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7"/>
  </p:notesMasterIdLst>
  <p:sldIdLst>
    <p:sldId id="310" r:id="rId3"/>
    <p:sldId id="294" r:id="rId4"/>
    <p:sldId id="292" r:id="rId5"/>
    <p:sldId id="256" r:id="rId6"/>
    <p:sldId id="293" r:id="rId7"/>
    <p:sldId id="300" r:id="rId8"/>
    <p:sldId id="282" r:id="rId9"/>
    <p:sldId id="302" r:id="rId10"/>
    <p:sldId id="299" r:id="rId11"/>
    <p:sldId id="290" r:id="rId12"/>
    <p:sldId id="295" r:id="rId13"/>
    <p:sldId id="303" r:id="rId14"/>
    <p:sldId id="298" r:id="rId15"/>
    <p:sldId id="272" r:id="rId16"/>
    <p:sldId id="297" r:id="rId17"/>
    <p:sldId id="283" r:id="rId18"/>
    <p:sldId id="286" r:id="rId19"/>
    <p:sldId id="287" r:id="rId20"/>
    <p:sldId id="288" r:id="rId21"/>
    <p:sldId id="269" r:id="rId22"/>
    <p:sldId id="257" r:id="rId23"/>
    <p:sldId id="258" r:id="rId24"/>
    <p:sldId id="304" r:id="rId25"/>
    <p:sldId id="259" r:id="rId26"/>
    <p:sldId id="260" r:id="rId27"/>
    <p:sldId id="261" r:id="rId28"/>
    <p:sldId id="262" r:id="rId29"/>
    <p:sldId id="263" r:id="rId30"/>
    <p:sldId id="264" r:id="rId31"/>
    <p:sldId id="291" r:id="rId32"/>
    <p:sldId id="275" r:id="rId33"/>
    <p:sldId id="266" r:id="rId34"/>
    <p:sldId id="267" r:id="rId35"/>
    <p:sldId id="268" r:id="rId36"/>
    <p:sldId id="285" r:id="rId37"/>
    <p:sldId id="270" r:id="rId38"/>
    <p:sldId id="274" r:id="rId39"/>
    <p:sldId id="276" r:id="rId40"/>
    <p:sldId id="309" r:id="rId41"/>
    <p:sldId id="284" r:id="rId42"/>
    <p:sldId id="265" r:id="rId43"/>
    <p:sldId id="278" r:id="rId44"/>
    <p:sldId id="280" r:id="rId45"/>
    <p:sldId id="289" r:id="rId46"/>
    <p:sldId id="281" r:id="rId47"/>
    <p:sldId id="296" r:id="rId48"/>
    <p:sldId id="279" r:id="rId49"/>
    <p:sldId id="308" r:id="rId50"/>
    <p:sldId id="271" r:id="rId51"/>
    <p:sldId id="277" r:id="rId52"/>
    <p:sldId id="273" r:id="rId53"/>
    <p:sldId id="305" r:id="rId54"/>
    <p:sldId id="311" r:id="rId55"/>
    <p:sldId id="312" r:id="rId5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PV755yTpDBSr8euLOzIEQA==" hashData="ElZqXqjaYkS37/evWyQ4IBLLGnA="/>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98" autoAdjust="0"/>
  </p:normalViewPr>
  <p:slideViewPr>
    <p:cSldViewPr>
      <p:cViewPr>
        <p:scale>
          <a:sx n="60" d="100"/>
          <a:sy n="60" d="100"/>
        </p:scale>
        <p:origin x="-1266" y="-33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2E435BF-E4E5-4924-8AE6-A8B94A35FFEE}" type="datetimeFigureOut">
              <a:rPr lang="es-ES" smtClean="0"/>
              <a:pPr/>
              <a:t>28/12/2014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3C26A2D-CD64-412C-AC50-A07B7FFDED08}"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3C26A2D-CD64-412C-AC50-A07B7FFDED08}" type="slidenum">
              <a:rPr lang="es-ES" smtClean="0"/>
              <a:pPr/>
              <a:t>6</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69E4009-DE26-4D36-A08F-550BDF4A752D}" type="datetimeFigureOut">
              <a:rPr lang="es-ES" smtClean="0"/>
              <a:pPr/>
              <a:t>28/12/2014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4A7A9B4-A6D6-4CF1-A17A-EB1C89723929}" type="slidenum">
              <a:rPr lang="es-ES" smtClean="0"/>
              <a:pPr/>
              <a:t>‹Nº›</a:t>
            </a:fld>
            <a:endParaRPr lang="es-ES"/>
          </a:p>
        </p:txBody>
      </p:sp>
    </p:spTree>
  </p:cSld>
  <p:clrMapOvr>
    <a:masterClrMapping/>
  </p:clrMapOvr>
  <p:transition spd="slow" advTm="6000">
    <p:diamon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69E4009-DE26-4D36-A08F-550BDF4A752D}" type="datetimeFigureOut">
              <a:rPr lang="es-ES" smtClean="0"/>
              <a:pPr/>
              <a:t>28/12/2014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4A7A9B4-A6D6-4CF1-A17A-EB1C89723929}" type="slidenum">
              <a:rPr lang="es-ES" smtClean="0"/>
              <a:pPr/>
              <a:t>‹Nº›</a:t>
            </a:fld>
            <a:endParaRPr lang="es-ES"/>
          </a:p>
        </p:txBody>
      </p:sp>
    </p:spTree>
  </p:cSld>
  <p:clrMapOvr>
    <a:masterClrMapping/>
  </p:clrMapOvr>
  <p:transition spd="slow" advTm="6000">
    <p:diamon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69E4009-DE26-4D36-A08F-550BDF4A752D}" type="datetimeFigureOut">
              <a:rPr lang="es-ES" smtClean="0"/>
              <a:pPr/>
              <a:t>28/12/2014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4A7A9B4-A6D6-4CF1-A17A-EB1C89723929}" type="slidenum">
              <a:rPr lang="es-ES" smtClean="0"/>
              <a:pPr/>
              <a:t>‹Nº›</a:t>
            </a:fld>
            <a:endParaRPr lang="es-ES"/>
          </a:p>
        </p:txBody>
      </p:sp>
    </p:spTree>
  </p:cSld>
  <p:clrMapOvr>
    <a:masterClrMapping/>
  </p:clrMapOvr>
  <p:transition spd="slow" advTm="6000">
    <p:diamon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69E4009-DE26-4D36-A08F-550BDF4A752D}" type="datetimeFigureOut">
              <a:rPr lang="es-ES" smtClean="0"/>
              <a:pPr/>
              <a:t>28/12/2014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4A7A9B4-A6D6-4CF1-A17A-EB1C89723929}" type="slidenum">
              <a:rPr lang="es-ES" smtClean="0"/>
              <a:pPr/>
              <a:t>‹Nº›</a:t>
            </a:fld>
            <a:endParaRPr lang="es-ES"/>
          </a:p>
        </p:txBody>
      </p:sp>
    </p:spTree>
  </p:cSld>
  <p:clrMapOvr>
    <a:masterClrMapping/>
  </p:clrMapOvr>
  <p:transition spd="slow" advTm="6000">
    <p:diamon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69E4009-DE26-4D36-A08F-550BDF4A752D}" type="datetimeFigureOut">
              <a:rPr lang="es-ES" smtClean="0"/>
              <a:pPr/>
              <a:t>28/12/2014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34A7A9B4-A6D6-4CF1-A17A-EB1C89723929}" type="slidenum">
              <a:rPr lang="es-ES" smtClean="0"/>
              <a:pPr/>
              <a:t>‹Nº›</a:t>
            </a:fld>
            <a:endParaRPr lang="es-ES"/>
          </a:p>
        </p:txBody>
      </p:sp>
    </p:spTree>
  </p:cSld>
  <p:clrMapOvr>
    <a:masterClrMapping/>
  </p:clrMapOvr>
  <p:transition spd="slow" advTm="6000">
    <p:diamon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69E4009-DE26-4D36-A08F-550BDF4A752D}" type="datetimeFigureOut">
              <a:rPr lang="es-ES" smtClean="0"/>
              <a:pPr/>
              <a:t>28/12/2014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34A7A9B4-A6D6-4CF1-A17A-EB1C89723929}" type="slidenum">
              <a:rPr lang="es-ES" smtClean="0"/>
              <a:pPr/>
              <a:t>‹Nº›</a:t>
            </a:fld>
            <a:endParaRPr lang="es-ES"/>
          </a:p>
        </p:txBody>
      </p:sp>
    </p:spTree>
  </p:cSld>
  <p:clrMapOvr>
    <a:masterClrMapping/>
  </p:clrMapOvr>
  <p:transition spd="slow" advTm="6000">
    <p:diamon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69E4009-DE26-4D36-A08F-550BDF4A752D}" type="datetimeFigureOut">
              <a:rPr lang="es-ES" smtClean="0"/>
              <a:pPr/>
              <a:t>28/12/2014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34A7A9B4-A6D6-4CF1-A17A-EB1C89723929}" type="slidenum">
              <a:rPr lang="es-ES" smtClean="0"/>
              <a:pPr/>
              <a:t>‹Nº›</a:t>
            </a:fld>
            <a:endParaRPr lang="es-ES"/>
          </a:p>
        </p:txBody>
      </p:sp>
    </p:spTree>
  </p:cSld>
  <p:clrMapOvr>
    <a:masterClrMapping/>
  </p:clrMapOvr>
  <p:transition spd="slow" advTm="6000">
    <p:diamon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69E4009-DE26-4D36-A08F-550BDF4A752D}" type="datetimeFigureOut">
              <a:rPr lang="es-ES" smtClean="0"/>
              <a:pPr/>
              <a:t>28/12/2014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4A7A9B4-A6D6-4CF1-A17A-EB1C89723929}" type="slidenum">
              <a:rPr lang="es-ES" smtClean="0"/>
              <a:pPr/>
              <a:t>‹Nº›</a:t>
            </a:fld>
            <a:endParaRPr lang="es-ES"/>
          </a:p>
        </p:txBody>
      </p:sp>
    </p:spTree>
  </p:cSld>
  <p:clrMapOvr>
    <a:masterClrMapping/>
  </p:clrMapOvr>
  <p:transition spd="slow" advTm="6000">
    <p:diamon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69E4009-DE26-4D36-A08F-550BDF4A752D}" type="datetimeFigureOut">
              <a:rPr lang="es-ES" smtClean="0"/>
              <a:pPr/>
              <a:t>28/12/2014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4A7A9B4-A6D6-4CF1-A17A-EB1C89723929}" type="slidenum">
              <a:rPr lang="es-ES" smtClean="0"/>
              <a:pPr/>
              <a:t>‹Nº›</a:t>
            </a:fld>
            <a:endParaRPr lang="es-ES"/>
          </a:p>
        </p:txBody>
      </p:sp>
    </p:spTree>
  </p:cSld>
  <p:clrMapOvr>
    <a:masterClrMapping/>
  </p:clrMapOvr>
  <p:transition spd="slow" advTm="6000">
    <p:diamon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69E4009-DE26-4D36-A08F-550BDF4A752D}" type="datetimeFigureOut">
              <a:rPr lang="es-ES" smtClean="0"/>
              <a:pPr/>
              <a:t>28/12/2014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4A7A9B4-A6D6-4CF1-A17A-EB1C89723929}" type="slidenum">
              <a:rPr lang="es-ES" smtClean="0"/>
              <a:pPr/>
              <a:t>‹Nº›</a:t>
            </a:fld>
            <a:endParaRPr lang="es-ES"/>
          </a:p>
        </p:txBody>
      </p:sp>
    </p:spTree>
  </p:cSld>
  <p:clrMapOvr>
    <a:masterClrMapping/>
  </p:clrMapOvr>
  <p:transition spd="slow" advTm="6000">
    <p:diamon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69E4009-DE26-4D36-A08F-550BDF4A752D}" type="datetimeFigureOut">
              <a:rPr lang="es-ES" smtClean="0"/>
              <a:pPr/>
              <a:t>28/12/2014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4A7A9B4-A6D6-4CF1-A17A-EB1C89723929}" type="slidenum">
              <a:rPr lang="es-ES" smtClean="0"/>
              <a:pPr/>
              <a:t>‹Nº›</a:t>
            </a:fld>
            <a:endParaRPr lang="es-ES"/>
          </a:p>
        </p:txBody>
      </p:sp>
    </p:spTree>
  </p:cSld>
  <p:clrMapOvr>
    <a:masterClrMapping/>
  </p:clrMapOvr>
  <p:transition spd="slow" advTm="6000">
    <p:diamon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B22FE29C-3BF2-4689-B44D-BA3EEE84E78A}"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69E4009-DE26-4D36-A08F-550BDF4A752D}" type="datetimeFigureOut">
              <a:rPr lang="es-ES" smtClean="0"/>
              <a:pPr/>
              <a:t>28/12/2014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4A7A9B4-A6D6-4CF1-A17A-EB1C89723929}"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diamond/>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B5D28400-D91E-4399-802F-C640D4DA4D18}"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8.gif"/><Relationship Id="rId2" Type="http://schemas.openxmlformats.org/officeDocument/2006/relationships/image" Target="../media/image57.gif"/><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59.gif"/><Relationship Id="rId1" Type="http://schemas.openxmlformats.org/officeDocument/2006/relationships/slideLayout" Target="../slideLayouts/slideLayout7.xml"/><Relationship Id="rId6" Type="http://schemas.openxmlformats.org/officeDocument/2006/relationships/image" Target="../media/image58.gif"/><Relationship Id="rId5" Type="http://schemas.openxmlformats.org/officeDocument/2006/relationships/image" Target="../media/image6.gif"/><Relationship Id="rId4" Type="http://schemas.openxmlformats.org/officeDocument/2006/relationships/image" Target="../media/image60.jpeg"/></Relationships>
</file>

<file path=ppt/slides/_rels/slide5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61.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62.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6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0" y="0"/>
            <a:ext cx="9144000" cy="6858000"/>
          </a:xfrm>
          <a:prstGeom prst="rect">
            <a:avLst/>
          </a:prstGeom>
          <a:gradFill>
            <a:gsLst>
              <a:gs pos="0">
                <a:srgbClr val="00B050"/>
              </a:gs>
              <a:gs pos="25000">
                <a:srgbClr val="FF6633"/>
              </a:gs>
              <a:gs pos="50000">
                <a:srgbClr val="FFFF00"/>
              </a:gs>
              <a:gs pos="75000">
                <a:srgbClr val="01A78F"/>
              </a:gs>
              <a:gs pos="100000">
                <a:srgbClr val="3366FF"/>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19" name="Picture 2" descr="C:\Documents and Settings\Dell\Escritorio\Imagen1.jpg"/>
          <p:cNvPicPr>
            <a:picLocks noChangeAspect="1" noChangeArrowheads="1"/>
          </p:cNvPicPr>
          <p:nvPr/>
        </p:nvPicPr>
        <p:blipFill>
          <a:blip r:embed="rId3" cstate="print"/>
          <a:srcRect/>
          <a:stretch>
            <a:fillRect/>
          </a:stretch>
        </p:blipFill>
        <p:spPr bwMode="auto">
          <a:xfrm>
            <a:off x="0" y="-17463"/>
            <a:ext cx="9161463" cy="6875463"/>
          </a:xfrm>
          <a:prstGeom prst="rect">
            <a:avLst/>
          </a:prstGeom>
          <a:noFill/>
        </p:spPr>
      </p:pic>
      <p:pic>
        <p:nvPicPr>
          <p:cNvPr id="16" name="Picture 3" descr="illusion-017"/>
          <p:cNvPicPr>
            <a:picLocks noChangeAspect="1" noChangeArrowheads="1" noCrop="1"/>
          </p:cNvPicPr>
          <p:nvPr/>
        </p:nvPicPr>
        <p:blipFill>
          <a:blip r:embed="rId4" cstate="print">
            <a:duotone>
              <a:schemeClr val="accent6">
                <a:shade val="45000"/>
                <a:satMod val="135000"/>
              </a:schemeClr>
              <a:prstClr val="white"/>
            </a:duotone>
          </a:blip>
          <a:srcRect/>
          <a:stretch>
            <a:fillRect/>
          </a:stretch>
        </p:blipFill>
        <p:spPr bwMode="auto">
          <a:xfrm>
            <a:off x="0" y="-19050"/>
            <a:ext cx="9144000" cy="6877050"/>
          </a:xfrm>
          <a:prstGeom prst="rect">
            <a:avLst/>
          </a:prstGeom>
          <a:noFill/>
          <a:ln w="9525">
            <a:noFill/>
            <a:miter lim="800000"/>
            <a:headEnd/>
            <a:tailEnd/>
          </a:ln>
        </p:spPr>
      </p:pic>
      <p:sp>
        <p:nvSpPr>
          <p:cNvPr id="6" name="5 Rectángulo"/>
          <p:cNvSpPr/>
          <p:nvPr/>
        </p:nvSpPr>
        <p:spPr>
          <a:xfrm>
            <a:off x="683568" y="1196752"/>
            <a:ext cx="7500958" cy="3785634"/>
          </a:xfrm>
          <a:prstGeom prst="rect">
            <a:avLst/>
          </a:prstGeom>
        </p:spPr>
        <p:txBody>
          <a:bodyPr lIns="91422" tIns="45711" rIns="91422" bIns="45711">
            <a:spAutoFit/>
          </a:bodyPr>
          <a:lstStyle/>
          <a:p>
            <a:pPr algn="ctr">
              <a:defRPr/>
            </a:pPr>
            <a:r>
              <a:rPr lang="es-ES" sz="8000" b="1" i="1" kern="10" dirty="0" smtClean="0">
                <a:ln w="25400">
                  <a:solidFill>
                    <a:srgbClr val="E31C07"/>
                  </a:solidFill>
                  <a:round/>
                  <a:headEnd/>
                  <a:tailEnd/>
                </a:ln>
                <a:solidFill>
                  <a:srgbClr val="663300"/>
                </a:solidFill>
                <a:effectLst>
                  <a:outerShdw dist="35921" dir="2700000" algn="ctr" rotWithShape="0">
                    <a:srgbClr val="808080">
                      <a:alpha val="79999"/>
                    </a:srgbClr>
                  </a:outerShdw>
                </a:effectLst>
                <a:latin typeface="Cooper Black" pitchFamily="18" charset="0"/>
                <a:cs typeface="Times New Roman"/>
              </a:rPr>
              <a:t>AÑO </a:t>
            </a:r>
          </a:p>
          <a:p>
            <a:pPr algn="ctr">
              <a:defRPr/>
            </a:pPr>
            <a:r>
              <a:rPr lang="es-ES" sz="8000" b="1" i="1" kern="10" dirty="0" smtClean="0">
                <a:ln w="25400">
                  <a:solidFill>
                    <a:srgbClr val="E31C07"/>
                  </a:solidFill>
                  <a:round/>
                  <a:headEnd/>
                  <a:tailEnd/>
                </a:ln>
                <a:solidFill>
                  <a:srgbClr val="663300"/>
                </a:solidFill>
                <a:effectLst>
                  <a:outerShdw dist="35921" dir="2700000" algn="ctr" rotWithShape="0">
                    <a:srgbClr val="808080">
                      <a:alpha val="79999"/>
                    </a:srgbClr>
                  </a:outerShdw>
                </a:effectLst>
                <a:latin typeface="Cooper Black" pitchFamily="18" charset="0"/>
                <a:cs typeface="Times New Roman"/>
              </a:rPr>
              <a:t>NUEVO</a:t>
            </a:r>
          </a:p>
          <a:p>
            <a:pPr algn="ctr">
              <a:defRPr/>
            </a:pPr>
            <a:r>
              <a:rPr lang="es-ES" sz="8000" b="1" i="1" kern="10" dirty="0" smtClean="0">
                <a:ln w="25400">
                  <a:solidFill>
                    <a:srgbClr val="E31C07"/>
                  </a:solidFill>
                  <a:round/>
                  <a:headEnd/>
                  <a:tailEnd/>
                </a:ln>
                <a:solidFill>
                  <a:srgbClr val="663300"/>
                </a:solidFill>
                <a:effectLst>
                  <a:outerShdw dist="35921" dir="2700000" algn="ctr" rotWithShape="0">
                    <a:srgbClr val="808080">
                      <a:alpha val="79999"/>
                    </a:srgbClr>
                  </a:outerShdw>
                </a:effectLst>
                <a:latin typeface="Cooper Black" pitchFamily="18" charset="0"/>
                <a:cs typeface="Times New Roman"/>
              </a:rPr>
              <a:t>VIDA NUEVA</a:t>
            </a:r>
            <a:endParaRPr lang="es-ES" sz="8000" b="1" i="1" kern="10" dirty="0">
              <a:ln w="25400">
                <a:solidFill>
                  <a:srgbClr val="E31C07"/>
                </a:solidFill>
                <a:round/>
                <a:headEnd/>
                <a:tailEnd/>
              </a:ln>
              <a:solidFill>
                <a:srgbClr val="663300"/>
              </a:solidFill>
              <a:effectLst>
                <a:outerShdw dist="35921" dir="2700000" algn="ctr" rotWithShape="0">
                  <a:srgbClr val="808080">
                    <a:alpha val="79999"/>
                  </a:srgbClr>
                </a:outerShdw>
              </a:effectLst>
              <a:latin typeface="Cooper Black" pitchFamily="18" charset="0"/>
              <a:cs typeface="Times New Roman"/>
            </a:endParaRPr>
          </a:p>
        </p:txBody>
      </p:sp>
      <p:pic>
        <p:nvPicPr>
          <p:cNvPr id="2053" name="Picture 8"/>
          <p:cNvPicPr>
            <a:picLocks noChangeAspect="1" noChangeArrowheads="1"/>
          </p:cNvPicPr>
          <p:nvPr/>
        </p:nvPicPr>
        <p:blipFill>
          <a:blip r:embed="rId5"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6"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6"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6"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6"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7" cstate="print"/>
          <a:srcRect/>
          <a:stretch>
            <a:fillRect/>
          </a:stretch>
        </p:blipFill>
        <p:spPr bwMode="auto">
          <a:xfrm>
            <a:off x="251520" y="5733256"/>
            <a:ext cx="794853" cy="836488"/>
          </a:xfrm>
          <a:prstGeom prst="rect">
            <a:avLst/>
          </a:prstGeom>
          <a:noFill/>
          <a:ln w="38100">
            <a:solidFill>
              <a:srgbClr val="1CDEF8"/>
            </a:solidFill>
            <a:miter lim="800000"/>
            <a:headEnd/>
            <a:tailEnd/>
          </a:ln>
        </p:spPr>
      </p:pic>
      <p:sp>
        <p:nvSpPr>
          <p:cNvPr id="15" name="14 Rectángulo"/>
          <p:cNvSpPr/>
          <p:nvPr/>
        </p:nvSpPr>
        <p:spPr>
          <a:xfrm>
            <a:off x="611560" y="6165304"/>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9" cstate="print"/>
          <a:srcRect/>
          <a:stretch>
            <a:fillRect/>
          </a:stretch>
        </p:blipFill>
        <p:spPr bwMode="auto">
          <a:xfrm>
            <a:off x="179512" y="188640"/>
            <a:ext cx="781050" cy="1066800"/>
          </a:xfrm>
          <a:prstGeom prst="rect">
            <a:avLst/>
          </a:prstGeom>
          <a:noFill/>
          <a:ln w="9525">
            <a:noFill/>
            <a:miter lim="800000"/>
            <a:headEnd/>
            <a:tailEnd/>
          </a:ln>
        </p:spPr>
      </p:pic>
    </p:spTree>
  </p:cSld>
  <p:clrMapOvr>
    <a:masterClrMapping/>
  </p:clrMapOvr>
  <p:transition advClick="0" advTm="7000">
    <p:sndAc>
      <p:stSnd loop="1">
        <p:snd r:embed="rId2" name="aÑo nuevo(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6"/>
                                        </p:tgtEl>
                                        <p:attrNameLst>
                                          <p:attrName>style.opacity</p:attrName>
                                        </p:attrNameLst>
                                      </p:cBhvr>
                                      <p:to>
                                        <p:strVal val="0.25"/>
                                      </p:to>
                                    </p:set>
                                    <p:animEffect filter="image" prLst="opacity: 0.25">
                                      <p:cBhvr rctx="IE">
                                        <p:cTn id="7" dur="indefinite"/>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Dell\Escritorio\Nochevieja.gif"/>
          <p:cNvPicPr>
            <a:picLocks noChangeAspect="1" noChangeArrowheads="1"/>
          </p:cNvPicPr>
          <p:nvPr/>
        </p:nvPicPr>
        <p:blipFill>
          <a:blip r:embed="rId2" cstate="print"/>
          <a:srcRect/>
          <a:stretch>
            <a:fillRect/>
          </a:stretch>
        </p:blipFill>
        <p:spPr bwMode="auto">
          <a:xfrm>
            <a:off x="0" y="0"/>
            <a:ext cx="9144000" cy="6948264"/>
          </a:xfrm>
          <a:prstGeom prst="rect">
            <a:avLst/>
          </a:prstGeom>
          <a:noFill/>
        </p:spPr>
      </p:pic>
      <p:sp>
        <p:nvSpPr>
          <p:cNvPr id="3" name="2 Rectángulo"/>
          <p:cNvSpPr/>
          <p:nvPr/>
        </p:nvSpPr>
        <p:spPr>
          <a:xfrm>
            <a:off x="611560" y="692696"/>
            <a:ext cx="4993676"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5400" b="1" cap="none" spc="50" dirty="0" smtClean="0">
                <a:ln w="11430"/>
                <a:gradFill>
                  <a:gsLst>
                    <a:gs pos="25000">
                      <a:schemeClr val="accent2">
                        <a:satMod val="155000"/>
                      </a:schemeClr>
                    </a:gs>
                    <a:gs pos="100000">
                      <a:schemeClr val="accent2">
                        <a:shade val="45000"/>
                        <a:satMod val="165000"/>
                      </a:schemeClr>
                    </a:gs>
                  </a:gsLst>
                  <a:lin ang="5400000"/>
                </a:gradFill>
                <a:effectLst>
                  <a:glow rad="228600">
                    <a:schemeClr val="accent2">
                      <a:satMod val="175000"/>
                      <a:alpha val="40000"/>
                    </a:schemeClr>
                  </a:glow>
                  <a:outerShdw blurRad="76200" dist="50800" dir="5400000" algn="tl" rotWithShape="0">
                    <a:srgbClr val="000000">
                      <a:alpha val="65000"/>
                    </a:srgbClr>
                  </a:outerShdw>
                </a:effectLst>
              </a:rPr>
              <a:t>FELIZ AÑO 2.015</a:t>
            </a:r>
            <a:endParaRPr lang="es-ES" sz="5400" b="1" cap="none" spc="50" dirty="0">
              <a:ln w="11430"/>
              <a:gradFill>
                <a:gsLst>
                  <a:gs pos="25000">
                    <a:schemeClr val="accent2">
                      <a:satMod val="155000"/>
                    </a:schemeClr>
                  </a:gs>
                  <a:gs pos="100000">
                    <a:schemeClr val="accent2">
                      <a:shade val="45000"/>
                      <a:satMod val="165000"/>
                    </a:schemeClr>
                  </a:gs>
                </a:gsLst>
                <a:lin ang="5400000"/>
              </a:gradFill>
              <a:effectLst>
                <a:glow rad="228600">
                  <a:schemeClr val="accent2">
                    <a:satMod val="175000"/>
                    <a:alpha val="40000"/>
                  </a:schemeClr>
                </a:glow>
                <a:outerShdw blurRad="76200" dist="50800" dir="5400000" algn="tl" rotWithShape="0">
                  <a:srgbClr val="000000">
                    <a:alpha val="65000"/>
                  </a:srgbClr>
                </a:outerShdw>
              </a:effectLst>
            </a:endParaRPr>
          </a:p>
        </p:txBody>
      </p:sp>
    </p:spTree>
  </p:cSld>
  <p:clrMapOvr>
    <a:masterClrMapping/>
  </p:clrMapOvr>
  <p:transition spd="slow" advTm="5000">
    <p:diamon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Dell\Escritorio\ano-nuevo1.png"/>
          <p:cNvPicPr>
            <a:picLocks noChangeAspect="1" noChangeArrowheads="1"/>
          </p:cNvPicPr>
          <p:nvPr/>
        </p:nvPicPr>
        <p:blipFill>
          <a:blip r:embed="rId2" cstate="print"/>
          <a:srcRect b="10101"/>
          <a:stretch>
            <a:fillRect/>
          </a:stretch>
        </p:blipFill>
        <p:spPr bwMode="auto">
          <a:xfrm>
            <a:off x="-1" y="0"/>
            <a:ext cx="9236293" cy="6858000"/>
          </a:xfrm>
          <a:prstGeom prst="rect">
            <a:avLst/>
          </a:prstGeom>
          <a:noFill/>
        </p:spPr>
      </p:pic>
    </p:spTree>
  </p:cSld>
  <p:clrMapOvr>
    <a:masterClrMapping/>
  </p:clrMapOvr>
  <p:transition spd="slow" advTm="4000">
    <p:diamon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2E2.jpg"/>
          <p:cNvPicPr>
            <a:picLocks noChangeAspect="1" noChangeArrowheads="1"/>
          </p:cNvPicPr>
          <p:nvPr/>
        </p:nvPicPr>
        <p:blipFill>
          <a:blip r:embed="rId2" cstate="print"/>
          <a:srcRect/>
          <a:stretch>
            <a:fillRect/>
          </a:stretch>
        </p:blipFill>
        <p:spPr bwMode="auto">
          <a:xfrm>
            <a:off x="0" y="0"/>
            <a:ext cx="9367583" cy="6858000"/>
          </a:xfrm>
          <a:prstGeom prst="rect">
            <a:avLst/>
          </a:prstGeom>
          <a:noFill/>
        </p:spPr>
      </p:pic>
      <p:sp>
        <p:nvSpPr>
          <p:cNvPr id="4" name="3 Rectángulo"/>
          <p:cNvSpPr/>
          <p:nvPr/>
        </p:nvSpPr>
        <p:spPr>
          <a:xfrm>
            <a:off x="467544" y="404664"/>
            <a:ext cx="3600400" cy="1384995"/>
          </a:xfrm>
          <a:prstGeom prst="rect">
            <a:avLst/>
          </a:prstGeom>
        </p:spPr>
        <p:txBody>
          <a:bodyPr wrap="square">
            <a:spAutoFit/>
          </a:bodyPr>
          <a:lstStyle/>
          <a:p>
            <a:pPr algn="ctr"/>
            <a:r>
              <a:rPr lang="es-ES" sz="2400" b="1" dirty="0" smtClean="0">
                <a:solidFill>
                  <a:srgbClr val="FF0000"/>
                </a:solidFill>
              </a:rPr>
              <a:t>Madrid</a:t>
            </a:r>
            <a:r>
              <a:rPr lang="es-ES" sz="2400" b="1" dirty="0" smtClean="0">
                <a:solidFill>
                  <a:srgbClr val="FF0000"/>
                </a:solidFill>
              </a:rPr>
              <a:t>, en la plaza de la Puerta del Sol</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6000">
    <p:diamon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Dell\Escritorio\untitled.bmp"/>
          <p:cNvPicPr>
            <a:picLocks noChangeAspect="1" noChangeArrowheads="1"/>
          </p:cNvPicPr>
          <p:nvPr/>
        </p:nvPicPr>
        <p:blipFill>
          <a:blip r:embed="rId2" cstate="print"/>
          <a:srcRect/>
          <a:stretch>
            <a:fillRect/>
          </a:stretch>
        </p:blipFill>
        <p:spPr bwMode="auto">
          <a:xfrm>
            <a:off x="0" y="0"/>
            <a:ext cx="9657144" cy="6858000"/>
          </a:xfrm>
          <a:prstGeom prst="rect">
            <a:avLst/>
          </a:prstGeom>
          <a:noFill/>
        </p:spPr>
      </p:pic>
      <p:sp>
        <p:nvSpPr>
          <p:cNvPr id="3" name="2 CuadroTexto"/>
          <p:cNvSpPr txBox="1"/>
          <p:nvPr/>
        </p:nvSpPr>
        <p:spPr>
          <a:xfrm>
            <a:off x="539552" y="908720"/>
            <a:ext cx="1746568" cy="461665"/>
          </a:xfrm>
          <a:prstGeom prst="rect">
            <a:avLst/>
          </a:prstGeom>
          <a:noFill/>
        </p:spPr>
        <p:txBody>
          <a:bodyPr wrap="none" rtlCol="0">
            <a:spAutoFit/>
          </a:bodyPr>
          <a:lstStyle/>
          <a:p>
            <a:pPr algn="ctr"/>
            <a:r>
              <a:rPr lang="es-ES" sz="2400" b="1" dirty="0" smtClean="0">
                <a:solidFill>
                  <a:srgbClr val="FFC000"/>
                </a:solidFill>
              </a:rPr>
              <a:t>BARCELONA</a:t>
            </a:r>
            <a:endParaRPr lang="es-ES" dirty="0"/>
          </a:p>
        </p:txBody>
      </p:sp>
    </p:spTree>
  </p:cSld>
  <p:clrMapOvr>
    <a:masterClrMapping/>
  </p:clrMapOvr>
  <p:transition spd="slow" advTm="5000">
    <p:diamon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Dell\Escritorio\tenerife_new_year_eve_fireworks_beach_christmas_680.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2" name="1 Rectángulo"/>
          <p:cNvSpPr/>
          <p:nvPr/>
        </p:nvSpPr>
        <p:spPr>
          <a:xfrm>
            <a:off x="611560" y="0"/>
            <a:ext cx="4572000" cy="1569660"/>
          </a:xfrm>
          <a:prstGeom prst="rect">
            <a:avLst/>
          </a:prstGeom>
        </p:spPr>
        <p:txBody>
          <a:bodyPr>
            <a:spAutoFit/>
          </a:bodyPr>
          <a:lstStyle/>
          <a:p>
            <a:pPr algn="ctr"/>
            <a:endParaRPr lang="es-ES" sz="3200" b="1" dirty="0" smtClean="0">
              <a:solidFill>
                <a:srgbClr val="FFC000"/>
              </a:solidFill>
            </a:endParaRPr>
          </a:p>
          <a:p>
            <a:pPr algn="ctr"/>
            <a:r>
              <a:rPr lang="es-ES" sz="3200" b="1" dirty="0" smtClean="0">
                <a:solidFill>
                  <a:srgbClr val="FFC000"/>
                </a:solidFill>
              </a:rPr>
              <a:t>AÑO NUEVO LA PLAYA DE TENERIFE</a:t>
            </a:r>
            <a:endParaRPr lang="es-ES" sz="3200" b="1" dirty="0">
              <a:solidFill>
                <a:srgbClr val="FFC000"/>
              </a:solidFill>
            </a:endParaRPr>
          </a:p>
        </p:txBody>
      </p:sp>
    </p:spTree>
  </p:cSld>
  <p:clrMapOvr>
    <a:masterClrMapping/>
  </p:clrMapOvr>
  <p:transition spd="slow" advTm="5000">
    <p:diamon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15.jpg"/>
          <p:cNvPicPr>
            <a:picLocks noChangeAspect="1" noChangeArrowheads="1"/>
          </p:cNvPicPr>
          <p:nvPr/>
        </p:nvPicPr>
        <p:blipFill>
          <a:blip r:embed="rId2" cstate="print"/>
          <a:srcRect/>
          <a:stretch>
            <a:fillRect/>
          </a:stretch>
        </p:blipFill>
        <p:spPr bwMode="auto">
          <a:xfrm>
            <a:off x="-285750" y="0"/>
            <a:ext cx="9429750" cy="6858000"/>
          </a:xfrm>
          <a:prstGeom prst="rect">
            <a:avLst/>
          </a:prstGeom>
          <a:noFill/>
        </p:spPr>
      </p:pic>
    </p:spTree>
  </p:cSld>
  <p:clrMapOvr>
    <a:masterClrMapping/>
  </p:clrMapOvr>
  <p:transition spd="slow" advTm="4000">
    <p:diamon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Documents and Settings\Dell\Escritorio\rome_new_years_eve_fireworks_christmas.jpg"/>
          <p:cNvPicPr>
            <a:picLocks noChangeAspect="1" noChangeArrowheads="1"/>
          </p:cNvPicPr>
          <p:nvPr/>
        </p:nvPicPr>
        <p:blipFill>
          <a:blip r:embed="rId2" cstate="print"/>
          <a:srcRect/>
          <a:stretch>
            <a:fillRect/>
          </a:stretch>
        </p:blipFill>
        <p:spPr bwMode="auto">
          <a:xfrm>
            <a:off x="-455727" y="0"/>
            <a:ext cx="9599727" cy="6858000"/>
          </a:xfrm>
          <a:prstGeom prst="rect">
            <a:avLst/>
          </a:prstGeom>
          <a:noFill/>
        </p:spPr>
      </p:pic>
      <p:sp>
        <p:nvSpPr>
          <p:cNvPr id="2" name="1 Rectángulo"/>
          <p:cNvSpPr/>
          <p:nvPr/>
        </p:nvSpPr>
        <p:spPr>
          <a:xfrm>
            <a:off x="3491880" y="260648"/>
            <a:ext cx="5364088" cy="1815882"/>
          </a:xfrm>
          <a:prstGeom prst="rect">
            <a:avLst/>
          </a:prstGeom>
        </p:spPr>
        <p:txBody>
          <a:bodyPr wrap="square">
            <a:spAutoFit/>
          </a:bodyPr>
          <a:lstStyle/>
          <a:p>
            <a:endParaRPr lang="es-ES" sz="2800" b="1" dirty="0" smtClean="0">
              <a:solidFill>
                <a:srgbClr val="FF0000"/>
              </a:solidFill>
            </a:endParaRPr>
          </a:p>
          <a:p>
            <a:pPr algn="r"/>
            <a:r>
              <a:rPr lang="es-ES" sz="2800" b="1" dirty="0">
                <a:solidFill>
                  <a:srgbClr val="FF0000"/>
                </a:solidFill>
              </a:rPr>
              <a:t>Nada mejor que unos buenos fuegos artificiales </a:t>
            </a:r>
            <a:endParaRPr lang="es-ES" sz="2800" b="1" dirty="0" smtClean="0">
              <a:solidFill>
                <a:srgbClr val="FF0000"/>
              </a:solidFill>
            </a:endParaRPr>
          </a:p>
          <a:p>
            <a:pPr algn="r"/>
            <a:r>
              <a:rPr lang="es-ES" sz="2800" b="1" dirty="0" smtClean="0">
                <a:solidFill>
                  <a:srgbClr val="FF0000"/>
                </a:solidFill>
              </a:rPr>
              <a:t>junto </a:t>
            </a:r>
            <a:r>
              <a:rPr lang="es-ES" sz="2800" b="1" dirty="0">
                <a:solidFill>
                  <a:srgbClr val="FF0000"/>
                </a:solidFill>
              </a:rPr>
              <a:t>al Coliseo</a:t>
            </a:r>
          </a:p>
        </p:txBody>
      </p:sp>
    </p:spTree>
  </p:cSld>
  <p:clrMapOvr>
    <a:masterClrMapping/>
  </p:clrMapOvr>
  <p:transition spd="slow" advTm="7000">
    <p:diamon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4034" name="Picture 2" descr="C:\Documents and Settings\Dell\Escritorio\athenas_201123.jpg"/>
          <p:cNvPicPr>
            <a:picLocks noChangeAspect="1" noChangeArrowheads="1"/>
          </p:cNvPicPr>
          <p:nvPr/>
        </p:nvPicPr>
        <p:blipFill>
          <a:blip r:embed="rId2" cstate="print"/>
          <a:srcRect r="19252"/>
          <a:stretch>
            <a:fillRect/>
          </a:stretch>
        </p:blipFill>
        <p:spPr bwMode="auto">
          <a:xfrm>
            <a:off x="1763688" y="0"/>
            <a:ext cx="7380312" cy="6858000"/>
          </a:xfrm>
          <a:prstGeom prst="rect">
            <a:avLst/>
          </a:prstGeom>
          <a:noFill/>
        </p:spPr>
      </p:pic>
      <p:sp>
        <p:nvSpPr>
          <p:cNvPr id="2" name="1 Rectángulo"/>
          <p:cNvSpPr/>
          <p:nvPr/>
        </p:nvSpPr>
        <p:spPr>
          <a:xfrm>
            <a:off x="467544" y="2924944"/>
            <a:ext cx="3078088" cy="3108543"/>
          </a:xfrm>
          <a:prstGeom prst="rect">
            <a:avLst/>
          </a:prstGeom>
        </p:spPr>
        <p:txBody>
          <a:bodyPr wrap="square">
            <a:spAutoFit/>
          </a:bodyPr>
          <a:lstStyle/>
          <a:p>
            <a:endParaRPr lang="es-ES" sz="2800" b="1" dirty="0" smtClean="0">
              <a:solidFill>
                <a:srgbClr val="FFC000"/>
              </a:solidFill>
            </a:endParaRPr>
          </a:p>
          <a:p>
            <a:r>
              <a:rPr lang="es-ES" sz="2800" b="1" dirty="0" smtClean="0">
                <a:solidFill>
                  <a:srgbClr val="FFC000"/>
                </a:solidFill>
              </a:rPr>
              <a:t>La Acrópolis de Atenas fue iluminada por espectaculares efectos pirotécnicos</a:t>
            </a:r>
            <a:r>
              <a:rPr lang="es-ES" dirty="0" smtClean="0"/>
              <a:t>.</a:t>
            </a:r>
            <a:endParaRPr lang="es-ES" dirty="0"/>
          </a:p>
        </p:txBody>
      </p:sp>
    </p:spTree>
  </p:cSld>
  <p:clrMapOvr>
    <a:masterClrMapping/>
  </p:clrMapOvr>
  <p:transition spd="slow" advTm="9000">
    <p:diamon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Dell\Escritorio\071.jpg"/>
          <p:cNvPicPr>
            <a:picLocks noChangeAspect="1" noChangeArrowheads="1"/>
          </p:cNvPicPr>
          <p:nvPr/>
        </p:nvPicPr>
        <p:blipFill>
          <a:blip r:embed="rId2" cstate="print"/>
          <a:srcRect/>
          <a:stretch>
            <a:fillRect/>
          </a:stretch>
        </p:blipFill>
        <p:spPr bwMode="auto">
          <a:xfrm>
            <a:off x="-285751" y="-315416"/>
            <a:ext cx="9429751" cy="7173416"/>
          </a:xfrm>
          <a:prstGeom prst="rect">
            <a:avLst/>
          </a:prstGeom>
          <a:noFill/>
        </p:spPr>
      </p:pic>
      <p:sp>
        <p:nvSpPr>
          <p:cNvPr id="3" name="2 CuadroTexto"/>
          <p:cNvSpPr txBox="1"/>
          <p:nvPr/>
        </p:nvSpPr>
        <p:spPr>
          <a:xfrm>
            <a:off x="539552" y="0"/>
            <a:ext cx="1579087" cy="523220"/>
          </a:xfrm>
          <a:prstGeom prst="rect">
            <a:avLst/>
          </a:prstGeom>
          <a:noFill/>
        </p:spPr>
        <p:txBody>
          <a:bodyPr wrap="none" rtlCol="0">
            <a:spAutoFit/>
          </a:bodyPr>
          <a:lstStyle/>
          <a:p>
            <a:r>
              <a:rPr lang="es-ES" sz="2800" b="1" dirty="0" smtClean="0">
                <a:solidFill>
                  <a:srgbClr val="FFC000"/>
                </a:solidFill>
              </a:rPr>
              <a:t>LONDRES</a:t>
            </a:r>
            <a:endParaRPr lang="es-ES" sz="2800" b="1" dirty="0">
              <a:solidFill>
                <a:srgbClr val="FFC000"/>
              </a:solidFill>
            </a:endParaRPr>
          </a:p>
        </p:txBody>
      </p:sp>
    </p:spTree>
  </p:cSld>
  <p:clrMapOvr>
    <a:masterClrMapping/>
  </p:clrMapOvr>
  <p:transition spd="slow" advTm="5000">
    <p:diamon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Documents and Settings\Dell\Escritorio\fuegos3.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2" name="1 Rectángulo"/>
          <p:cNvSpPr/>
          <p:nvPr/>
        </p:nvSpPr>
        <p:spPr>
          <a:xfrm>
            <a:off x="611560" y="476672"/>
            <a:ext cx="5958408" cy="1661993"/>
          </a:xfrm>
          <a:prstGeom prst="rect">
            <a:avLst/>
          </a:prstGeom>
        </p:spPr>
        <p:txBody>
          <a:bodyPr wrap="square">
            <a:spAutoFit/>
          </a:bodyPr>
          <a:lstStyle/>
          <a:p>
            <a:r>
              <a:rPr lang="es-ES" sz="2800" b="1" dirty="0">
                <a:solidFill>
                  <a:srgbClr val="FF0000"/>
                </a:solidFill>
              </a:rPr>
              <a:t>Buenos Aires despidió el año </a:t>
            </a:r>
            <a:br>
              <a:rPr lang="es-ES" sz="2800" b="1" dirty="0">
                <a:solidFill>
                  <a:srgbClr val="FF0000"/>
                </a:solidFill>
              </a:rPr>
            </a:br>
            <a:r>
              <a:rPr lang="es-ES" sz="2800" b="1" dirty="0">
                <a:solidFill>
                  <a:srgbClr val="FF0000"/>
                </a:solidFill>
              </a:rPr>
              <a:t>con un espectacular show de fuegos artificiales.</a:t>
            </a:r>
            <a:r>
              <a:rPr lang="es-ES" sz="2800" b="1" dirty="0" smtClean="0">
                <a:solidFill>
                  <a:srgbClr val="FF0000"/>
                </a:solidFill>
              </a:rPr>
              <a:t> </a:t>
            </a:r>
            <a:r>
              <a:rPr lang="es-ES" dirty="0" smtClean="0"/>
              <a:t/>
            </a:r>
            <a:br>
              <a:rPr lang="es-ES" dirty="0" smtClean="0"/>
            </a:br>
            <a:endParaRPr lang="es-ES" dirty="0"/>
          </a:p>
        </p:txBody>
      </p:sp>
    </p:spTree>
  </p:cSld>
  <p:clrMapOvr>
    <a:masterClrMapping/>
  </p:clrMapOvr>
  <p:transition spd="slow" advTm="7000">
    <p:diamon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Documents and Settings\Dell\Escritorio\fuegos1.jpg"/>
          <p:cNvPicPr>
            <a:picLocks noChangeAspect="1" noChangeArrowheads="1"/>
          </p:cNvPicPr>
          <p:nvPr/>
        </p:nvPicPr>
        <p:blipFill>
          <a:blip r:embed="rId2" cstate="print"/>
          <a:srcRect/>
          <a:stretch>
            <a:fillRect/>
          </a:stretch>
        </p:blipFill>
        <p:spPr bwMode="auto">
          <a:xfrm>
            <a:off x="-1" y="0"/>
            <a:ext cx="9148813"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Documents and Settings\Dell\Escritorio\NYE-Vail_Jeff-Andrew_blog.jpg"/>
          <p:cNvPicPr>
            <a:picLocks noChangeAspect="1" noChangeArrowheads="1"/>
          </p:cNvPicPr>
          <p:nvPr/>
        </p:nvPicPr>
        <p:blipFill>
          <a:blip r:embed="rId2" cstate="print"/>
          <a:srcRect/>
          <a:stretch>
            <a:fillRect/>
          </a:stretch>
        </p:blipFill>
        <p:spPr bwMode="auto">
          <a:xfrm>
            <a:off x="-179512" y="0"/>
            <a:ext cx="9323512" cy="6858000"/>
          </a:xfrm>
          <a:prstGeom prst="rect">
            <a:avLst/>
          </a:prstGeom>
          <a:noFill/>
        </p:spPr>
      </p:pic>
      <p:sp>
        <p:nvSpPr>
          <p:cNvPr id="2" name="1 Rectángulo"/>
          <p:cNvSpPr/>
          <p:nvPr/>
        </p:nvSpPr>
        <p:spPr>
          <a:xfrm>
            <a:off x="2267744" y="332656"/>
            <a:ext cx="3456384" cy="1569660"/>
          </a:xfrm>
          <a:prstGeom prst="rect">
            <a:avLst/>
          </a:prstGeom>
        </p:spPr>
        <p:txBody>
          <a:bodyPr wrap="square">
            <a:spAutoFit/>
          </a:bodyPr>
          <a:lstStyle/>
          <a:p>
            <a:pPr algn="ctr"/>
            <a:r>
              <a:rPr lang="es-ES" sz="2400" b="1" dirty="0">
                <a:solidFill>
                  <a:srgbClr val="FFC000"/>
                </a:solidFill>
              </a:rPr>
              <a:t>La noche de Año Nuevo en </a:t>
            </a:r>
            <a:r>
              <a:rPr lang="es-ES" sz="2400" b="1" dirty="0" err="1">
                <a:solidFill>
                  <a:srgbClr val="FFC000"/>
                </a:solidFill>
              </a:rPr>
              <a:t>Vail</a:t>
            </a:r>
            <a:r>
              <a:rPr lang="es-ES" sz="2400" b="1" dirty="0">
                <a:solidFill>
                  <a:srgbClr val="FFC000"/>
                </a:solidFill>
              </a:rPr>
              <a:t>, Colorado</a:t>
            </a:r>
            <a:br>
              <a:rPr lang="es-ES" sz="2400" b="1" dirty="0">
                <a:solidFill>
                  <a:srgbClr val="FFC000"/>
                </a:solidFill>
              </a:rPr>
            </a:br>
            <a:r>
              <a:rPr lang="es-ES" sz="2400" b="1" dirty="0">
                <a:solidFill>
                  <a:srgbClr val="FFC000"/>
                </a:solidFill>
              </a:rPr>
              <a:t/>
            </a:r>
            <a:br>
              <a:rPr lang="es-ES" sz="2400" b="1" dirty="0">
                <a:solidFill>
                  <a:srgbClr val="FFC000"/>
                </a:solidFill>
              </a:rPr>
            </a:br>
            <a:endParaRPr lang="es-ES" sz="2400" b="1" dirty="0">
              <a:solidFill>
                <a:srgbClr val="FFC000"/>
              </a:solidFill>
            </a:endParaRPr>
          </a:p>
        </p:txBody>
      </p:sp>
    </p:spTree>
  </p:cSld>
  <p:clrMapOvr>
    <a:masterClrMapping/>
  </p:clrMapOvr>
  <p:transition spd="slow" advTm="6000">
    <p:diamon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71E.jpg"/>
          <p:cNvPicPr>
            <a:picLocks noChangeAspect="1" noChangeArrowheads="1"/>
          </p:cNvPicPr>
          <p:nvPr/>
        </p:nvPicPr>
        <p:blipFill>
          <a:blip r:embed="rId2" cstate="print"/>
          <a:srcRect/>
          <a:stretch>
            <a:fillRect/>
          </a:stretch>
        </p:blipFill>
        <p:spPr bwMode="auto">
          <a:xfrm>
            <a:off x="-396552" y="-261937"/>
            <a:ext cx="9972600" cy="7119937"/>
          </a:xfrm>
          <a:prstGeom prst="rect">
            <a:avLst/>
          </a:prstGeom>
          <a:noFill/>
        </p:spPr>
      </p:pic>
      <p:sp>
        <p:nvSpPr>
          <p:cNvPr id="2" name="1 Rectángulo"/>
          <p:cNvSpPr/>
          <p:nvPr/>
        </p:nvSpPr>
        <p:spPr>
          <a:xfrm>
            <a:off x="3635896" y="5103674"/>
            <a:ext cx="4788024" cy="1754326"/>
          </a:xfrm>
          <a:prstGeom prst="rect">
            <a:avLst/>
          </a:prstGeom>
        </p:spPr>
        <p:txBody>
          <a:bodyPr wrap="square">
            <a:spAutoFit/>
          </a:bodyPr>
          <a:lstStyle/>
          <a:p>
            <a:r>
              <a:rPr lang="es-ES" sz="2400" b="1" dirty="0" smtClean="0">
                <a:solidFill>
                  <a:srgbClr val="FFC000"/>
                </a:solidFill>
              </a:rPr>
              <a:t>200 millones de pesos le cuesta a Viña del Mar el lanzamiento de los fuegos. la idea es reducir ese costo.</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9000">
    <p:diamon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Dell\Escritorio\Miami-Fireworks.jpg"/>
          <p:cNvPicPr>
            <a:picLocks noChangeAspect="1" noChangeArrowheads="1"/>
          </p:cNvPicPr>
          <p:nvPr/>
        </p:nvPicPr>
        <p:blipFill>
          <a:blip r:embed="rId2" cstate="print"/>
          <a:srcRect/>
          <a:stretch>
            <a:fillRect/>
          </a:stretch>
        </p:blipFill>
        <p:spPr bwMode="auto">
          <a:xfrm>
            <a:off x="-1" y="0"/>
            <a:ext cx="9147319" cy="6858000"/>
          </a:xfrm>
          <a:prstGeom prst="rect">
            <a:avLst/>
          </a:prstGeom>
          <a:noFill/>
        </p:spPr>
      </p:pic>
      <p:sp>
        <p:nvSpPr>
          <p:cNvPr id="2" name="1 Rectángulo"/>
          <p:cNvSpPr/>
          <p:nvPr/>
        </p:nvSpPr>
        <p:spPr>
          <a:xfrm>
            <a:off x="1835696" y="260648"/>
            <a:ext cx="3384376" cy="1508105"/>
          </a:xfrm>
          <a:prstGeom prst="rect">
            <a:avLst/>
          </a:prstGeom>
        </p:spPr>
        <p:txBody>
          <a:bodyPr wrap="square">
            <a:spAutoFit/>
          </a:bodyPr>
          <a:lstStyle/>
          <a:p>
            <a:pPr algn="ctr"/>
            <a:r>
              <a:rPr lang="es-ES" sz="2800" b="1" dirty="0">
                <a:solidFill>
                  <a:srgbClr val="FFC000"/>
                </a:solidFill>
              </a:rPr>
              <a:t>Espectacular vista de Miami, Florida</a:t>
            </a:r>
            <a:r>
              <a:rPr lang="es-ES" dirty="0">
                <a:solidFill>
                  <a:srgbClr val="FFC000"/>
                </a:solidFill>
              </a:rPr>
              <a:t/>
            </a:r>
            <a:br>
              <a:rPr lang="es-ES" dirty="0">
                <a:solidFill>
                  <a:srgbClr val="FFC000"/>
                </a:solidFill>
              </a:rPr>
            </a:br>
            <a:r>
              <a:rPr lang="es-ES" dirty="0">
                <a:solidFill>
                  <a:srgbClr val="FFC000"/>
                </a:solidFill>
              </a:rPr>
              <a:t/>
            </a:r>
            <a:br>
              <a:rPr lang="es-ES" dirty="0">
                <a:solidFill>
                  <a:srgbClr val="FFC000"/>
                </a:solidFill>
              </a:rPr>
            </a:br>
            <a:endParaRPr lang="es-ES" dirty="0">
              <a:solidFill>
                <a:srgbClr val="FFC000"/>
              </a:solidFill>
            </a:endParaRPr>
          </a:p>
        </p:txBody>
      </p:sp>
    </p:spTree>
  </p:cSld>
  <p:clrMapOvr>
    <a:masterClrMapping/>
  </p:clrMapOvr>
  <p:transition spd="slow" advTm="6000">
    <p:diamon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Dell\Escritorio\13.jpg"/>
          <p:cNvPicPr>
            <a:picLocks noChangeAspect="1" noChangeArrowheads="1"/>
          </p:cNvPicPr>
          <p:nvPr/>
        </p:nvPicPr>
        <p:blipFill>
          <a:blip r:embed="rId2" cstate="print"/>
          <a:srcRect/>
          <a:stretch>
            <a:fillRect/>
          </a:stretch>
        </p:blipFill>
        <p:spPr bwMode="auto">
          <a:xfrm>
            <a:off x="-285750" y="0"/>
            <a:ext cx="9429750"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111.jpg"/>
          <p:cNvPicPr>
            <a:picLocks noChangeAspect="1" noChangeArrowheads="1"/>
          </p:cNvPicPr>
          <p:nvPr/>
        </p:nvPicPr>
        <p:blipFill>
          <a:blip r:embed="rId2" cstate="print"/>
          <a:srcRect/>
          <a:stretch>
            <a:fillRect/>
          </a:stretch>
        </p:blipFill>
        <p:spPr bwMode="auto">
          <a:xfrm>
            <a:off x="-285751" y="0"/>
            <a:ext cx="9429751" cy="6915150"/>
          </a:xfrm>
          <a:prstGeom prst="rect">
            <a:avLst/>
          </a:prstGeom>
          <a:noFill/>
        </p:spPr>
      </p:pic>
    </p:spTree>
  </p:cSld>
  <p:clrMapOvr>
    <a:masterClrMapping/>
  </p:clrMapOvr>
  <p:transition spd="slow" advTm="6000">
    <p:diamon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Dell\Escritorio\01.jpg"/>
          <p:cNvPicPr>
            <a:picLocks noChangeAspect="1" noChangeArrowheads="1"/>
          </p:cNvPicPr>
          <p:nvPr/>
        </p:nvPicPr>
        <p:blipFill>
          <a:blip r:embed="rId2" cstate="print"/>
          <a:srcRect/>
          <a:stretch>
            <a:fillRect/>
          </a:stretch>
        </p:blipFill>
        <p:spPr bwMode="auto">
          <a:xfrm>
            <a:off x="-285750" y="0"/>
            <a:ext cx="9429750"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Dell\Escritorio\021.jpg"/>
          <p:cNvPicPr>
            <a:picLocks noChangeAspect="1" noChangeArrowheads="1"/>
          </p:cNvPicPr>
          <p:nvPr/>
        </p:nvPicPr>
        <p:blipFill>
          <a:blip r:embed="rId2" cstate="print"/>
          <a:srcRect/>
          <a:stretch>
            <a:fillRect/>
          </a:stretch>
        </p:blipFill>
        <p:spPr bwMode="auto">
          <a:xfrm>
            <a:off x="0" y="-243408"/>
            <a:ext cx="9429750" cy="7101408"/>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76E.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2" name="1 Rectángulo"/>
          <p:cNvSpPr/>
          <p:nvPr/>
        </p:nvSpPr>
        <p:spPr>
          <a:xfrm>
            <a:off x="2051720" y="332656"/>
            <a:ext cx="4572000" cy="1477328"/>
          </a:xfrm>
          <a:prstGeom prst="rect">
            <a:avLst/>
          </a:prstGeom>
        </p:spPr>
        <p:txBody>
          <a:bodyPr>
            <a:spAutoFit/>
          </a:bodyPr>
          <a:lstStyle/>
          <a:p>
            <a:pPr algn="ctr"/>
            <a:r>
              <a:rPr lang="es-ES" b="1" dirty="0" smtClean="0">
                <a:solidFill>
                  <a:srgbClr val="FFFF00"/>
                </a:solidFill>
              </a:rPr>
              <a:t>Miles de personas observaron, encantadas, el espectáculo en los alrededores del </a:t>
            </a:r>
            <a:r>
              <a:rPr lang="es-ES" b="1" dirty="0" err="1" smtClean="0">
                <a:solidFill>
                  <a:srgbClr val="FFFF00"/>
                </a:solidFill>
              </a:rPr>
              <a:t>Sydney</a:t>
            </a:r>
            <a:r>
              <a:rPr lang="es-ES" b="1" dirty="0" smtClean="0">
                <a:solidFill>
                  <a:srgbClr val="FFFF00"/>
                </a:solidFill>
              </a:rPr>
              <a:t> </a:t>
            </a:r>
            <a:r>
              <a:rPr lang="es-ES" b="1" dirty="0" err="1" smtClean="0">
                <a:solidFill>
                  <a:srgbClr val="FFFF00"/>
                </a:solidFill>
              </a:rPr>
              <a:t>Harbour</a:t>
            </a:r>
            <a:r>
              <a:rPr lang="es-ES" b="1" dirty="0" smtClean="0">
                <a:solidFill>
                  <a:srgbClr val="FFFF00"/>
                </a:solidFill>
              </a:rPr>
              <a:t> Bridge y la Opera </a:t>
            </a:r>
            <a:r>
              <a:rPr lang="es-ES" b="1" dirty="0" err="1" smtClean="0">
                <a:solidFill>
                  <a:srgbClr val="FFFF00"/>
                </a:solidFill>
              </a:rPr>
              <a:t>House</a:t>
            </a:r>
            <a:r>
              <a:rPr lang="es-ES" b="1" dirty="0" smtClean="0">
                <a:solidFill>
                  <a:srgbClr val="FFFF00"/>
                </a:solidFill>
              </a:rPr>
              <a:t>. Millones más lo vieron a través de sus televisores</a:t>
            </a:r>
            <a:r>
              <a:rPr lang="es-ES" dirty="0" smtClean="0"/>
              <a:t/>
            </a:r>
            <a:br>
              <a:rPr lang="es-ES" dirty="0" smtClean="0"/>
            </a:br>
            <a:endParaRPr lang="es-ES" dirty="0"/>
          </a:p>
        </p:txBody>
      </p:sp>
    </p:spTree>
  </p:cSld>
  <p:clrMapOvr>
    <a:masterClrMapping/>
  </p:clrMapOvr>
  <p:transition spd="slow" advTm="6000">
    <p:diamon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E88.jpg"/>
          <p:cNvPicPr>
            <a:picLocks noChangeAspect="1" noChangeArrowheads="1"/>
          </p:cNvPicPr>
          <p:nvPr/>
        </p:nvPicPr>
        <p:blipFill>
          <a:blip r:embed="rId2" cstate="print"/>
          <a:srcRect/>
          <a:stretch>
            <a:fillRect/>
          </a:stretch>
        </p:blipFill>
        <p:spPr bwMode="auto">
          <a:xfrm>
            <a:off x="0" y="0"/>
            <a:ext cx="9259434" cy="6858000"/>
          </a:xfrm>
          <a:prstGeom prst="rect">
            <a:avLst/>
          </a:prstGeom>
          <a:noFill/>
        </p:spPr>
      </p:pic>
      <p:sp>
        <p:nvSpPr>
          <p:cNvPr id="2" name="1 Rectángulo"/>
          <p:cNvSpPr/>
          <p:nvPr/>
        </p:nvSpPr>
        <p:spPr>
          <a:xfrm>
            <a:off x="395536" y="476672"/>
            <a:ext cx="5454352" cy="1846659"/>
          </a:xfrm>
          <a:prstGeom prst="rect">
            <a:avLst/>
          </a:prstGeom>
          <a:noFill/>
        </p:spPr>
        <p:txBody>
          <a:bodyPr wrap="square">
            <a:spAutoFit/>
          </a:bodyPr>
          <a:lstStyle/>
          <a:p>
            <a:pPr algn="ctr"/>
            <a:r>
              <a:rPr lang="es-ES" sz="2400" b="1" dirty="0" smtClean="0">
                <a:solidFill>
                  <a:schemeClr val="bg1"/>
                </a:solidFill>
              </a:rPr>
              <a:t>STIDNEY, COMO SIEMPRE, DESLUMBRÓ AL PLANETA. GIGANTESCOS Y HERMOSOS FUEGOS ARTIFICIALES ILUMINARON EL A CIUDAD AUSTRALIANA</a:t>
            </a:r>
            <a:r>
              <a:rPr lang="es-ES" dirty="0" smtClean="0"/>
              <a:t/>
            </a:r>
            <a:br>
              <a:rPr lang="es-ES" dirty="0" smtClean="0"/>
            </a:br>
            <a:endParaRPr lang="es-ES" dirty="0"/>
          </a:p>
        </p:txBody>
      </p:sp>
    </p:spTree>
  </p:cSld>
  <p:clrMapOvr>
    <a:masterClrMapping/>
  </p:clrMapOvr>
  <p:transition spd="slow" advTm="12000">
    <p:diamon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1A5.jpg"/>
          <p:cNvPicPr>
            <a:picLocks noChangeAspect="1" noChangeArrowheads="1"/>
          </p:cNvPicPr>
          <p:nvPr/>
        </p:nvPicPr>
        <p:blipFill>
          <a:blip r:embed="rId2" cstate="print"/>
          <a:srcRect/>
          <a:stretch>
            <a:fillRect/>
          </a:stretch>
        </p:blipFill>
        <p:spPr bwMode="auto">
          <a:xfrm>
            <a:off x="0" y="0"/>
            <a:ext cx="9259439" cy="6858000"/>
          </a:xfrm>
          <a:prstGeom prst="rect">
            <a:avLst/>
          </a:prstGeom>
          <a:noFill/>
        </p:spPr>
      </p:pic>
      <p:sp>
        <p:nvSpPr>
          <p:cNvPr id="2" name="1 Rectángulo"/>
          <p:cNvSpPr/>
          <p:nvPr/>
        </p:nvSpPr>
        <p:spPr>
          <a:xfrm>
            <a:off x="611560" y="836712"/>
            <a:ext cx="3168352" cy="2677656"/>
          </a:xfrm>
          <a:prstGeom prst="rect">
            <a:avLst/>
          </a:prstGeom>
        </p:spPr>
        <p:txBody>
          <a:bodyPr wrap="square">
            <a:spAutoFit/>
          </a:bodyPr>
          <a:lstStyle/>
          <a:p>
            <a:pPr algn="ctr"/>
            <a:r>
              <a:rPr lang="es-ES" sz="2800" b="1" dirty="0" smtClean="0">
                <a:solidFill>
                  <a:srgbClr val="FFC000"/>
                </a:solidFill>
              </a:rPr>
              <a:t>solemne y esplendorosa, es la inmortal Torre Eiffel, en París</a:t>
            </a:r>
            <a:r>
              <a:rPr lang="es-ES" sz="2800" dirty="0" smtClean="0"/>
              <a:t/>
            </a:r>
            <a:br>
              <a:rPr lang="es-ES" sz="2800" dirty="0" smtClean="0"/>
            </a:br>
            <a:r>
              <a:rPr lang="es-ES" sz="2800" dirty="0" smtClean="0"/>
              <a:t/>
            </a:r>
            <a:br>
              <a:rPr lang="es-ES" sz="2800" dirty="0" smtClean="0"/>
            </a:br>
            <a:endParaRPr lang="es-ES" sz="2800" dirty="0"/>
          </a:p>
        </p:txBody>
      </p:sp>
    </p:spTree>
  </p:cSld>
  <p:clrMapOvr>
    <a:masterClrMapping/>
  </p:clrMapOvr>
  <p:transition spd="slow" advTm="6000">
    <p:diamon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Documents and Settings\Dell\Escritorio\05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diamon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590.jpg"/>
          <p:cNvPicPr>
            <a:picLocks noChangeAspect="1" noChangeArrowheads="1"/>
          </p:cNvPicPr>
          <p:nvPr/>
        </p:nvPicPr>
        <p:blipFill>
          <a:blip r:embed="rId2" cstate="print"/>
          <a:srcRect/>
          <a:stretch>
            <a:fillRect/>
          </a:stretch>
        </p:blipFill>
        <p:spPr bwMode="auto">
          <a:xfrm>
            <a:off x="0" y="0"/>
            <a:ext cx="9259437" cy="6858000"/>
          </a:xfrm>
          <a:prstGeom prst="rect">
            <a:avLst/>
          </a:prstGeom>
          <a:noFill/>
        </p:spPr>
      </p:pic>
      <p:sp>
        <p:nvSpPr>
          <p:cNvPr id="2" name="1 Rectángulo"/>
          <p:cNvSpPr/>
          <p:nvPr/>
        </p:nvSpPr>
        <p:spPr>
          <a:xfrm>
            <a:off x="395536" y="692696"/>
            <a:ext cx="4572000" cy="2123658"/>
          </a:xfrm>
          <a:prstGeom prst="rect">
            <a:avLst/>
          </a:prstGeom>
        </p:spPr>
        <p:txBody>
          <a:bodyPr>
            <a:spAutoFit/>
          </a:bodyPr>
          <a:lstStyle/>
          <a:p>
            <a:pPr algn="ctr"/>
            <a:r>
              <a:rPr lang="es-ES" sz="2400" b="1" dirty="0" smtClean="0">
                <a:solidFill>
                  <a:srgbClr val="FF0000"/>
                </a:solidFill>
              </a:rPr>
              <a:t>Miles de rusos recibieron el 2010 en la Plaza Roja, de Moscú. Al fondo, el Kremlin y la catedral de San Basilio</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9000">
    <p:diamon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279.jpg"/>
          <p:cNvPicPr>
            <a:picLocks noChangeAspect="1" noChangeArrowheads="1"/>
          </p:cNvPicPr>
          <p:nvPr/>
        </p:nvPicPr>
        <p:blipFill>
          <a:blip r:embed="rId2" cstate="print"/>
          <a:srcRect/>
          <a:stretch>
            <a:fillRect/>
          </a:stretch>
        </p:blipFill>
        <p:spPr bwMode="auto">
          <a:xfrm>
            <a:off x="0" y="0"/>
            <a:ext cx="9151291" cy="6858000"/>
          </a:xfrm>
          <a:prstGeom prst="rect">
            <a:avLst/>
          </a:prstGeom>
          <a:noFill/>
        </p:spPr>
      </p:pic>
      <p:sp>
        <p:nvSpPr>
          <p:cNvPr id="2" name="1 Rectángulo"/>
          <p:cNvSpPr/>
          <p:nvPr/>
        </p:nvSpPr>
        <p:spPr>
          <a:xfrm>
            <a:off x="5436096" y="3573016"/>
            <a:ext cx="3312368" cy="2862322"/>
          </a:xfrm>
          <a:prstGeom prst="rect">
            <a:avLst/>
          </a:prstGeom>
        </p:spPr>
        <p:txBody>
          <a:bodyPr wrap="square">
            <a:spAutoFit/>
          </a:bodyPr>
          <a:lstStyle/>
          <a:p>
            <a:pPr algn="ctr"/>
            <a:r>
              <a:rPr lang="es-ES" sz="2400" b="1" dirty="0" smtClean="0">
                <a:solidFill>
                  <a:srgbClr val="FFFF00"/>
                </a:solidFill>
              </a:rPr>
              <a:t>Mexicanos celebraron hasta el amanecer. Aquí, el Monumento del Ángel de la Independencia, en Ciudad de México.</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9000">
    <p:diamon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855.jpg"/>
          <p:cNvPicPr>
            <a:picLocks noChangeAspect="1" noChangeArrowheads="1"/>
          </p:cNvPicPr>
          <p:nvPr/>
        </p:nvPicPr>
        <p:blipFill>
          <a:blip r:embed="rId2" cstate="print"/>
          <a:srcRect/>
          <a:stretch>
            <a:fillRect/>
          </a:stretch>
        </p:blipFill>
        <p:spPr bwMode="auto">
          <a:xfrm>
            <a:off x="-7291" y="0"/>
            <a:ext cx="9151291" cy="6858000"/>
          </a:xfrm>
          <a:prstGeom prst="rect">
            <a:avLst/>
          </a:prstGeom>
          <a:noFill/>
        </p:spPr>
      </p:pic>
      <p:sp>
        <p:nvSpPr>
          <p:cNvPr id="2" name="1 Rectángulo"/>
          <p:cNvSpPr/>
          <p:nvPr/>
        </p:nvSpPr>
        <p:spPr>
          <a:xfrm>
            <a:off x="2411760" y="404664"/>
            <a:ext cx="5616624" cy="1200329"/>
          </a:xfrm>
          <a:prstGeom prst="rect">
            <a:avLst/>
          </a:prstGeom>
        </p:spPr>
        <p:txBody>
          <a:bodyPr wrap="square">
            <a:spAutoFit/>
          </a:bodyPr>
          <a:lstStyle/>
          <a:p>
            <a:pPr algn="ctr"/>
            <a:r>
              <a:rPr lang="es-ES" sz="2400" b="1" dirty="0" smtClean="0">
                <a:solidFill>
                  <a:srgbClr val="FFFF00"/>
                </a:solidFill>
              </a:rPr>
              <a:t>LAS VEGAS, COMO DE PELÍCULA. TODO UN JUEGO DE LUCES Y FUEGO TRASNOCHÓ A ESTA CIUDAD</a:t>
            </a:r>
            <a:endParaRPr lang="es-ES" sz="2400" dirty="0">
              <a:solidFill>
                <a:srgbClr val="FFFF00"/>
              </a:solidFill>
            </a:endParaRPr>
          </a:p>
        </p:txBody>
      </p:sp>
    </p:spTree>
  </p:cSld>
  <p:clrMapOvr>
    <a:masterClrMapping/>
  </p:clrMapOvr>
  <p:transition spd="slow" advTm="6000">
    <p:diamon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D51.jpg"/>
          <p:cNvPicPr>
            <a:picLocks noChangeAspect="1" noChangeArrowheads="1"/>
          </p:cNvPicPr>
          <p:nvPr/>
        </p:nvPicPr>
        <p:blipFill>
          <a:blip r:embed="rId2" cstate="print"/>
          <a:srcRect/>
          <a:stretch>
            <a:fillRect/>
          </a:stretch>
        </p:blipFill>
        <p:spPr bwMode="auto">
          <a:xfrm>
            <a:off x="0" y="0"/>
            <a:ext cx="9367583" cy="6858000"/>
          </a:xfrm>
          <a:prstGeom prst="rect">
            <a:avLst/>
          </a:prstGeom>
          <a:noFill/>
        </p:spPr>
      </p:pic>
      <p:sp>
        <p:nvSpPr>
          <p:cNvPr id="2" name="1 Rectángulo"/>
          <p:cNvSpPr/>
          <p:nvPr/>
        </p:nvSpPr>
        <p:spPr>
          <a:xfrm>
            <a:off x="4572000" y="620688"/>
            <a:ext cx="4572000" cy="2123658"/>
          </a:xfrm>
          <a:prstGeom prst="rect">
            <a:avLst/>
          </a:prstGeom>
        </p:spPr>
        <p:txBody>
          <a:bodyPr>
            <a:spAutoFit/>
          </a:bodyPr>
          <a:lstStyle/>
          <a:p>
            <a:pPr algn="ctr"/>
            <a:r>
              <a:rPr lang="es-ES" sz="2400" b="1" dirty="0" smtClean="0">
                <a:solidFill>
                  <a:srgbClr val="FFFF00"/>
                </a:solidFill>
              </a:rPr>
              <a:t>Este edificio, ubicado en Taiwán, es uno de los más altos del mundo. Así se veía al amanecer del primero de enero</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8000">
    <p:diamon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254.jpg"/>
          <p:cNvPicPr>
            <a:picLocks noChangeAspect="1" noChangeArrowheads="1"/>
          </p:cNvPicPr>
          <p:nvPr/>
        </p:nvPicPr>
        <p:blipFill>
          <a:blip r:embed="rId2" cstate="print"/>
          <a:srcRect/>
          <a:stretch>
            <a:fillRect/>
          </a:stretch>
        </p:blipFill>
        <p:spPr bwMode="auto">
          <a:xfrm>
            <a:off x="-7288" y="0"/>
            <a:ext cx="9151288" cy="6858000"/>
          </a:xfrm>
          <a:prstGeom prst="rect">
            <a:avLst/>
          </a:prstGeom>
          <a:noFill/>
        </p:spPr>
      </p:pic>
      <p:sp>
        <p:nvSpPr>
          <p:cNvPr id="2" name="1 Rectángulo"/>
          <p:cNvSpPr/>
          <p:nvPr/>
        </p:nvSpPr>
        <p:spPr>
          <a:xfrm>
            <a:off x="3419872" y="620688"/>
            <a:ext cx="4572000" cy="1938992"/>
          </a:xfrm>
          <a:prstGeom prst="rect">
            <a:avLst/>
          </a:prstGeom>
        </p:spPr>
        <p:txBody>
          <a:bodyPr>
            <a:spAutoFit/>
          </a:bodyPr>
          <a:lstStyle/>
          <a:p>
            <a:pPr algn="ctr"/>
            <a:r>
              <a:rPr lang="es-ES" sz="2800" b="1" dirty="0" smtClean="0">
                <a:solidFill>
                  <a:srgbClr val="FFC000"/>
                </a:solidFill>
              </a:rPr>
              <a:t>ESTA BELLA POSTAL NOS LLEGA DE YAKARTA, EN INDONESIA</a:t>
            </a:r>
            <a:r>
              <a:rPr lang="es-ES" b="1" dirty="0" smtClean="0"/>
              <a:t/>
            </a:r>
            <a:br>
              <a:rPr lang="es-ES" b="1" dirty="0" smtClean="0"/>
            </a:br>
            <a:r>
              <a:rPr lang="es-ES" dirty="0" smtClean="0"/>
              <a:t/>
            </a:r>
            <a:br>
              <a:rPr lang="es-ES" dirty="0" smtClean="0"/>
            </a:br>
            <a:endParaRPr lang="es-ES" dirty="0"/>
          </a:p>
        </p:txBody>
      </p:sp>
    </p:spTree>
  </p:cSld>
  <p:clrMapOvr>
    <a:masterClrMapping/>
  </p:clrMapOvr>
  <p:transition spd="slow" advTm="6000">
    <p:diamon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A99.jpg"/>
          <p:cNvPicPr>
            <a:picLocks noChangeAspect="1" noChangeArrowheads="1"/>
          </p:cNvPicPr>
          <p:nvPr/>
        </p:nvPicPr>
        <p:blipFill>
          <a:blip r:embed="rId2" cstate="print"/>
          <a:srcRect/>
          <a:stretch>
            <a:fillRect/>
          </a:stretch>
        </p:blipFill>
        <p:spPr bwMode="auto">
          <a:xfrm>
            <a:off x="0" y="0"/>
            <a:ext cx="9259437" cy="6858000"/>
          </a:xfrm>
          <a:prstGeom prst="rect">
            <a:avLst/>
          </a:prstGeom>
          <a:noFill/>
        </p:spPr>
      </p:pic>
      <p:sp>
        <p:nvSpPr>
          <p:cNvPr id="2" name="1 Rectángulo"/>
          <p:cNvSpPr/>
          <p:nvPr/>
        </p:nvSpPr>
        <p:spPr>
          <a:xfrm>
            <a:off x="3491880" y="260648"/>
            <a:ext cx="4572000" cy="2123658"/>
          </a:xfrm>
          <a:prstGeom prst="rect">
            <a:avLst/>
          </a:prstGeom>
        </p:spPr>
        <p:txBody>
          <a:bodyPr>
            <a:spAutoFit/>
          </a:bodyPr>
          <a:lstStyle/>
          <a:p>
            <a:pPr algn="ctr"/>
            <a:r>
              <a:rPr lang="es-ES" sz="2400" b="1" dirty="0" smtClean="0">
                <a:solidFill>
                  <a:srgbClr val="FFFF00"/>
                </a:solidFill>
              </a:rPr>
              <a:t>TURISTAS DISFRUTAN DE LOS JUEGOS PIROTÉCNICOS EN PETALING JAYA, CERCA DE KUALA LUMPUR, EN MALASIA </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8000">
    <p:diamon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Dell\Escritorio\ano-nuevo.png"/>
          <p:cNvPicPr>
            <a:picLocks noChangeAspect="1" noChangeArrowheads="1"/>
          </p:cNvPicPr>
          <p:nvPr/>
        </p:nvPicPr>
        <p:blipFill>
          <a:blip r:embed="rId2" cstate="print"/>
          <a:srcRect/>
          <a:stretch>
            <a:fillRect/>
          </a:stretch>
        </p:blipFill>
        <p:spPr bwMode="auto">
          <a:xfrm>
            <a:off x="0" y="0"/>
            <a:ext cx="9135482" cy="6858000"/>
          </a:xfrm>
          <a:prstGeom prst="rect">
            <a:avLst/>
          </a:prstGeom>
          <a:noFill/>
        </p:spPr>
      </p:pic>
    </p:spTree>
  </p:cSld>
  <p:clrMapOvr>
    <a:masterClrMapping/>
  </p:clrMapOvr>
  <p:transition spd="slow" advTm="6000">
    <p:diamon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R01ano2-998.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Tree>
  </p:cSld>
  <p:clrMapOvr>
    <a:masterClrMapping/>
  </p:clrMapOvr>
  <p:transition spd="slow" advTm="6000">
    <p:diamon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8F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2" name="1 Rectángulo"/>
          <p:cNvSpPr/>
          <p:nvPr/>
        </p:nvSpPr>
        <p:spPr>
          <a:xfrm>
            <a:off x="4283968" y="332656"/>
            <a:ext cx="4572000" cy="1754326"/>
          </a:xfrm>
          <a:prstGeom prst="rect">
            <a:avLst/>
          </a:prstGeom>
        </p:spPr>
        <p:txBody>
          <a:bodyPr>
            <a:spAutoFit/>
          </a:bodyPr>
          <a:lstStyle/>
          <a:p>
            <a:pPr algn="ctr"/>
            <a:r>
              <a:rPr lang="es-ES" sz="2400" b="1" dirty="0" smtClean="0">
                <a:solidFill>
                  <a:srgbClr val="FFC000"/>
                </a:solidFill>
              </a:rPr>
              <a:t>FUEGOS ARTIFICIALES ILUMINAN EL HORIZONTE DE LA ZONA FINANCIERA DE SINGAPUR</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6000">
    <p:diamon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D4C.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2" name="1 Rectángulo"/>
          <p:cNvSpPr/>
          <p:nvPr/>
        </p:nvSpPr>
        <p:spPr>
          <a:xfrm>
            <a:off x="251520" y="332656"/>
            <a:ext cx="4572000" cy="1107996"/>
          </a:xfrm>
          <a:prstGeom prst="rect">
            <a:avLst/>
          </a:prstGeom>
        </p:spPr>
        <p:txBody>
          <a:bodyPr>
            <a:spAutoFit/>
          </a:bodyPr>
          <a:lstStyle/>
          <a:p>
            <a:pPr algn="ctr"/>
            <a:r>
              <a:rPr lang="es-ES" sz="2400" b="1" dirty="0" smtClean="0">
                <a:solidFill>
                  <a:srgbClr val="FFFF00"/>
                </a:solidFill>
              </a:rPr>
              <a:t>imagen fue captada en </a:t>
            </a:r>
            <a:r>
              <a:rPr lang="es-ES" sz="2400" b="1" dirty="0" err="1" smtClean="0">
                <a:solidFill>
                  <a:srgbClr val="FFFF00"/>
                </a:solidFill>
              </a:rPr>
              <a:t>en</a:t>
            </a:r>
            <a:r>
              <a:rPr lang="es-ES" sz="2400" b="1" dirty="0" smtClean="0">
                <a:solidFill>
                  <a:srgbClr val="FFFF00"/>
                </a:solidFill>
              </a:rPr>
              <a:t> el centro de Grozni, en Chechenia.</a:t>
            </a:r>
            <a:r>
              <a:rPr lang="es-ES" dirty="0" smtClean="0"/>
              <a:t/>
            </a:r>
            <a:br>
              <a:rPr lang="es-ES" dirty="0" smtClean="0"/>
            </a:br>
            <a:endParaRPr lang="es-ES" dirty="0"/>
          </a:p>
        </p:txBody>
      </p:sp>
    </p:spTree>
  </p:cSld>
  <p:clrMapOvr>
    <a:masterClrMapping/>
  </p:clrMapOvr>
  <p:transition spd="slow" advTm="6000">
    <p:diamon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DCB.jpg"/>
          <p:cNvPicPr>
            <a:picLocks noChangeAspect="1" noChangeArrowheads="1"/>
          </p:cNvPicPr>
          <p:nvPr/>
        </p:nvPicPr>
        <p:blipFill>
          <a:blip r:embed="rId2" cstate="print"/>
          <a:srcRect/>
          <a:stretch>
            <a:fillRect/>
          </a:stretch>
        </p:blipFill>
        <p:spPr bwMode="auto">
          <a:xfrm>
            <a:off x="0" y="0"/>
            <a:ext cx="9151288" cy="6858000"/>
          </a:xfrm>
          <a:prstGeom prst="rect">
            <a:avLst/>
          </a:prstGeom>
          <a:noFill/>
        </p:spPr>
      </p:pic>
      <p:sp>
        <p:nvSpPr>
          <p:cNvPr id="2" name="1 Rectángulo"/>
          <p:cNvSpPr/>
          <p:nvPr/>
        </p:nvSpPr>
        <p:spPr>
          <a:xfrm>
            <a:off x="467544" y="332656"/>
            <a:ext cx="6318448" cy="1569660"/>
          </a:xfrm>
          <a:prstGeom prst="rect">
            <a:avLst/>
          </a:prstGeom>
        </p:spPr>
        <p:txBody>
          <a:bodyPr wrap="square">
            <a:spAutoFit/>
          </a:bodyPr>
          <a:lstStyle/>
          <a:p>
            <a:pPr algn="ctr"/>
            <a:r>
              <a:rPr lang="es-ES" sz="2400" b="1" dirty="0" smtClean="0">
                <a:solidFill>
                  <a:srgbClr val="FFFF00"/>
                </a:solidFill>
              </a:rPr>
              <a:t>MAJESTUOSA LUCÍA LA PUERTA DE BRANDEMBURGO, EN BERLÍN. LOS ALEMANES NO SE QUEDARON ATRÁS EN LA CELEBRACIÓN</a:t>
            </a:r>
            <a:r>
              <a:rPr lang="es-ES" sz="2400" dirty="0" smtClean="0">
                <a:solidFill>
                  <a:srgbClr val="FFFF00"/>
                </a:solidFill>
              </a:rPr>
              <a:t/>
            </a:r>
            <a:br>
              <a:rPr lang="es-ES" sz="2400" dirty="0" smtClean="0">
                <a:solidFill>
                  <a:srgbClr val="FFFF00"/>
                </a:solidFill>
              </a:rPr>
            </a:br>
            <a:endParaRPr lang="es-ES" sz="2400" dirty="0">
              <a:solidFill>
                <a:srgbClr val="FFFF00"/>
              </a:solidFill>
            </a:endParaRPr>
          </a:p>
        </p:txBody>
      </p:sp>
    </p:spTree>
  </p:cSld>
  <p:clrMapOvr>
    <a:masterClrMapping/>
  </p:clrMapOvr>
  <p:transition spd="slow" advTm="6000">
    <p:diamon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12.jpg"/>
          <p:cNvPicPr>
            <a:picLocks noChangeAspect="1" noChangeArrowheads="1"/>
          </p:cNvPicPr>
          <p:nvPr/>
        </p:nvPicPr>
        <p:blipFill>
          <a:blip r:embed="rId2" cstate="print"/>
          <a:srcRect/>
          <a:stretch>
            <a:fillRect/>
          </a:stretch>
        </p:blipFill>
        <p:spPr bwMode="auto">
          <a:xfrm>
            <a:off x="0" y="0"/>
            <a:ext cx="9429750" cy="6858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E7F.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2" name="1 Rectángulo"/>
          <p:cNvSpPr/>
          <p:nvPr/>
        </p:nvSpPr>
        <p:spPr>
          <a:xfrm>
            <a:off x="611560" y="476672"/>
            <a:ext cx="4572000" cy="1569660"/>
          </a:xfrm>
          <a:prstGeom prst="rect">
            <a:avLst/>
          </a:prstGeom>
        </p:spPr>
        <p:txBody>
          <a:bodyPr>
            <a:spAutoFit/>
          </a:bodyPr>
          <a:lstStyle/>
          <a:p>
            <a:r>
              <a:rPr lang="es-ES" sz="2400" b="1" dirty="0" smtClean="0">
                <a:solidFill>
                  <a:srgbClr val="FFFF00"/>
                </a:solidFill>
              </a:rPr>
              <a:t>ESTADOS UNIDOS. Una pareja de Michigan se besa en Times </a:t>
            </a:r>
            <a:r>
              <a:rPr lang="es-ES" sz="2400" b="1" dirty="0" err="1" smtClean="0">
                <a:solidFill>
                  <a:srgbClr val="FFFF00"/>
                </a:solidFill>
              </a:rPr>
              <a:t>Square</a:t>
            </a:r>
            <a:r>
              <a:rPr lang="es-ES" sz="2400" b="1" dirty="0" smtClean="0">
                <a:solidFill>
                  <a:srgbClr val="FFFF00"/>
                </a:solidFill>
              </a:rPr>
              <a:t> mientras celebra la llegada de un nuevo año. </a:t>
            </a:r>
            <a:endParaRPr lang="es-ES" dirty="0"/>
          </a:p>
        </p:txBody>
      </p:sp>
    </p:spTree>
  </p:cSld>
  <p:clrMapOvr>
    <a:masterClrMapping/>
  </p:clrMapOvr>
  <p:transition spd="slow" advTm="9000">
    <p:diamond/>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9" name="Picture 3" descr="C:\Documents and Settings\Dell\Escritorio\01ano12-998.jpg"/>
          <p:cNvPicPr>
            <a:picLocks noChangeAspect="1" noChangeArrowheads="1"/>
          </p:cNvPicPr>
          <p:nvPr/>
        </p:nvPicPr>
        <p:blipFill>
          <a:blip r:embed="rId2" cstate="print"/>
          <a:srcRect/>
          <a:stretch>
            <a:fillRect/>
          </a:stretch>
        </p:blipFill>
        <p:spPr bwMode="auto">
          <a:xfrm>
            <a:off x="0" y="0"/>
            <a:ext cx="9154976" cy="6858000"/>
          </a:xfrm>
          <a:prstGeom prst="rect">
            <a:avLst/>
          </a:prstGeom>
          <a:noFill/>
        </p:spPr>
      </p:pic>
      <p:sp>
        <p:nvSpPr>
          <p:cNvPr id="2" name="1 Rectángulo"/>
          <p:cNvSpPr/>
          <p:nvPr/>
        </p:nvSpPr>
        <p:spPr>
          <a:xfrm>
            <a:off x="323528" y="404664"/>
            <a:ext cx="4572000" cy="1815882"/>
          </a:xfrm>
          <a:prstGeom prst="rect">
            <a:avLst/>
          </a:prstGeom>
        </p:spPr>
        <p:txBody>
          <a:bodyPr>
            <a:spAutoFit/>
          </a:bodyPr>
          <a:lstStyle/>
          <a:p>
            <a:r>
              <a:rPr lang="es-ES" sz="2800" dirty="0">
                <a:solidFill>
                  <a:srgbClr val="FFC000"/>
                </a:solidFill>
              </a:rPr>
              <a:t>La Playa de </a:t>
            </a:r>
            <a:r>
              <a:rPr lang="es-ES" sz="2800" dirty="0" err="1" smtClean="0">
                <a:solidFill>
                  <a:srgbClr val="FFC000"/>
                </a:solidFill>
              </a:rPr>
              <a:t>Waikiki</a:t>
            </a:r>
            <a:r>
              <a:rPr lang="es-ES" sz="2800" dirty="0" smtClean="0">
                <a:solidFill>
                  <a:srgbClr val="FFC000"/>
                </a:solidFill>
              </a:rPr>
              <a:t> </a:t>
            </a:r>
            <a:r>
              <a:rPr lang="es-ES" sz="2800" dirty="0">
                <a:solidFill>
                  <a:srgbClr val="FFC000"/>
                </a:solidFill>
              </a:rPr>
              <a:t>en Honolulu, </a:t>
            </a:r>
            <a:r>
              <a:rPr lang="es-ES" sz="2800" dirty="0" err="1">
                <a:solidFill>
                  <a:srgbClr val="FFC000"/>
                </a:solidFill>
              </a:rPr>
              <a:t>Hawaii</a:t>
            </a:r>
            <a:r>
              <a:rPr lang="es-ES" sz="2800" dirty="0">
                <a:solidFill>
                  <a:srgbClr val="FFC000"/>
                </a:solidFill>
              </a:rPr>
              <a:t/>
            </a:r>
            <a:br>
              <a:rPr lang="es-ES" sz="2800" dirty="0">
                <a:solidFill>
                  <a:srgbClr val="FFC000"/>
                </a:solidFill>
              </a:rPr>
            </a:br>
            <a:r>
              <a:rPr lang="es-ES" sz="2800" dirty="0">
                <a:solidFill>
                  <a:srgbClr val="FFC000"/>
                </a:solidFill>
              </a:rPr>
              <a:t/>
            </a:r>
            <a:br>
              <a:rPr lang="es-ES" sz="2800" dirty="0">
                <a:solidFill>
                  <a:srgbClr val="FFC000"/>
                </a:solidFill>
              </a:rPr>
            </a:br>
            <a:endParaRPr lang="es-ES" sz="2800" dirty="0">
              <a:solidFill>
                <a:srgbClr val="FFC000"/>
              </a:solidFill>
            </a:endParaRPr>
          </a:p>
        </p:txBody>
      </p:sp>
    </p:spTree>
  </p:cSld>
  <p:clrMapOvr>
    <a:masterClrMapping/>
  </p:clrMapOvr>
  <p:transition spd="slow" advTm="6000">
    <p:diamond/>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R01ano-998.jpg"/>
          <p:cNvPicPr>
            <a:picLocks noChangeAspect="1" noChangeArrowheads="1"/>
          </p:cNvPicPr>
          <p:nvPr/>
        </p:nvPicPr>
        <p:blipFill>
          <a:blip r:embed="rId2" cstate="print"/>
          <a:srcRect/>
          <a:stretch>
            <a:fillRect/>
          </a:stretch>
        </p:blipFill>
        <p:spPr bwMode="auto">
          <a:xfrm>
            <a:off x="-1" y="0"/>
            <a:ext cx="9396537" cy="7173416"/>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Dell\Escritorio\untitled.bmp"/>
          <p:cNvPicPr>
            <a:picLocks noChangeAspect="1" noChangeArrowheads="1"/>
          </p:cNvPicPr>
          <p:nvPr/>
        </p:nvPicPr>
        <p:blipFill>
          <a:blip r:embed="rId2" cstate="print"/>
          <a:srcRect/>
          <a:stretch>
            <a:fillRect/>
          </a:stretch>
        </p:blipFill>
        <p:spPr bwMode="auto">
          <a:xfrm>
            <a:off x="0" y="-84286"/>
            <a:ext cx="9144000" cy="6942286"/>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25.jpg"/>
          <p:cNvPicPr>
            <a:picLocks noChangeAspect="1" noChangeArrowheads="1"/>
          </p:cNvPicPr>
          <p:nvPr/>
        </p:nvPicPr>
        <p:blipFill>
          <a:blip r:embed="rId2" cstate="print"/>
          <a:srcRect/>
          <a:stretch>
            <a:fillRect/>
          </a:stretch>
        </p:blipFill>
        <p:spPr bwMode="auto">
          <a:xfrm>
            <a:off x="0" y="0"/>
            <a:ext cx="9429751" cy="6858000"/>
          </a:xfrm>
          <a:prstGeom prst="rect">
            <a:avLst/>
          </a:prstGeom>
          <a:noFill/>
        </p:spPr>
      </p:pic>
    </p:spTree>
  </p:cSld>
  <p:clrMapOvr>
    <a:masterClrMapping/>
  </p:clrMapOvr>
  <p:transition spd="slow" advTm="6000">
    <p:diamond/>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75E.jpg"/>
          <p:cNvPicPr>
            <a:picLocks noChangeAspect="1" noChangeArrowheads="1"/>
          </p:cNvPicPr>
          <p:nvPr/>
        </p:nvPicPr>
        <p:blipFill>
          <a:blip r:embed="rId2" cstate="print"/>
          <a:srcRect r="24073"/>
          <a:stretch>
            <a:fillRect/>
          </a:stretch>
        </p:blipFill>
        <p:spPr bwMode="auto">
          <a:xfrm>
            <a:off x="-1" y="0"/>
            <a:ext cx="9144001" cy="6914178"/>
          </a:xfrm>
          <a:prstGeom prst="rect">
            <a:avLst/>
          </a:prstGeom>
          <a:noFill/>
        </p:spPr>
      </p:pic>
      <p:sp>
        <p:nvSpPr>
          <p:cNvPr id="2" name="1 Rectángulo"/>
          <p:cNvSpPr/>
          <p:nvPr/>
        </p:nvSpPr>
        <p:spPr>
          <a:xfrm>
            <a:off x="755576" y="332656"/>
            <a:ext cx="4572000" cy="1384995"/>
          </a:xfrm>
          <a:prstGeom prst="rect">
            <a:avLst/>
          </a:prstGeom>
        </p:spPr>
        <p:txBody>
          <a:bodyPr>
            <a:spAutoFit/>
          </a:bodyPr>
          <a:lstStyle/>
          <a:p>
            <a:r>
              <a:rPr lang="es-ES" sz="2800" b="1" dirty="0" smtClean="0">
                <a:solidFill>
                  <a:srgbClr val="FF0000"/>
                </a:solidFill>
              </a:rPr>
              <a:t>otro punto del país oriental festejan animadamente la llegada del Año Nuevo</a:t>
            </a:r>
            <a:endParaRPr lang="es-ES" sz="2800" dirty="0">
              <a:solidFill>
                <a:srgbClr val="FF0000"/>
              </a:solidFill>
            </a:endParaRPr>
          </a:p>
        </p:txBody>
      </p:sp>
    </p:spTree>
  </p:cSld>
  <p:clrMapOvr>
    <a:masterClrMapping/>
  </p:clrMapOvr>
  <p:transition spd="slow" advTm="6000">
    <p:diamond/>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24.jpg"/>
          <p:cNvPicPr>
            <a:picLocks noChangeAspect="1" noChangeArrowheads="1"/>
          </p:cNvPicPr>
          <p:nvPr/>
        </p:nvPicPr>
        <p:blipFill>
          <a:blip r:embed="rId2" cstate="print"/>
          <a:srcRect/>
          <a:stretch>
            <a:fillRect/>
          </a:stretch>
        </p:blipFill>
        <p:spPr bwMode="auto">
          <a:xfrm>
            <a:off x="-285750" y="0"/>
            <a:ext cx="9429750" cy="6858000"/>
          </a:xfrm>
          <a:prstGeom prst="rect">
            <a:avLst/>
          </a:prstGeom>
          <a:noFill/>
        </p:spPr>
      </p:pic>
    </p:spTree>
  </p:cSld>
  <p:clrMapOvr>
    <a:masterClrMapping/>
  </p:clrMapOvr>
  <p:transition spd="slow" advTm="6000">
    <p:diamond/>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20.jpg"/>
          <p:cNvPicPr>
            <a:picLocks noChangeAspect="1" noChangeArrowheads="1"/>
          </p:cNvPicPr>
          <p:nvPr/>
        </p:nvPicPr>
        <p:blipFill>
          <a:blip r:embed="rId2" cstate="print"/>
          <a:srcRect/>
          <a:stretch>
            <a:fillRect/>
          </a:stretch>
        </p:blipFill>
        <p:spPr bwMode="auto">
          <a:xfrm>
            <a:off x="0" y="0"/>
            <a:ext cx="9429750" cy="6858000"/>
          </a:xfrm>
          <a:prstGeom prst="rect">
            <a:avLst/>
          </a:prstGeom>
          <a:noFill/>
        </p:spPr>
      </p:pic>
    </p:spTree>
  </p:cSld>
  <p:clrMapOvr>
    <a:masterClrMapping/>
  </p:clrMapOvr>
  <p:transition spd="slow" advTm="6000">
    <p:diamond/>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031.jpg"/>
          <p:cNvPicPr>
            <a:picLocks noChangeAspect="1" noChangeArrowheads="1"/>
          </p:cNvPicPr>
          <p:nvPr/>
        </p:nvPicPr>
        <p:blipFill>
          <a:blip r:embed="rId2" cstate="print"/>
          <a:srcRect/>
          <a:stretch>
            <a:fillRect/>
          </a:stretch>
        </p:blipFill>
        <p:spPr bwMode="auto">
          <a:xfrm>
            <a:off x="-285750" y="0"/>
            <a:ext cx="9429750" cy="6858000"/>
          </a:xfrm>
          <a:prstGeom prst="rect">
            <a:avLst/>
          </a:prstGeom>
          <a:noFill/>
        </p:spPr>
      </p:pic>
    </p:spTree>
  </p:cSld>
  <p:clrMapOvr>
    <a:masterClrMapping/>
  </p:clrMapOvr>
  <p:transition spd="slow" advTm="6000">
    <p:diamond/>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17.jpg"/>
          <p:cNvPicPr>
            <a:picLocks noChangeAspect="1" noChangeArrowheads="1"/>
          </p:cNvPicPr>
          <p:nvPr/>
        </p:nvPicPr>
        <p:blipFill>
          <a:blip r:embed="rId2" cstate="print"/>
          <a:srcRect/>
          <a:stretch>
            <a:fillRect/>
          </a:stretch>
        </p:blipFill>
        <p:spPr bwMode="auto">
          <a:xfrm>
            <a:off x="0" y="0"/>
            <a:ext cx="9429751" cy="6858000"/>
          </a:xfrm>
          <a:prstGeom prst="rect">
            <a:avLst/>
          </a:prstGeom>
          <a:noFill/>
        </p:spPr>
      </p:pic>
    </p:spTree>
  </p:cSld>
  <p:clrMapOvr>
    <a:masterClrMapping/>
  </p:clrMapOvr>
  <p:transition spd="slow" advTm="6000">
    <p:diamond/>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Dell\Escritorio\01ano3-998.jpg"/>
          <p:cNvPicPr>
            <a:picLocks noChangeAspect="1" noChangeArrowheads="1"/>
          </p:cNvPicPr>
          <p:nvPr/>
        </p:nvPicPr>
        <p:blipFill>
          <a:blip r:embed="rId2" cstate="print"/>
          <a:srcRect/>
          <a:stretch>
            <a:fillRect/>
          </a:stretch>
        </p:blipFill>
        <p:spPr bwMode="auto">
          <a:xfrm>
            <a:off x="-1" y="0"/>
            <a:ext cx="9240737" cy="6858000"/>
          </a:xfrm>
          <a:prstGeom prst="rect">
            <a:avLst/>
          </a:prstGeom>
          <a:noFill/>
        </p:spPr>
      </p:pic>
      <p:sp>
        <p:nvSpPr>
          <p:cNvPr id="2" name="1 Rectángulo"/>
          <p:cNvSpPr/>
          <p:nvPr/>
        </p:nvSpPr>
        <p:spPr>
          <a:xfrm>
            <a:off x="467544" y="476672"/>
            <a:ext cx="3096344" cy="1384995"/>
          </a:xfrm>
          <a:prstGeom prst="rect">
            <a:avLst/>
          </a:prstGeom>
        </p:spPr>
        <p:txBody>
          <a:bodyPr wrap="square">
            <a:spAutoFit/>
          </a:bodyPr>
          <a:lstStyle/>
          <a:p>
            <a:pPr algn="ctr"/>
            <a:r>
              <a:rPr lang="es-ES" sz="2800" b="1" dirty="0">
                <a:solidFill>
                  <a:srgbClr val="FFC000"/>
                </a:solidFill>
              </a:rPr>
              <a:t>Celebraciones en la ciudad de </a:t>
            </a:r>
            <a:r>
              <a:rPr lang="es-ES" sz="2800" b="1" dirty="0" err="1">
                <a:solidFill>
                  <a:srgbClr val="FFC000"/>
                </a:solidFill>
              </a:rPr>
              <a:t>Philadelphia</a:t>
            </a:r>
            <a:endParaRPr lang="es-ES" sz="2800" b="1" dirty="0">
              <a:solidFill>
                <a:srgbClr val="FFC000"/>
              </a:solidFill>
            </a:endParaRPr>
          </a:p>
        </p:txBody>
      </p:sp>
    </p:spTree>
  </p:cSld>
  <p:clrMapOvr>
    <a:masterClrMapping/>
  </p:clrMapOvr>
  <p:transition spd="slow" advTm="6000">
    <p:diamond/>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23.jpg"/>
          <p:cNvPicPr>
            <a:picLocks noChangeAspect="1" noChangeArrowheads="1"/>
          </p:cNvPicPr>
          <p:nvPr/>
        </p:nvPicPr>
        <p:blipFill>
          <a:blip r:embed="rId2" cstate="print"/>
          <a:srcRect/>
          <a:stretch>
            <a:fillRect/>
          </a:stretch>
        </p:blipFill>
        <p:spPr bwMode="auto">
          <a:xfrm>
            <a:off x="0" y="0"/>
            <a:ext cx="9429751" cy="6858000"/>
          </a:xfrm>
          <a:prstGeom prst="rect">
            <a:avLst/>
          </a:prstGeom>
          <a:noFill/>
        </p:spPr>
      </p:pic>
    </p:spTree>
  </p:cSld>
  <p:clrMapOvr>
    <a:masterClrMapping/>
  </p:clrMapOvr>
  <p:transition spd="slow" advTm="6000">
    <p:diamond/>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Imagen1.jpg"/>
          <p:cNvPicPr>
            <a:picLocks noChangeAspect="1" noChangeArrowheads="1"/>
          </p:cNvPicPr>
          <p:nvPr/>
        </p:nvPicPr>
        <p:blipFill>
          <a:blip r:embed="rId2" cstate="print"/>
          <a:srcRect/>
          <a:stretch>
            <a:fillRect/>
          </a:stretch>
        </p:blipFill>
        <p:spPr bwMode="auto">
          <a:xfrm>
            <a:off x="0" y="-17463"/>
            <a:ext cx="9161463" cy="6875463"/>
          </a:xfrm>
          <a:prstGeom prst="rect">
            <a:avLst/>
          </a:prstGeom>
          <a:noFill/>
        </p:spPr>
      </p:pic>
    </p:spTree>
  </p:cSld>
  <p:clrMapOvr>
    <a:masterClrMapping/>
  </p:clrMapOvr>
  <p:transition spd="slow" advTm="4000">
    <p:diamond/>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B2A.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2" name="1 Rectángulo"/>
          <p:cNvSpPr/>
          <p:nvPr/>
        </p:nvSpPr>
        <p:spPr>
          <a:xfrm>
            <a:off x="395536" y="5013176"/>
            <a:ext cx="7182544" cy="1569660"/>
          </a:xfrm>
          <a:prstGeom prst="rect">
            <a:avLst/>
          </a:prstGeom>
        </p:spPr>
        <p:txBody>
          <a:bodyPr wrap="square">
            <a:spAutoFit/>
          </a:bodyPr>
          <a:lstStyle/>
          <a:p>
            <a:r>
              <a:rPr lang="es-ES" sz="2400" b="1" dirty="0" smtClean="0"/>
              <a:t>BRASIL. Vista de los fuegos de artificiales en la playa de Copacabana en la ciudad de Río de Janeiro, donde aproximadamente dos millones de personas participaron de la fiesta de la noche de año nuevo</a:t>
            </a:r>
            <a:endParaRPr lang="es-ES" sz="2400" dirty="0"/>
          </a:p>
        </p:txBody>
      </p:sp>
    </p:spTree>
  </p:cSld>
  <p:clrMapOvr>
    <a:masterClrMapping/>
  </p:clrMapOvr>
  <p:transition spd="slow" advTm="6000">
    <p:diamond/>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30.jpg"/>
          <p:cNvPicPr>
            <a:picLocks noChangeAspect="1" noChangeArrowheads="1"/>
          </p:cNvPicPr>
          <p:nvPr/>
        </p:nvPicPr>
        <p:blipFill>
          <a:blip r:embed="rId2" cstate="print"/>
          <a:srcRect/>
          <a:stretch>
            <a:fillRect/>
          </a:stretch>
        </p:blipFill>
        <p:spPr bwMode="auto">
          <a:xfrm>
            <a:off x="0" y="0"/>
            <a:ext cx="9429751" cy="6858000"/>
          </a:xfrm>
          <a:prstGeom prst="rect">
            <a:avLst/>
          </a:prstGeom>
          <a:noFill/>
        </p:spPr>
      </p:pic>
    </p:spTree>
  </p:cSld>
  <p:clrMapOvr>
    <a:masterClrMapping/>
  </p:clrMapOvr>
  <p:transition spd="slow" advTm="6000">
    <p:diamond/>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96D.jpg"/>
          <p:cNvPicPr>
            <a:picLocks noChangeAspect="1" noChangeArrowheads="1"/>
          </p:cNvPicPr>
          <p:nvPr/>
        </p:nvPicPr>
        <p:blipFill>
          <a:blip r:embed="rId2" cstate="print"/>
          <a:srcRect/>
          <a:stretch>
            <a:fillRect/>
          </a:stretch>
        </p:blipFill>
        <p:spPr bwMode="auto">
          <a:xfrm>
            <a:off x="0" y="0"/>
            <a:ext cx="9144000" cy="7245424"/>
          </a:xfrm>
          <a:prstGeom prst="rect">
            <a:avLst/>
          </a:prstGeom>
          <a:noFill/>
        </p:spPr>
      </p:pic>
      <p:sp>
        <p:nvSpPr>
          <p:cNvPr id="2" name="1 Rectángulo"/>
          <p:cNvSpPr/>
          <p:nvPr/>
        </p:nvSpPr>
        <p:spPr>
          <a:xfrm>
            <a:off x="251520" y="4057233"/>
            <a:ext cx="5400600" cy="2800767"/>
          </a:xfrm>
          <a:prstGeom prst="rect">
            <a:avLst/>
          </a:prstGeom>
        </p:spPr>
        <p:txBody>
          <a:bodyPr wrap="square">
            <a:spAutoFit/>
          </a:bodyPr>
          <a:lstStyle/>
          <a:p>
            <a:pPr algn="ctr"/>
            <a:r>
              <a:rPr lang="es-ES" sz="44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rPr>
              <a:t>HAJAJA QUE RICO UN AÑO QUE SE VA!!! QUE VENGA EL 2015 Y A CELEBRAR!!!</a:t>
            </a:r>
            <a:endParaRPr lang="es-ES" sz="44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endParaRPr>
          </a:p>
        </p:txBody>
      </p:sp>
    </p:spTree>
  </p:cSld>
  <p:clrMapOvr>
    <a:masterClrMapping/>
  </p:clrMapOvr>
  <p:transition spd="slow" advTm="8000">
    <p:diamond/>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Documents and Settings\Dell\Escritorio\an017[2].gif"/>
          <p:cNvPicPr>
            <a:picLocks noChangeAspect="1" noChangeArrowheads="1" noCrop="1"/>
          </p:cNvPicPr>
          <p:nvPr/>
        </p:nvPicPr>
        <p:blipFill>
          <a:blip r:embed="rId2" cstate="print"/>
          <a:srcRect/>
          <a:stretch>
            <a:fillRect/>
          </a:stretch>
        </p:blipFill>
        <p:spPr bwMode="auto">
          <a:xfrm>
            <a:off x="0" y="0"/>
            <a:ext cx="9144000" cy="6858000"/>
          </a:xfrm>
          <a:prstGeom prst="rect">
            <a:avLst/>
          </a:prstGeom>
          <a:noFill/>
        </p:spPr>
      </p:pic>
      <p:pic>
        <p:nvPicPr>
          <p:cNvPr id="4" name="Picture 2" descr="C:\Documents and Settings\Dell\Escritorio\ib1eHhi6GYwzX3.gif"/>
          <p:cNvPicPr>
            <a:picLocks noChangeAspect="1" noChangeArrowheads="1" noCrop="1"/>
          </p:cNvPicPr>
          <p:nvPr/>
        </p:nvPicPr>
        <p:blipFill>
          <a:blip r:embed="rId3" cstate="print"/>
          <a:srcRect/>
          <a:stretch>
            <a:fillRect/>
          </a:stretch>
        </p:blipFill>
        <p:spPr bwMode="auto">
          <a:xfrm>
            <a:off x="467544" y="332656"/>
            <a:ext cx="2771775" cy="154305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illusion-010"/>
          <p:cNvPicPr>
            <a:picLocks noChangeAspect="1" noChangeArrowheads="1"/>
          </p:cNvPicPr>
          <p:nvPr/>
        </p:nvPicPr>
        <p:blipFill>
          <a:blip r:embed="rId2" cstate="print">
            <a:duotone>
              <a:prstClr val="black"/>
              <a:schemeClr val="accent6">
                <a:tint val="45000"/>
                <a:satMod val="400000"/>
              </a:schemeClr>
            </a:duotone>
            <a:lum bright="-39000"/>
          </a:blip>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1979712" y="1700808"/>
            <a:ext cx="4680108" cy="3785634"/>
          </a:xfrm>
          <a:prstGeom prst="rect">
            <a:avLst/>
          </a:prstGeom>
        </p:spPr>
        <p:txBody>
          <a:bodyPr lIns="91422" tIns="45711" rIns="91422" bIns="45711">
            <a:spAutoFit/>
          </a:bodyPr>
          <a:lstStyle/>
          <a:p>
            <a:pPr lvl="1" algn="ctr">
              <a:defRPr/>
            </a:pP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FUERTE ABRAZO QUE TENGAS </a:t>
            </a: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BUEN </a:t>
            </a: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pic>
        <p:nvPicPr>
          <p:cNvPr id="11" name="Picture 2" descr="C:\Documents and Settings\Dell\Escritorio\ib1eHhi6GYwzX3.gif"/>
          <p:cNvPicPr>
            <a:picLocks noChangeAspect="1" noChangeArrowheads="1" noCrop="1"/>
          </p:cNvPicPr>
          <p:nvPr/>
        </p:nvPicPr>
        <p:blipFill>
          <a:blip r:embed="rId6" cstate="print"/>
          <a:srcRect/>
          <a:stretch>
            <a:fillRect/>
          </a:stretch>
        </p:blipFill>
        <p:spPr bwMode="auto">
          <a:xfrm>
            <a:off x="467544" y="332656"/>
            <a:ext cx="2771775" cy="1543050"/>
          </a:xfrm>
          <a:prstGeom prst="rect">
            <a:avLst/>
          </a:prstGeom>
          <a:noFill/>
        </p:spPr>
      </p:pic>
    </p:spTree>
  </p:cSld>
  <p:clrMapOvr>
    <a:masterClrMapping/>
  </p:clrMapOvr>
  <p:transition spd="slow" advClick="0" advTm="10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FELIZ AÑO 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FELIZ AÑO 2.015</Template>
  <TotalTime>29</TotalTime>
  <Words>483</Words>
  <Application>Microsoft Office PowerPoint</Application>
  <PresentationFormat>Presentación en pantalla (4:3)</PresentationFormat>
  <Paragraphs>68</Paragraphs>
  <Slides>54</Slides>
  <Notes>1</Notes>
  <HiddenSlides>0</HiddenSlides>
  <MMClips>0</MMClips>
  <ScaleCrop>false</ScaleCrop>
  <HeadingPairs>
    <vt:vector size="4" baseType="variant">
      <vt:variant>
        <vt:lpstr>Tema</vt:lpstr>
      </vt:variant>
      <vt:variant>
        <vt:i4>2</vt:i4>
      </vt:variant>
      <vt:variant>
        <vt:lpstr>Títulos de diapositiva</vt:lpstr>
      </vt:variant>
      <vt:variant>
        <vt:i4>54</vt:i4>
      </vt:variant>
    </vt:vector>
  </HeadingPairs>
  <TitlesOfParts>
    <vt:vector size="56" baseType="lpstr">
      <vt:lpstr>FELIZ AÑO 2.015</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2014-12-28T19:31:02Z</dcterms:created>
  <dcterms:modified xsi:type="dcterms:W3CDTF">2014-12-28T20:00:19Z</dcterms:modified>
</cp:coreProperties>
</file>