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0"/>
  </p:notesMasterIdLst>
  <p:sldIdLst>
    <p:sldId id="256" r:id="rId3"/>
    <p:sldId id="339" r:id="rId4"/>
    <p:sldId id="304" r:id="rId5"/>
    <p:sldId id="305" r:id="rId6"/>
    <p:sldId id="307" r:id="rId7"/>
    <p:sldId id="289" r:id="rId8"/>
    <p:sldId id="302" r:id="rId9"/>
    <p:sldId id="296" r:id="rId10"/>
    <p:sldId id="297" r:id="rId11"/>
    <p:sldId id="301" r:id="rId12"/>
    <p:sldId id="290" r:id="rId13"/>
    <p:sldId id="294" r:id="rId14"/>
    <p:sldId id="295" r:id="rId15"/>
    <p:sldId id="299" r:id="rId16"/>
    <p:sldId id="309" r:id="rId17"/>
    <p:sldId id="308" r:id="rId18"/>
    <p:sldId id="279" r:id="rId19"/>
    <p:sldId id="288" r:id="rId20"/>
    <p:sldId id="268" r:id="rId21"/>
    <p:sldId id="270" r:id="rId22"/>
    <p:sldId id="300" r:id="rId23"/>
    <p:sldId id="310" r:id="rId24"/>
    <p:sldId id="271" r:id="rId25"/>
    <p:sldId id="328" r:id="rId26"/>
    <p:sldId id="335" r:id="rId27"/>
    <p:sldId id="336" r:id="rId28"/>
    <p:sldId id="334" r:id="rId29"/>
    <p:sldId id="333" r:id="rId30"/>
    <p:sldId id="332" r:id="rId31"/>
    <p:sldId id="337" r:id="rId32"/>
    <p:sldId id="316" r:id="rId33"/>
    <p:sldId id="318" r:id="rId34"/>
    <p:sldId id="324" r:id="rId35"/>
    <p:sldId id="321" r:id="rId36"/>
    <p:sldId id="341" r:id="rId37"/>
    <p:sldId id="265" r:id="rId38"/>
    <p:sldId id="342" r:id="rId39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/YmGbhoeArHgtKjiFeGkQ==" hashData="jB3Y9dswZU6xODHNntnOqxTGod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35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DBD427-112C-40A6-8414-465E85059811}" type="datetimeFigureOut">
              <a:rPr lang="es-ES_tradnl" smtClean="0"/>
              <a:pPr/>
              <a:t>28/12/2012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1ABAEA-245A-4617-B764-0797DA5B456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1ABAEA-245A-4617-B764-0797DA5B4564}" type="slidenum">
              <a:rPr lang="es-ES_tradnl" smtClean="0"/>
              <a:pPr/>
              <a:t>22</a:t>
            </a:fld>
            <a:endParaRPr lang="es-ES_trad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1ABAEA-245A-4617-B764-0797DA5B4564}" type="slidenum">
              <a:rPr lang="es-ES_tradnl" smtClean="0"/>
              <a:pPr/>
              <a:t>23</a:t>
            </a:fld>
            <a:endParaRPr lang="es-ES_tradn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1ABAEA-245A-4617-B764-0797DA5B4564}" type="slidenum">
              <a:rPr lang="es-ES_tradnl" smtClean="0"/>
              <a:pPr/>
              <a:t>24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55C34-D047-44D9-8F91-EA6085E99DAC}" type="datetimeFigureOut">
              <a:rPr lang="es-ES_tradnl" smtClean="0"/>
              <a:pPr/>
              <a:t>28/12/2012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D6389-0E74-4197-854E-F2C368A5C1FD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55C34-D047-44D9-8F91-EA6085E99DAC}" type="datetimeFigureOut">
              <a:rPr lang="es-ES_tradnl" smtClean="0"/>
              <a:pPr/>
              <a:t>28/12/2012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D6389-0E74-4197-854E-F2C368A5C1FD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55C34-D047-44D9-8F91-EA6085E99DAC}" type="datetimeFigureOut">
              <a:rPr lang="es-ES_tradnl" smtClean="0"/>
              <a:pPr/>
              <a:t>28/12/2012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D6389-0E74-4197-854E-F2C368A5C1FD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55C34-D047-44D9-8F91-EA6085E99DAC}" type="datetimeFigureOut">
              <a:rPr lang="es-ES_tradnl" smtClean="0"/>
              <a:pPr/>
              <a:t>28/12/2012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D6389-0E74-4197-854E-F2C368A5C1FD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55C34-D047-44D9-8F91-EA6085E99DAC}" type="datetimeFigureOut">
              <a:rPr lang="es-ES_tradnl" smtClean="0"/>
              <a:pPr/>
              <a:t>28/12/2012</a:t>
            </a:fld>
            <a:endParaRPr lang="es-ES_tradnl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D6389-0E74-4197-854E-F2C368A5C1FD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55C34-D047-44D9-8F91-EA6085E99DAC}" type="datetimeFigureOut">
              <a:rPr lang="es-ES_tradnl" smtClean="0"/>
              <a:pPr/>
              <a:t>28/12/2012</a:t>
            </a:fld>
            <a:endParaRPr lang="es-ES_tradnl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D6389-0E74-4197-854E-F2C368A5C1FD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55C34-D047-44D9-8F91-EA6085E99DAC}" type="datetimeFigureOut">
              <a:rPr lang="es-ES_tradnl" smtClean="0"/>
              <a:pPr/>
              <a:t>28/12/2012</a:t>
            </a:fld>
            <a:endParaRPr lang="es-ES_tradn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D6389-0E74-4197-854E-F2C368A5C1FD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55C34-D047-44D9-8F91-EA6085E99DAC}" type="datetimeFigureOut">
              <a:rPr lang="es-ES_tradnl" smtClean="0"/>
              <a:pPr/>
              <a:t>28/12/2012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D6389-0E74-4197-854E-F2C368A5C1FD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55C34-D047-44D9-8F91-EA6085E99DAC}" type="datetimeFigureOut">
              <a:rPr lang="es-ES_tradnl" smtClean="0"/>
              <a:pPr/>
              <a:t>28/12/2012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D6389-0E74-4197-854E-F2C368A5C1FD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55C34-D047-44D9-8F91-EA6085E99DAC}" type="datetimeFigureOut">
              <a:rPr lang="es-ES_tradnl" smtClean="0"/>
              <a:pPr/>
              <a:t>28/12/2012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D6389-0E74-4197-854E-F2C368A5C1FD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55C34-D047-44D9-8F91-EA6085E99DAC}" type="datetimeFigureOut">
              <a:rPr lang="es-ES_tradnl" smtClean="0"/>
              <a:pPr/>
              <a:t>28/12/2012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D6389-0E74-4197-854E-F2C368A5C1FD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C945ED-666A-455B-9405-7A8153FF71A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A55C34-D047-44D9-8F91-EA6085E99DAC}" type="datetimeFigureOut">
              <a:rPr lang="es-ES_tradnl" smtClean="0"/>
              <a:pPr/>
              <a:t>28/12/2012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2D6389-0E74-4197-854E-F2C368A5C1FD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16BF504-D42C-4F48-B90D-7C2C9215519E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gif"/><Relationship Id="rId4" Type="http://schemas.openxmlformats.org/officeDocument/2006/relationships/image" Target="../media/image8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gif"/><Relationship Id="rId5" Type="http://schemas.openxmlformats.org/officeDocument/2006/relationships/image" Target="../media/image18.gif"/><Relationship Id="rId4" Type="http://schemas.openxmlformats.org/officeDocument/2006/relationships/image" Target="../media/image17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gif"/><Relationship Id="rId3" Type="http://schemas.openxmlformats.org/officeDocument/2006/relationships/image" Target="../media/image20.gif"/><Relationship Id="rId7" Type="http://schemas.openxmlformats.org/officeDocument/2006/relationships/image" Target="../media/image24.gif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gif"/><Relationship Id="rId5" Type="http://schemas.openxmlformats.org/officeDocument/2006/relationships/image" Target="../media/image22.gif"/><Relationship Id="rId4" Type="http://schemas.openxmlformats.org/officeDocument/2006/relationships/image" Target="../media/image21.gif"/><Relationship Id="rId9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gif"/><Relationship Id="rId4" Type="http://schemas.openxmlformats.org/officeDocument/2006/relationships/image" Target="../media/image29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7" Type="http://schemas.openxmlformats.org/officeDocument/2006/relationships/image" Target="../media/image9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gif"/><Relationship Id="rId5" Type="http://schemas.openxmlformats.org/officeDocument/2006/relationships/image" Target="../media/image34.gif"/><Relationship Id="rId4" Type="http://schemas.openxmlformats.org/officeDocument/2006/relationships/image" Target="../media/image33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gif"/><Relationship Id="rId3" Type="http://schemas.openxmlformats.org/officeDocument/2006/relationships/image" Target="../media/image37.gif"/><Relationship Id="rId7" Type="http://schemas.openxmlformats.org/officeDocument/2006/relationships/image" Target="../media/image39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gif"/><Relationship Id="rId5" Type="http://schemas.openxmlformats.org/officeDocument/2006/relationships/image" Target="../media/image13.gif"/><Relationship Id="rId10" Type="http://schemas.openxmlformats.org/officeDocument/2006/relationships/image" Target="../media/image42.gif"/><Relationship Id="rId4" Type="http://schemas.openxmlformats.org/officeDocument/2006/relationships/image" Target="../media/image1.gif"/><Relationship Id="rId9" Type="http://schemas.openxmlformats.org/officeDocument/2006/relationships/image" Target="../media/image41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47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gif"/><Relationship Id="rId5" Type="http://schemas.openxmlformats.org/officeDocument/2006/relationships/image" Target="../media/image45.gif"/><Relationship Id="rId4" Type="http://schemas.openxmlformats.org/officeDocument/2006/relationships/image" Target="../media/image44.gi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8.gif"/><Relationship Id="rId4" Type="http://schemas.openxmlformats.org/officeDocument/2006/relationships/image" Target="../media/image57.gi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g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2.gif"/><Relationship Id="rId4" Type="http://schemas.openxmlformats.org/officeDocument/2006/relationships/image" Target="../media/image58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gif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6.gif"/><Relationship Id="rId4" Type="http://schemas.openxmlformats.org/officeDocument/2006/relationships/image" Target="../media/image65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9.jpeg"/><Relationship Id="rId4" Type="http://schemas.openxmlformats.org/officeDocument/2006/relationships/image" Target="../media/image68.gi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gif"/><Relationship Id="rId3" Type="http://schemas.openxmlformats.org/officeDocument/2006/relationships/image" Target="../media/image70.jpeg"/><Relationship Id="rId7" Type="http://schemas.openxmlformats.org/officeDocument/2006/relationships/image" Target="../media/image7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3.jpeg"/><Relationship Id="rId5" Type="http://schemas.openxmlformats.org/officeDocument/2006/relationships/image" Target="../media/image72.png"/><Relationship Id="rId4" Type="http://schemas.openxmlformats.org/officeDocument/2006/relationships/image" Target="../media/image71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8.jpeg"/><Relationship Id="rId4" Type="http://schemas.openxmlformats.org/officeDocument/2006/relationships/image" Target="../media/image7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gif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1.gif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gif"/><Relationship Id="rId7" Type="http://schemas.openxmlformats.org/officeDocument/2006/relationships/image" Target="../media/image88.gif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7.gif"/><Relationship Id="rId5" Type="http://schemas.openxmlformats.org/officeDocument/2006/relationships/image" Target="../media/image86.gif"/><Relationship Id="rId4" Type="http://schemas.openxmlformats.org/officeDocument/2006/relationships/image" Target="../media/image85.gi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2.jpeg"/><Relationship Id="rId3" Type="http://schemas.openxmlformats.org/officeDocument/2006/relationships/image" Target="../media/image90.png"/><Relationship Id="rId7" Type="http://schemas.openxmlformats.org/officeDocument/2006/relationships/image" Target="../media/image91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6.gif"/><Relationship Id="rId5" Type="http://schemas.openxmlformats.org/officeDocument/2006/relationships/image" Target="../media/image85.gif"/><Relationship Id="rId4" Type="http://schemas.openxmlformats.org/officeDocument/2006/relationships/image" Target="../media/image84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7" Type="http://schemas.openxmlformats.org/officeDocument/2006/relationships/image" Target="../media/image98.gif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7.gif"/><Relationship Id="rId5" Type="http://schemas.openxmlformats.org/officeDocument/2006/relationships/image" Target="../media/image96.gif"/><Relationship Id="rId4" Type="http://schemas.openxmlformats.org/officeDocument/2006/relationships/image" Target="../media/image95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gif"/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3.gif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0.gif"/><Relationship Id="rId3" Type="http://schemas.openxmlformats.org/officeDocument/2006/relationships/image" Target="../media/image105.jpeg"/><Relationship Id="rId7" Type="http://schemas.openxmlformats.org/officeDocument/2006/relationships/image" Target="../media/image109.gif"/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8.gif"/><Relationship Id="rId5" Type="http://schemas.openxmlformats.org/officeDocument/2006/relationships/image" Target="../media/image107.gif"/><Relationship Id="rId4" Type="http://schemas.openxmlformats.org/officeDocument/2006/relationships/image" Target="../media/image106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jpeg"/><Relationship Id="rId7" Type="http://schemas.openxmlformats.org/officeDocument/2006/relationships/image" Target="../media/image115.gif"/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4.png"/><Relationship Id="rId5" Type="http://schemas.openxmlformats.org/officeDocument/2006/relationships/hyperlink" Target="http://www.imagehotel.net/?from=vpbdbj0al5.png" TargetMode="External"/><Relationship Id="rId4" Type="http://schemas.openxmlformats.org/officeDocument/2006/relationships/image" Target="../media/image113.gif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1.gif"/><Relationship Id="rId3" Type="http://schemas.openxmlformats.org/officeDocument/2006/relationships/image" Target="../media/image117.gif"/><Relationship Id="rId7" Type="http://schemas.openxmlformats.org/officeDocument/2006/relationships/image" Target="../media/image120.gif"/><Relationship Id="rId2" Type="http://schemas.openxmlformats.org/officeDocument/2006/relationships/image" Target="../media/image116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9.gif"/><Relationship Id="rId5" Type="http://schemas.openxmlformats.org/officeDocument/2006/relationships/image" Target="../media/image118.jpeg"/><Relationship Id="rId4" Type="http://schemas.openxmlformats.org/officeDocument/2006/relationships/hyperlink" Target="http://purplefolie.centerblog.net/" TargetMode="Externa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gif"/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5.gif"/><Relationship Id="rId4" Type="http://schemas.openxmlformats.org/officeDocument/2006/relationships/image" Target="../media/image124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gif"/><Relationship Id="rId2" Type="http://schemas.openxmlformats.org/officeDocument/2006/relationships/image" Target="../media/image12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8.gif"/><Relationship Id="rId5" Type="http://schemas.openxmlformats.org/officeDocument/2006/relationships/hyperlink" Target="http://lh5.ggpht.com/_-4wZchZlPgw/TP1zABlPXcI/AAAAAAAACF4/f1ktQpHaDng/s1600-h/cosasdivertidasdenavidad%20(32)%5b2%5d.gif" TargetMode="External"/><Relationship Id="rId4" Type="http://schemas.openxmlformats.org/officeDocument/2006/relationships/image" Target="../media/image41.gif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2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3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3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1029" name="Picture 5" descr="C:\Users\abuelitos\Downloads\FelizNavidad-trocito_de_Navidad_archivos\slide0034_image09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1214422"/>
            <a:ext cx="762000" cy="1428750"/>
          </a:xfrm>
          <a:prstGeom prst="rect">
            <a:avLst/>
          </a:prstGeom>
          <a:noFill/>
        </p:spPr>
      </p:pic>
      <p:pic>
        <p:nvPicPr>
          <p:cNvPr id="9" name="Picture 5" descr="C:\Users\abuelitos\Downloads\FelizNavidad-trocito_de_Navidad_archivos\slide0034_image09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43240" y="1571612"/>
            <a:ext cx="762000" cy="1428750"/>
          </a:xfrm>
          <a:prstGeom prst="rect">
            <a:avLst/>
          </a:prstGeom>
          <a:noFill/>
        </p:spPr>
      </p:pic>
      <p:pic>
        <p:nvPicPr>
          <p:cNvPr id="10" name="Picture 5" descr="C:\Users\abuelitos\Downloads\FelizNavidad-trocito_de_Navidad_archivos\slide0034_image09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15206" y="857232"/>
            <a:ext cx="762000" cy="1428750"/>
          </a:xfrm>
          <a:prstGeom prst="rect">
            <a:avLst/>
          </a:prstGeom>
          <a:noFill/>
        </p:spPr>
      </p:pic>
      <p:pic>
        <p:nvPicPr>
          <p:cNvPr id="11" name="Picture 5" descr="C:\Users\abuelitos\Downloads\FelizNavidad-trocito_de_Navidad_archivos\slide0034_image09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6380" y="1928802"/>
            <a:ext cx="762000" cy="1428750"/>
          </a:xfrm>
          <a:prstGeom prst="rect">
            <a:avLst/>
          </a:prstGeom>
          <a:noFill/>
        </p:spPr>
      </p:pic>
      <p:pic>
        <p:nvPicPr>
          <p:cNvPr id="12" name="Picture 5" descr="C:\Users\abuelitos\Downloads\FelizNavidad-trocito_de_Navidad_archivos\slide0034_image09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5852" y="4071942"/>
            <a:ext cx="762000" cy="1428750"/>
          </a:xfrm>
          <a:prstGeom prst="rect">
            <a:avLst/>
          </a:prstGeom>
          <a:noFill/>
        </p:spPr>
      </p:pic>
      <p:pic>
        <p:nvPicPr>
          <p:cNvPr id="13" name="Picture 5" descr="C:\Users\abuelitos\Downloads\FelizNavidad-trocito_de_Navidad_archivos\slide0034_image09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3372" y="4214818"/>
            <a:ext cx="762000" cy="1428750"/>
          </a:xfrm>
          <a:prstGeom prst="rect">
            <a:avLst/>
          </a:prstGeom>
          <a:noFill/>
        </p:spPr>
      </p:pic>
      <p:pic>
        <p:nvPicPr>
          <p:cNvPr id="14" name="Picture 5" descr="C:\Users\abuelitos\Downloads\FelizNavidad-trocito_de_Navidad_archivos\slide0034_image09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58082" y="4643446"/>
            <a:ext cx="762000" cy="1428750"/>
          </a:xfrm>
          <a:prstGeom prst="rect">
            <a:avLst/>
          </a:prstGeom>
          <a:noFill/>
        </p:spPr>
      </p:pic>
      <p:pic>
        <p:nvPicPr>
          <p:cNvPr id="15" name="Picture 5" descr="C:\Users\abuelitos\Downloads\FelizNavidad-trocito_de_Navidad_archivos\slide0034_image09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428604"/>
            <a:ext cx="762000" cy="1428750"/>
          </a:xfrm>
          <a:prstGeom prst="rect">
            <a:avLst/>
          </a:prstGeom>
          <a:noFill/>
        </p:spPr>
      </p:pic>
      <p:pic>
        <p:nvPicPr>
          <p:cNvPr id="16" name="Picture 5" descr="C:\Users\abuelitos\Downloads\FelizNavidad-trocito_de_Navidad_archivos\slide0034_image09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70" y="4929198"/>
            <a:ext cx="762000" cy="1428750"/>
          </a:xfrm>
          <a:prstGeom prst="rect">
            <a:avLst/>
          </a:prstGeom>
          <a:noFill/>
        </p:spPr>
      </p:pic>
      <p:pic>
        <p:nvPicPr>
          <p:cNvPr id="17" name="Picture 5" descr="C:\Users\abuelitos\Downloads\FelizNavidad-trocito_de_Navidad_archivos\slide0034_image09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36" y="5000636"/>
            <a:ext cx="762000" cy="1428750"/>
          </a:xfrm>
          <a:prstGeom prst="rect">
            <a:avLst/>
          </a:prstGeom>
          <a:noFill/>
        </p:spPr>
      </p:pic>
      <p:pic>
        <p:nvPicPr>
          <p:cNvPr id="18" name="Picture 5" descr="C:\Users\abuelitos\Downloads\FelizNavidad-trocito_de_Navidad_archivos\slide0034_image09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9124" y="571480"/>
            <a:ext cx="762000" cy="1428750"/>
          </a:xfrm>
          <a:prstGeom prst="rect">
            <a:avLst/>
          </a:prstGeom>
          <a:noFill/>
        </p:spPr>
      </p:pic>
      <p:pic>
        <p:nvPicPr>
          <p:cNvPr id="19" name="Picture 2" descr="C:\Users\abuelitos\Desktop\imagenes_a_o_nuevo_2013_f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67999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fade/>
    <p:sndAc>
      <p:stSnd>
        <p:snd r:embed="rId2" name="más cort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5000" fill="hold"/>
                                        <p:tgtEl>
                                          <p:spTgt spid="1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2" descr="C:\Users\abuelitos\Downloads\FelizNavidad-trocito_de_Navidad_archivos\slide0002_image1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500042"/>
            <a:ext cx="7620000" cy="5715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1890811" y="5786454"/>
            <a:ext cx="501611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Bell MT" pitchFamily="18" charset="0"/>
              </a:rPr>
              <a:t>….Ya se marchó Papá Noel</a:t>
            </a:r>
            <a:endParaRPr lang="es-ES" sz="3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Bell MT" pitchFamily="18" charset="0"/>
            </a:endParaRPr>
          </a:p>
        </p:txBody>
      </p:sp>
    </p:spTree>
  </p:cSld>
  <p:clrMapOvr>
    <a:masterClrMapping/>
  </p:clrMapOvr>
  <p:transition spd="med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50178" name="Picture 2" descr="http://www.canalgif.net/Gifs-animados/Navidad/Casas-decoradas-en-navidad/Imagen-animada-Casa-decorada-en-navidad-49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857232"/>
            <a:ext cx="6972169" cy="5508000"/>
          </a:xfrm>
          <a:prstGeom prst="rect">
            <a:avLst/>
          </a:prstGeom>
          <a:noFill/>
        </p:spPr>
      </p:pic>
      <p:pic>
        <p:nvPicPr>
          <p:cNvPr id="36866" name="Picture 2" descr="http://www.canalgif.net/Gifs-animados/Navidad/Adornos-de-navidad/Imagen-animada-Adorno-de-navidad-3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6500" y="0"/>
            <a:ext cx="2857500" cy="233362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2">
            <a:schemeClr val="dk1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pic>
        <p:nvPicPr>
          <p:cNvPr id="51202" name="Picture 2" descr="http://www.canalgif.net/Gifs-animados/Navidad/Casas-decoradas-en-navidad/Imagen-animada-Casa-decorada-en-navidad-52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357166"/>
            <a:ext cx="5724000" cy="5724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2" descr="http://www.canalgif.net/Gifs-animados/Navidad/Arboles-de-navidad/Imagen-animada-Arbol-de-navidad-16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29322" y="2357430"/>
            <a:ext cx="2571750" cy="3943350"/>
          </a:xfrm>
          <a:prstGeom prst="rect">
            <a:avLst/>
          </a:prstGeom>
          <a:noFill/>
        </p:spPr>
      </p:pic>
      <p:pic>
        <p:nvPicPr>
          <p:cNvPr id="35842" name="Picture 2" descr="http://www.canalgif.net/Gifs-animados/Navidad/Caras-Papa-Noel/Imagen-animada-Cara-Papa-Noel-1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388" y="428604"/>
            <a:ext cx="1476375" cy="1476375"/>
          </a:xfrm>
          <a:prstGeom prst="rect">
            <a:avLst/>
          </a:prstGeom>
          <a:noFill/>
        </p:spPr>
      </p:pic>
      <p:pic>
        <p:nvPicPr>
          <p:cNvPr id="37899" name="Picture 11" descr="http://www.canalgif.net/Gifs-animados/Clima/Nieve/Imagen-animada-Nieve-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29454" y="5572140"/>
            <a:ext cx="719999" cy="720000"/>
          </a:xfrm>
          <a:prstGeom prst="rect">
            <a:avLst/>
          </a:prstGeom>
          <a:noFill/>
        </p:spPr>
      </p:pic>
      <p:pic>
        <p:nvPicPr>
          <p:cNvPr id="16" name="Picture 11" descr="http://www.canalgif.net/Gifs-animados/Clima/Nieve/Imagen-animada-Nieve-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43570" y="5500702"/>
            <a:ext cx="719999" cy="720000"/>
          </a:xfrm>
          <a:prstGeom prst="rect">
            <a:avLst/>
          </a:prstGeom>
          <a:noFill/>
        </p:spPr>
      </p:pic>
      <p:pic>
        <p:nvPicPr>
          <p:cNvPr id="17" name="Picture 11" descr="http://www.canalgif.net/Gifs-animados/Clima/Nieve/Imagen-animada-Nieve-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5008" y="4286256"/>
            <a:ext cx="719999" cy="720000"/>
          </a:xfrm>
          <a:prstGeom prst="rect">
            <a:avLst/>
          </a:prstGeom>
          <a:noFill/>
        </p:spPr>
      </p:pic>
      <p:pic>
        <p:nvPicPr>
          <p:cNvPr id="18" name="Picture 11" descr="http://www.canalgif.net/Gifs-animados/Clima/Nieve/Imagen-animada-Nieve-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929586" y="5286388"/>
            <a:ext cx="719999" cy="720000"/>
          </a:xfrm>
          <a:prstGeom prst="rect">
            <a:avLst/>
          </a:prstGeom>
          <a:noFill/>
        </p:spPr>
      </p:pic>
      <p:pic>
        <p:nvPicPr>
          <p:cNvPr id="19" name="Picture 11" descr="http://www.canalgif.net/Gifs-animados/Clima/Nieve/Imagen-animada-Nieve-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86710" y="4071942"/>
            <a:ext cx="719999" cy="720000"/>
          </a:xfrm>
          <a:prstGeom prst="rect">
            <a:avLst/>
          </a:prstGeom>
          <a:noFill/>
        </p:spPr>
      </p:pic>
      <p:pic>
        <p:nvPicPr>
          <p:cNvPr id="20" name="Picture 11" descr="http://www.canalgif.net/Gifs-animados/Clima/Nieve/Imagen-animada-Nieve-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5008" y="3000372"/>
            <a:ext cx="719999" cy="720000"/>
          </a:xfrm>
          <a:prstGeom prst="rect">
            <a:avLst/>
          </a:prstGeom>
          <a:noFill/>
        </p:spPr>
      </p:pic>
      <p:pic>
        <p:nvPicPr>
          <p:cNvPr id="21" name="Picture 11" descr="http://www.canalgif.net/Gifs-animados/Clima/Nieve/Imagen-animada-Nieve-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86578" y="3071810"/>
            <a:ext cx="719999" cy="720000"/>
          </a:xfrm>
          <a:prstGeom prst="rect">
            <a:avLst/>
          </a:prstGeom>
          <a:noFill/>
        </p:spPr>
      </p:pic>
      <p:pic>
        <p:nvPicPr>
          <p:cNvPr id="22" name="Picture 11" descr="http://www.canalgif.net/Gifs-animados/Clima/Nieve/Imagen-animada-Nieve-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00892" y="4143380"/>
            <a:ext cx="1007999" cy="1008000"/>
          </a:xfrm>
          <a:prstGeom prst="rect">
            <a:avLst/>
          </a:prstGeom>
          <a:noFill/>
        </p:spPr>
      </p:pic>
      <p:pic>
        <p:nvPicPr>
          <p:cNvPr id="23" name="Picture 11" descr="http://www.canalgif.net/Gifs-animados/Clima/Nieve/Imagen-animada-Nieve-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43570" y="2071678"/>
            <a:ext cx="719999" cy="720000"/>
          </a:xfrm>
          <a:prstGeom prst="rect">
            <a:avLst/>
          </a:prstGeom>
          <a:noFill/>
        </p:spPr>
      </p:pic>
      <p:pic>
        <p:nvPicPr>
          <p:cNvPr id="24" name="Picture 11" descr="http://www.canalgif.net/Gifs-animados/Clima/Nieve/Imagen-animada-Nieve-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43702" y="1928802"/>
            <a:ext cx="719999" cy="720000"/>
          </a:xfrm>
          <a:prstGeom prst="rect">
            <a:avLst/>
          </a:prstGeom>
          <a:noFill/>
        </p:spPr>
      </p:pic>
      <p:pic>
        <p:nvPicPr>
          <p:cNvPr id="25" name="Picture 11" descr="http://www.canalgif.net/Gifs-animados/Clima/Nieve/Imagen-animada-Nieve-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43834" y="2143116"/>
            <a:ext cx="719999" cy="720000"/>
          </a:xfrm>
          <a:prstGeom prst="rect">
            <a:avLst/>
          </a:prstGeom>
          <a:noFill/>
        </p:spPr>
      </p:pic>
      <p:pic>
        <p:nvPicPr>
          <p:cNvPr id="26" name="Picture 11" descr="http://www.canalgif.net/Gifs-animados/Clima/Nieve/Imagen-animada-Nieve-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42976" y="1643050"/>
            <a:ext cx="755999" cy="756000"/>
          </a:xfrm>
          <a:prstGeom prst="rect">
            <a:avLst/>
          </a:prstGeom>
          <a:noFill/>
        </p:spPr>
      </p:pic>
      <p:pic>
        <p:nvPicPr>
          <p:cNvPr id="27" name="Picture 11" descr="http://www.canalgif.net/Gifs-animados/Clima/Nieve/Imagen-animada-Nieve-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43174" y="3000372"/>
            <a:ext cx="719999" cy="720000"/>
          </a:xfrm>
          <a:prstGeom prst="rect">
            <a:avLst/>
          </a:prstGeom>
          <a:noFill/>
        </p:spPr>
      </p:pic>
      <p:pic>
        <p:nvPicPr>
          <p:cNvPr id="28" name="Picture 11" descr="http://www.canalgif.net/Gifs-animados/Clima/Nieve/Imagen-animada-Nieve-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9124" y="4143380"/>
            <a:ext cx="719999" cy="720000"/>
          </a:xfrm>
          <a:prstGeom prst="rect">
            <a:avLst/>
          </a:prstGeom>
          <a:noFill/>
        </p:spPr>
      </p:pic>
      <p:pic>
        <p:nvPicPr>
          <p:cNvPr id="29" name="Picture 11" descr="http://www.canalgif.net/Gifs-animados/Clima/Nieve/Imagen-animada-Nieve-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43042" y="5072074"/>
            <a:ext cx="719999" cy="720000"/>
          </a:xfrm>
          <a:prstGeom prst="rect">
            <a:avLst/>
          </a:prstGeom>
          <a:noFill/>
        </p:spPr>
      </p:pic>
      <p:pic>
        <p:nvPicPr>
          <p:cNvPr id="30" name="Picture 11" descr="http://www.canalgif.net/Gifs-animados/Clima/Nieve/Imagen-animada-Nieve-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57884" y="928670"/>
            <a:ext cx="719999" cy="720000"/>
          </a:xfrm>
          <a:prstGeom prst="rect">
            <a:avLst/>
          </a:prstGeom>
          <a:noFill/>
        </p:spPr>
      </p:pic>
      <p:pic>
        <p:nvPicPr>
          <p:cNvPr id="31" name="Picture 11" descr="http://www.canalgif.net/Gifs-animados/Clima/Nieve/Imagen-animada-Nieve-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00826" y="1214422"/>
            <a:ext cx="719999" cy="720000"/>
          </a:xfrm>
          <a:prstGeom prst="rect">
            <a:avLst/>
          </a:prstGeom>
          <a:noFill/>
        </p:spPr>
      </p:pic>
      <p:pic>
        <p:nvPicPr>
          <p:cNvPr id="32" name="Picture 11" descr="http://www.canalgif.net/Gifs-animados/Clima/Nieve/Imagen-animada-Nieve-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72198" y="3571876"/>
            <a:ext cx="719999" cy="720000"/>
          </a:xfrm>
          <a:prstGeom prst="rect">
            <a:avLst/>
          </a:prstGeom>
          <a:noFill/>
        </p:spPr>
      </p:pic>
      <p:pic>
        <p:nvPicPr>
          <p:cNvPr id="33" name="Picture 11" descr="http://www.canalgif.net/Gifs-animados/Clima/Nieve/Imagen-animada-Nieve-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929586" y="214290"/>
            <a:ext cx="719999" cy="720000"/>
          </a:xfrm>
          <a:prstGeom prst="rect">
            <a:avLst/>
          </a:prstGeom>
          <a:noFill/>
        </p:spPr>
      </p:pic>
      <p:pic>
        <p:nvPicPr>
          <p:cNvPr id="34" name="Picture 11" descr="http://www.canalgif.net/Gifs-animados/Clima/Nieve/Imagen-animada-Nieve-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29454" y="285728"/>
            <a:ext cx="719999" cy="720000"/>
          </a:xfrm>
          <a:prstGeom prst="rect">
            <a:avLst/>
          </a:prstGeom>
          <a:noFill/>
        </p:spPr>
      </p:pic>
      <p:pic>
        <p:nvPicPr>
          <p:cNvPr id="35" name="Picture 11" descr="http://www.canalgif.net/Gifs-animados/Clima/Nieve/Imagen-animada-Nieve-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00562" y="5286388"/>
            <a:ext cx="719999" cy="720000"/>
          </a:xfrm>
          <a:prstGeom prst="rect">
            <a:avLst/>
          </a:prstGeom>
          <a:noFill/>
        </p:spPr>
      </p:pic>
      <p:pic>
        <p:nvPicPr>
          <p:cNvPr id="36" name="Picture 11" descr="http://www.canalgif.net/Gifs-animados/Clima/Nieve/Imagen-animada-Nieve-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86710" y="3000372"/>
            <a:ext cx="719999" cy="720000"/>
          </a:xfrm>
          <a:prstGeom prst="rect">
            <a:avLst/>
          </a:prstGeom>
          <a:noFill/>
        </p:spPr>
      </p:pic>
      <p:pic>
        <p:nvPicPr>
          <p:cNvPr id="37" name="Picture 11" descr="http://www.canalgif.net/Gifs-animados/Clima/Nieve/Imagen-animada-Nieve-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71802" y="5357826"/>
            <a:ext cx="719999" cy="720000"/>
          </a:xfrm>
          <a:prstGeom prst="rect">
            <a:avLst/>
          </a:prstGeom>
          <a:noFill/>
        </p:spPr>
      </p:pic>
      <p:pic>
        <p:nvPicPr>
          <p:cNvPr id="38" name="Picture 11" descr="http://www.canalgif.net/Gifs-animados/Clima/Nieve/Imagen-animada-Nieve-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00496" y="2428868"/>
            <a:ext cx="719999" cy="720000"/>
          </a:xfrm>
          <a:prstGeom prst="rect">
            <a:avLst/>
          </a:prstGeom>
          <a:noFill/>
        </p:spPr>
      </p:pic>
      <p:pic>
        <p:nvPicPr>
          <p:cNvPr id="39" name="Picture 11" descr="http://www.canalgif.net/Gifs-animados/Clima/Nieve/Imagen-animada-Nieve-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86182" y="1071546"/>
            <a:ext cx="719999" cy="720000"/>
          </a:xfrm>
          <a:prstGeom prst="rect">
            <a:avLst/>
          </a:prstGeom>
          <a:noFill/>
        </p:spPr>
      </p:pic>
      <p:pic>
        <p:nvPicPr>
          <p:cNvPr id="40" name="Picture 11" descr="http://www.canalgif.net/Gifs-animados/Clima/Nieve/Imagen-animada-Nieve-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5984" y="214290"/>
            <a:ext cx="719999" cy="720000"/>
          </a:xfrm>
          <a:prstGeom prst="rect">
            <a:avLst/>
          </a:prstGeom>
          <a:noFill/>
        </p:spPr>
      </p:pic>
      <p:pic>
        <p:nvPicPr>
          <p:cNvPr id="41" name="Picture 11" descr="http://www.canalgif.net/Gifs-animados/Clima/Nieve/Imagen-animada-Nieve-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43306" y="285728"/>
            <a:ext cx="755999" cy="756000"/>
          </a:xfrm>
          <a:prstGeom prst="rect">
            <a:avLst/>
          </a:prstGeom>
          <a:noFill/>
        </p:spPr>
      </p:pic>
      <p:pic>
        <p:nvPicPr>
          <p:cNvPr id="42" name="Picture 11" descr="http://www.canalgif.net/Gifs-animados/Clima/Nieve/Imagen-animada-Nieve-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285728"/>
            <a:ext cx="719999" cy="720000"/>
          </a:xfrm>
          <a:prstGeom prst="rect">
            <a:avLst/>
          </a:prstGeom>
          <a:noFill/>
        </p:spPr>
      </p:pic>
      <p:pic>
        <p:nvPicPr>
          <p:cNvPr id="43" name="Picture 11" descr="http://www.canalgif.net/Gifs-animados/Clima/Nieve/Imagen-animada-Nieve-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2285992"/>
            <a:ext cx="755999" cy="756000"/>
          </a:xfrm>
          <a:prstGeom prst="rect">
            <a:avLst/>
          </a:prstGeom>
          <a:noFill/>
        </p:spPr>
      </p:pic>
      <p:pic>
        <p:nvPicPr>
          <p:cNvPr id="44" name="Picture 11" descr="http://www.canalgif.net/Gifs-animados/Clima/Nieve/Imagen-animada-Nieve-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3214686"/>
            <a:ext cx="719999" cy="720000"/>
          </a:xfrm>
          <a:prstGeom prst="rect">
            <a:avLst/>
          </a:prstGeom>
          <a:noFill/>
        </p:spPr>
      </p:pic>
      <p:pic>
        <p:nvPicPr>
          <p:cNvPr id="45" name="Picture 11" descr="http://www.canalgif.net/Gifs-animados/Clima/Nieve/Imagen-animada-Nieve-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4714884"/>
            <a:ext cx="719999" cy="720000"/>
          </a:xfrm>
          <a:prstGeom prst="rect">
            <a:avLst/>
          </a:prstGeom>
          <a:noFill/>
        </p:spPr>
      </p:pic>
      <p:pic>
        <p:nvPicPr>
          <p:cNvPr id="46" name="Picture 11" descr="http://www.canalgif.net/Gifs-animados/Clima/Nieve/Imagen-animada-Nieve-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4" y="5643578"/>
            <a:ext cx="647999" cy="648000"/>
          </a:xfrm>
          <a:prstGeom prst="rect">
            <a:avLst/>
          </a:prstGeom>
          <a:noFill/>
        </p:spPr>
      </p:pic>
      <p:pic>
        <p:nvPicPr>
          <p:cNvPr id="47" name="Picture 11" descr="http://www.canalgif.net/Gifs-animados/Clima/Nieve/Imagen-animada-Nieve-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43174" y="4143380"/>
            <a:ext cx="1007999" cy="1008000"/>
          </a:xfrm>
          <a:prstGeom prst="rect">
            <a:avLst/>
          </a:prstGeom>
          <a:noFill/>
        </p:spPr>
      </p:pic>
      <p:pic>
        <p:nvPicPr>
          <p:cNvPr id="48" name="Picture 11" descr="http://www.canalgif.net/Gifs-animados/Clima/Nieve/Imagen-animada-Nieve-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86182" y="3786190"/>
            <a:ext cx="719999" cy="720000"/>
          </a:xfrm>
          <a:prstGeom prst="rect">
            <a:avLst/>
          </a:prstGeom>
          <a:noFill/>
        </p:spPr>
      </p:pic>
      <p:pic>
        <p:nvPicPr>
          <p:cNvPr id="49" name="Picture 11" descr="http://www.canalgif.net/Gifs-animados/Clima/Nieve/Imagen-animada-Nieve-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29190" y="357166"/>
            <a:ext cx="719999" cy="720000"/>
          </a:xfrm>
          <a:prstGeom prst="rect">
            <a:avLst/>
          </a:prstGeom>
          <a:noFill/>
        </p:spPr>
      </p:pic>
      <p:pic>
        <p:nvPicPr>
          <p:cNvPr id="50" name="Picture 11" descr="http://www.canalgif.net/Gifs-animados/Clima/Nieve/Imagen-animada-Nieve-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28794" y="5572140"/>
            <a:ext cx="647999" cy="648000"/>
          </a:xfrm>
          <a:prstGeom prst="rect">
            <a:avLst/>
          </a:prstGeom>
          <a:noFill/>
        </p:spPr>
      </p:pic>
      <p:pic>
        <p:nvPicPr>
          <p:cNvPr id="51" name="Picture 11" descr="http://www.canalgif.net/Gifs-animados/Clima/Nieve/Imagen-animada-Nieve-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6314" y="2143116"/>
            <a:ext cx="719999" cy="720000"/>
          </a:xfrm>
          <a:prstGeom prst="rect">
            <a:avLst/>
          </a:prstGeom>
          <a:noFill/>
        </p:spPr>
      </p:pic>
      <p:pic>
        <p:nvPicPr>
          <p:cNvPr id="52" name="Picture 11" descr="http://www.canalgif.net/Gifs-animados/Clima/Nieve/Imagen-animada-Nieve-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3500438"/>
            <a:ext cx="719999" cy="720000"/>
          </a:xfrm>
          <a:prstGeom prst="rect">
            <a:avLst/>
          </a:prstGeom>
          <a:noFill/>
        </p:spPr>
      </p:pic>
      <p:pic>
        <p:nvPicPr>
          <p:cNvPr id="53" name="Picture 11" descr="http://www.canalgif.net/Gifs-animados/Clima/Nieve/Imagen-animada-Nieve-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7620" y="5500702"/>
            <a:ext cx="719999" cy="720000"/>
          </a:xfrm>
          <a:prstGeom prst="rect">
            <a:avLst/>
          </a:prstGeom>
          <a:noFill/>
        </p:spPr>
      </p:pic>
      <p:pic>
        <p:nvPicPr>
          <p:cNvPr id="54" name="Picture 11" descr="http://www.canalgif.net/Gifs-animados/Clima/Nieve/Imagen-animada-Nieve-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5008" y="0"/>
            <a:ext cx="719999" cy="720000"/>
          </a:xfrm>
          <a:prstGeom prst="rect">
            <a:avLst/>
          </a:prstGeom>
          <a:noFill/>
        </p:spPr>
      </p:pic>
      <p:pic>
        <p:nvPicPr>
          <p:cNvPr id="55" name="Picture 11" descr="http://www.canalgif.net/Gifs-animados/Clima/Nieve/Imagen-animada-Nieve-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72264" y="2714620"/>
            <a:ext cx="719999" cy="720000"/>
          </a:xfrm>
          <a:prstGeom prst="rect">
            <a:avLst/>
          </a:prstGeom>
          <a:noFill/>
        </p:spPr>
      </p:pic>
      <p:pic>
        <p:nvPicPr>
          <p:cNvPr id="56" name="Picture 11" descr="http://www.canalgif.net/Gifs-animados/Clima/Nieve/Imagen-animada-Nieve-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29520" y="1214422"/>
            <a:ext cx="719999" cy="720000"/>
          </a:xfrm>
          <a:prstGeom prst="rect">
            <a:avLst/>
          </a:prstGeom>
          <a:noFill/>
        </p:spPr>
      </p:pic>
      <p:pic>
        <p:nvPicPr>
          <p:cNvPr id="57" name="Picture 11" descr="http://www.canalgif.net/Gifs-animados/Clima/Nieve/Imagen-animada-Nieve-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72198" y="5143512"/>
            <a:ext cx="719999" cy="720000"/>
          </a:xfrm>
          <a:prstGeom prst="rect">
            <a:avLst/>
          </a:prstGeom>
          <a:noFill/>
        </p:spPr>
      </p:pic>
      <p:pic>
        <p:nvPicPr>
          <p:cNvPr id="58" name="Picture 11" descr="http://www.canalgif.net/Gifs-animados/Clima/Nieve/Imagen-animada-Nieve-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596" y="1357298"/>
            <a:ext cx="647999" cy="648000"/>
          </a:xfrm>
          <a:prstGeom prst="rect">
            <a:avLst/>
          </a:prstGeom>
          <a:noFill/>
        </p:spPr>
      </p:pic>
      <p:pic>
        <p:nvPicPr>
          <p:cNvPr id="59" name="Picture 11" descr="http://www.canalgif.net/Gifs-animados/Clima/Nieve/Imagen-animada-Nieve-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15338" y="1428736"/>
            <a:ext cx="647999" cy="64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1600200"/>
            <a:ext cx="8686800" cy="4525963"/>
          </a:xfrm>
        </p:spPr>
        <p:txBody>
          <a:bodyPr/>
          <a:lstStyle/>
          <a:p>
            <a:endParaRPr lang="es-ES_tradnl" dirty="0"/>
          </a:p>
        </p:txBody>
      </p:sp>
      <p:pic>
        <p:nvPicPr>
          <p:cNvPr id="32770" name="Picture 2" descr="http://d.mundo-descargas.com/imagenes/fondo-papa-noel-merry-christm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357166"/>
            <a:ext cx="8307481" cy="622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2013223" y="5929330"/>
            <a:ext cx="461171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ell MT" pitchFamily="18" charset="0"/>
              </a:rPr>
              <a:t>recorrió el mundo</a:t>
            </a:r>
            <a:endParaRPr lang="es-ES" sz="4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ell MT" pitchFamily="18" charset="0"/>
            </a:endParaRPr>
          </a:p>
        </p:txBody>
      </p:sp>
      <p:pic>
        <p:nvPicPr>
          <p:cNvPr id="36868" name="Picture 4" descr="bli_li03.gif (14579 bytes)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29322" y="1500174"/>
            <a:ext cx="1171575" cy="419101"/>
          </a:xfrm>
          <a:prstGeom prst="rect">
            <a:avLst/>
          </a:prstGeom>
          <a:noFill/>
        </p:spPr>
      </p:pic>
      <p:pic>
        <p:nvPicPr>
          <p:cNvPr id="36870" name="Picture 6" descr="bli_li03.gif (14579 bytes)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15206" y="1500174"/>
            <a:ext cx="1171575" cy="4191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1">
            <a:schemeClr val="dk1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40962" name="Picture 2" descr="http://static.commentcamarche.net/es.kioskea.net/faq/images/0-GmMa8L7g-santa-christmas-deers-s-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928670"/>
            <a:ext cx="6384000" cy="478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3" descr="C:\Users\abuelitos\Downloads\FelizNavidad-trocito_de_Navidad_archivos\slide0006_image03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0496" y="571480"/>
            <a:ext cx="1457325" cy="17145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2295395" y="5500702"/>
            <a:ext cx="42053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 </a:t>
            </a:r>
            <a:r>
              <a:rPr lang="es-ES" sz="32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Bell MT" pitchFamily="18" charset="0"/>
              </a:rPr>
              <a:t>Repartió los regalos</a:t>
            </a:r>
            <a:endParaRPr lang="es-ES" sz="32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  <a:latin typeface="Bell MT" pitchFamily="18" charset="0"/>
            </a:endParaRPr>
          </a:p>
        </p:txBody>
      </p:sp>
      <p:pic>
        <p:nvPicPr>
          <p:cNvPr id="33794" name="Picture 2" descr="joxswag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0"/>
            <a:ext cx="2914650" cy="1095376"/>
          </a:xfrm>
          <a:prstGeom prst="rect">
            <a:avLst/>
          </a:prstGeom>
          <a:noFill/>
        </p:spPr>
      </p:pic>
      <p:pic>
        <p:nvPicPr>
          <p:cNvPr id="33796" name="Picture 4" descr="joxswag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14678" y="0"/>
            <a:ext cx="2914650" cy="1095376"/>
          </a:xfrm>
          <a:prstGeom prst="rect">
            <a:avLst/>
          </a:prstGeom>
          <a:noFill/>
        </p:spPr>
      </p:pic>
      <p:pic>
        <p:nvPicPr>
          <p:cNvPr id="33798" name="Picture 6" descr="joxswag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9350" y="0"/>
            <a:ext cx="2914650" cy="109537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8132" name="Picture 4" descr="http://www.canalgif.net/Gifs-animados/Navidad/Casas-decoradas-en-navidad/Imagen-animada-Casa-decorada-en-navidad-39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00042"/>
            <a:ext cx="4762500" cy="3810000"/>
          </a:xfrm>
          <a:prstGeom prst="rect">
            <a:avLst/>
          </a:prstGeom>
          <a:noFill/>
        </p:spPr>
      </p:pic>
      <p:pic>
        <p:nvPicPr>
          <p:cNvPr id="6" name="Picture 2" descr="http://www.canalgif.net/Gifs-animados/Navidad/Casas-decoradas-en-navidad/Imagen-animada-Casa-decorada-en-navidad-4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00128" y="785794"/>
            <a:ext cx="4743872" cy="295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2" descr="http://www.canalgif.net/Gifs-animados/Navidad/Casas-decoradas-en-navidad/Imagen-animada-Casa-decorada-en-navidad-3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00364" y="3654000"/>
            <a:ext cx="5505159" cy="3204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4479637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5400" b="0" cap="none" spc="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137434" y="5857892"/>
            <a:ext cx="320953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ll MT" pitchFamily="18" charset="0"/>
              </a:rPr>
              <a:t>Casa por casa</a:t>
            </a:r>
            <a:endParaRPr lang="es-ES" sz="40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B0F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Bell MT" pitchFamily="18" charset="0"/>
            </a:endParaRPr>
          </a:p>
        </p:txBody>
      </p:sp>
      <p:pic>
        <p:nvPicPr>
          <p:cNvPr id="10" name="Picture 2" descr="http://4.bp.blogspot.com/-TT6BO_RvcIs/UMQi1Ov9hFI/AAAAAAABtxU/m7EiXQooN3w/s1600/Animados_Trineo_Navidad_de_Papa_Noel_20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2762250" cy="1714500"/>
          </a:xfrm>
          <a:prstGeom prst="rect">
            <a:avLst/>
          </a:prstGeom>
          <a:noFill/>
        </p:spPr>
      </p:pic>
      <p:pic>
        <p:nvPicPr>
          <p:cNvPr id="11" name="Picture 11" descr="http://www.canalgif.net/Gifs-animados/Clima/Nieve/Imagen-animada-Nieve-03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42976" y="1928802"/>
            <a:ext cx="1007999" cy="1008000"/>
          </a:xfrm>
          <a:prstGeom prst="rect">
            <a:avLst/>
          </a:prstGeom>
          <a:noFill/>
        </p:spPr>
      </p:pic>
      <p:pic>
        <p:nvPicPr>
          <p:cNvPr id="12" name="Picture 11" descr="http://www.canalgif.net/Gifs-animados/Clima/Nieve/Imagen-animada-Nieve-03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28860" y="1500174"/>
            <a:ext cx="1007999" cy="1008000"/>
          </a:xfrm>
          <a:prstGeom prst="rect">
            <a:avLst/>
          </a:prstGeom>
          <a:noFill/>
        </p:spPr>
      </p:pic>
      <p:pic>
        <p:nvPicPr>
          <p:cNvPr id="13" name="Picture 11" descr="http://www.canalgif.net/Gifs-animados/Clima/Nieve/Imagen-animada-Nieve-03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28992" y="1214422"/>
            <a:ext cx="1007999" cy="1008000"/>
          </a:xfrm>
          <a:prstGeom prst="rect">
            <a:avLst/>
          </a:prstGeom>
          <a:noFill/>
        </p:spPr>
      </p:pic>
      <p:pic>
        <p:nvPicPr>
          <p:cNvPr id="14" name="Picture 11" descr="http://www.canalgif.net/Gifs-animados/Clima/Nieve/Imagen-animada-Nieve-03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71670" y="2571744"/>
            <a:ext cx="1007999" cy="1008000"/>
          </a:xfrm>
          <a:prstGeom prst="rect">
            <a:avLst/>
          </a:prstGeom>
          <a:noFill/>
        </p:spPr>
      </p:pic>
      <p:pic>
        <p:nvPicPr>
          <p:cNvPr id="15" name="Picture 11" descr="http://www.canalgif.net/Gifs-animados/Clima/Nieve/Imagen-animada-Nieve-03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00364" y="2571744"/>
            <a:ext cx="1007999" cy="1008000"/>
          </a:xfrm>
          <a:prstGeom prst="rect">
            <a:avLst/>
          </a:prstGeom>
          <a:noFill/>
        </p:spPr>
      </p:pic>
      <p:pic>
        <p:nvPicPr>
          <p:cNvPr id="16" name="Picture 11" descr="http://www.canalgif.net/Gifs-animados/Clima/Nieve/Imagen-animada-Nieve-03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282" y="1714488"/>
            <a:ext cx="1007999" cy="100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1030" name="Picture 6" descr="http://www.canalgif.net/Gifs-animados/Celebraciones/Regalos/Imagen-animada-Regalo-25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5286388"/>
            <a:ext cx="1428750" cy="790576"/>
          </a:xfrm>
          <a:prstGeom prst="rect">
            <a:avLst/>
          </a:prstGeom>
          <a:noFill/>
        </p:spPr>
      </p:pic>
      <p:pic>
        <p:nvPicPr>
          <p:cNvPr id="1032" name="Picture 8" descr="http://www.canalgif.net/Gifs-animados/Celebraciones/Regalos/Imagen-animada-Regalo-25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00892" y="5857892"/>
            <a:ext cx="1428750" cy="790576"/>
          </a:xfrm>
          <a:prstGeom prst="rect">
            <a:avLst/>
          </a:prstGeom>
          <a:noFill/>
        </p:spPr>
      </p:pic>
      <p:pic>
        <p:nvPicPr>
          <p:cNvPr id="1036" name="Picture 12" descr="http://www.canalgif.net/Gifs-animados/Celebraciones/Regalos/Imagen-animada-Regalo-2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6096000"/>
            <a:ext cx="904875" cy="762000"/>
          </a:xfrm>
          <a:prstGeom prst="rect">
            <a:avLst/>
          </a:prstGeom>
          <a:noFill/>
        </p:spPr>
      </p:pic>
      <p:pic>
        <p:nvPicPr>
          <p:cNvPr id="1050" name="Picture 26" descr="http://www.canalgif.net/Gifs-animados/Navidad/Regalos-de-navidad/Imagen-animada-Regalos-de-navidad-7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81500" y="0"/>
            <a:ext cx="4762500" cy="4591050"/>
          </a:xfrm>
          <a:prstGeom prst="rect">
            <a:avLst/>
          </a:prstGeom>
          <a:noFill/>
        </p:spPr>
      </p:pic>
      <p:pic>
        <p:nvPicPr>
          <p:cNvPr id="17" name="Picture 22" descr="http://www.canalgif.net/Gifs-animados/Navidad/Regalos-de-navidad/Imagen-animada-Regalos-de-navidad-4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5008" y="2357430"/>
            <a:ext cx="3095625" cy="2628900"/>
          </a:xfrm>
          <a:prstGeom prst="rect">
            <a:avLst/>
          </a:prstGeom>
          <a:noFill/>
        </p:spPr>
      </p:pic>
      <p:pic>
        <p:nvPicPr>
          <p:cNvPr id="18" name="Picture 14" descr="http://www.canalgif.net/Gifs-animados/Celebraciones/Regalos/Imagen-animada-Regalo-2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14480" y="2428868"/>
            <a:ext cx="1333500" cy="1066801"/>
          </a:xfrm>
          <a:prstGeom prst="rect">
            <a:avLst/>
          </a:prstGeom>
          <a:noFill/>
        </p:spPr>
      </p:pic>
      <p:pic>
        <p:nvPicPr>
          <p:cNvPr id="1052" name="Picture 28" descr="http://www.canalgif.net/Gifs-animados/Navidad/Regalos-de-navidad/Imagen-animada-Regalos-de-navidad-75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4282" y="214290"/>
            <a:ext cx="3143250" cy="3381375"/>
          </a:xfrm>
          <a:prstGeom prst="rect">
            <a:avLst/>
          </a:prstGeom>
          <a:noFill/>
        </p:spPr>
      </p:pic>
      <p:pic>
        <p:nvPicPr>
          <p:cNvPr id="20" name="Picture 20" descr="http://www.canalgif.net/Gifs-animados/Celebraciones/Regalos/Imagen-animada-Regalo-44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14546" y="1643050"/>
            <a:ext cx="3419475" cy="2971801"/>
          </a:xfrm>
          <a:prstGeom prst="rect">
            <a:avLst/>
          </a:prstGeom>
          <a:noFill/>
        </p:spPr>
      </p:pic>
      <p:pic>
        <p:nvPicPr>
          <p:cNvPr id="1054" name="Picture 30" descr="http://violette03.v.i.pic.centerblog.net/6cf9b1f2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857356" y="3067050"/>
            <a:ext cx="4762500" cy="37909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105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9154" name="Picture 2" descr="http://www.canalgif.net/Gifs-animados/Navidad/Regalos-de-navidad/Imagen-animada-Regalos-de-navidad-77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0562" y="214290"/>
            <a:ext cx="4067175" cy="4810125"/>
          </a:xfrm>
          <a:prstGeom prst="rect">
            <a:avLst/>
          </a:prstGeom>
          <a:noFill/>
        </p:spPr>
      </p:pic>
      <p:pic>
        <p:nvPicPr>
          <p:cNvPr id="49156" name="Picture 4" descr="http://www.canalgif.net/Gifs-animados/Navidad/Regalos-de-navidad/Imagen-animada-Regalos-de-navidad-7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571876"/>
            <a:ext cx="4762500" cy="3067050"/>
          </a:xfrm>
          <a:prstGeom prst="rect">
            <a:avLst/>
          </a:prstGeom>
          <a:noFill/>
        </p:spPr>
      </p:pic>
      <p:pic>
        <p:nvPicPr>
          <p:cNvPr id="49158" name="Picture 6" descr="http://www.canalgif.net/Gifs-animados/Navidad/Regalos-de-navidad/Imagen-animada-Regalos-de-navidad-68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57818" y="4171949"/>
            <a:ext cx="2857500" cy="2686051"/>
          </a:xfrm>
          <a:prstGeom prst="rect">
            <a:avLst/>
          </a:prstGeom>
          <a:noFill/>
        </p:spPr>
      </p:pic>
      <p:pic>
        <p:nvPicPr>
          <p:cNvPr id="49160" name="Picture 8" descr=" animaciones de chimeneas de fuego en navidad chimeneas en navidad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4" y="0"/>
            <a:ext cx="3159054" cy="352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6" name="Picture 2" descr="J:\HACER PPS\para hacer navidad\3624459059580619981380969935034406852868716877876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3" descr="C:\Users\abuelitos\Downloads\FelizNavidad-trocito_de_Navidad_archivos\slide0035_image0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3042" y="3000372"/>
            <a:ext cx="938060" cy="136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378688" y="285728"/>
            <a:ext cx="678423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6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ll MT" pitchFamily="18" charset="0"/>
              </a:rPr>
              <a:t>Tras recorrer caminos y caminos</a:t>
            </a:r>
            <a:endParaRPr lang="es-ES" sz="36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Bell MT" pitchFamily="18" charset="0"/>
            </a:endParaRPr>
          </a:p>
        </p:txBody>
      </p:sp>
      <p:pic>
        <p:nvPicPr>
          <p:cNvPr id="1027" name="Picture 3" descr="J:\HACER PPS\IMAGENES NAVIDAD\slide0001_image00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14678" y="2214554"/>
            <a:ext cx="1714512" cy="2900366"/>
          </a:xfrm>
          <a:prstGeom prst="rect">
            <a:avLst/>
          </a:prstGeom>
          <a:noFill/>
        </p:spPr>
      </p:pic>
      <p:pic>
        <p:nvPicPr>
          <p:cNvPr id="1028" name="Picture 4" descr="J:\HACER PPS\IMAGENES NAVIDAD\slide0001_image00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49" y="2357430"/>
            <a:ext cx="714380" cy="1044000"/>
          </a:xfrm>
          <a:prstGeom prst="rect">
            <a:avLst/>
          </a:prstGeom>
          <a:noFill/>
        </p:spPr>
      </p:pic>
      <p:pic>
        <p:nvPicPr>
          <p:cNvPr id="1029" name="Picture 5" descr="J:\HACER PPS\IMAGENES NAVIDAD\slide0001_image00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71802" y="500042"/>
            <a:ext cx="1000132" cy="2264066"/>
          </a:xfrm>
          <a:prstGeom prst="rect">
            <a:avLst/>
          </a:prstGeom>
          <a:noFill/>
        </p:spPr>
      </p:pic>
      <p:pic>
        <p:nvPicPr>
          <p:cNvPr id="1030" name="Picture 6" descr="J:\HACER PPS\IMAGENES NAVIDAD\slide0001_image00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57356" y="857232"/>
            <a:ext cx="1071570" cy="2084628"/>
          </a:xfrm>
          <a:prstGeom prst="rect">
            <a:avLst/>
          </a:prstGeom>
          <a:noFill/>
        </p:spPr>
      </p:pic>
      <p:pic>
        <p:nvPicPr>
          <p:cNvPr id="11" name="Picture 5" descr="J:\HACER PPS\IMAGENES NAVIDAD\slide0001_image00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72330" y="428604"/>
            <a:ext cx="1000132" cy="2264066"/>
          </a:xfrm>
          <a:prstGeom prst="rect">
            <a:avLst/>
          </a:prstGeom>
          <a:noFill/>
        </p:spPr>
      </p:pic>
      <p:pic>
        <p:nvPicPr>
          <p:cNvPr id="12" name="Picture 6" descr="J:\HACER PPS\IMAGENES NAVIDAD\slide0001_image00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0562" y="642918"/>
            <a:ext cx="571504" cy="2084628"/>
          </a:xfrm>
          <a:prstGeom prst="rect">
            <a:avLst/>
          </a:prstGeom>
          <a:noFill/>
        </p:spPr>
      </p:pic>
      <p:pic>
        <p:nvPicPr>
          <p:cNvPr id="29698" name="Picture 2" descr="flashstr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86380" y="1500174"/>
            <a:ext cx="676275" cy="609600"/>
          </a:xfrm>
          <a:prstGeom prst="rect">
            <a:avLst/>
          </a:prstGeom>
          <a:noFill/>
        </p:spPr>
      </p:pic>
      <p:pic>
        <p:nvPicPr>
          <p:cNvPr id="29700" name="Picture 4" descr="lite1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297366"/>
          </a:xfrm>
          <a:prstGeom prst="rect">
            <a:avLst/>
          </a:prstGeom>
          <a:noFill/>
        </p:spPr>
      </p:pic>
      <p:pic>
        <p:nvPicPr>
          <p:cNvPr id="15" name="Picture 11" descr="http://www.canalgif.net/Gifs-animados/Clima/Nieve/Imagen-animada-Nieve-03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86314" y="2643182"/>
            <a:ext cx="1007999" cy="1008000"/>
          </a:xfrm>
          <a:prstGeom prst="rect">
            <a:avLst/>
          </a:prstGeom>
          <a:noFill/>
        </p:spPr>
      </p:pic>
      <p:pic>
        <p:nvPicPr>
          <p:cNvPr id="16" name="Picture 11" descr="http://www.canalgif.net/Gifs-animados/Clima/Nieve/Imagen-animada-Nieve-03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00760" y="3286124"/>
            <a:ext cx="1007999" cy="1008000"/>
          </a:xfrm>
          <a:prstGeom prst="rect">
            <a:avLst/>
          </a:prstGeom>
          <a:noFill/>
        </p:spPr>
      </p:pic>
      <p:pic>
        <p:nvPicPr>
          <p:cNvPr id="17" name="Picture 11" descr="http://www.canalgif.net/Gifs-animados/Clima/Nieve/Imagen-animada-Nieve-03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71736" y="2143116"/>
            <a:ext cx="1007999" cy="1008000"/>
          </a:xfrm>
          <a:prstGeom prst="rect">
            <a:avLst/>
          </a:prstGeom>
          <a:noFill/>
        </p:spPr>
      </p:pic>
      <p:pic>
        <p:nvPicPr>
          <p:cNvPr id="18" name="Picture 11" descr="http://www.canalgif.net/Gifs-animados/Clima/Nieve/Imagen-animada-Nieve-03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143768" y="2143116"/>
            <a:ext cx="1007999" cy="1008000"/>
          </a:xfrm>
          <a:prstGeom prst="rect">
            <a:avLst/>
          </a:prstGeom>
          <a:noFill/>
        </p:spPr>
      </p:pic>
      <p:pic>
        <p:nvPicPr>
          <p:cNvPr id="19" name="Picture 11" descr="http://www.canalgif.net/Gifs-animados/Clima/Nieve/Imagen-animada-Nieve-03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857620" y="1071546"/>
            <a:ext cx="1007999" cy="1008000"/>
          </a:xfrm>
          <a:prstGeom prst="rect">
            <a:avLst/>
          </a:prstGeom>
          <a:noFill/>
        </p:spPr>
      </p:pic>
      <p:pic>
        <p:nvPicPr>
          <p:cNvPr id="20" name="Picture 11" descr="http://www.canalgif.net/Gifs-animados/Clima/Nieve/Imagen-animada-Nieve-03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57752" y="4071942"/>
            <a:ext cx="1007999" cy="1008000"/>
          </a:xfrm>
          <a:prstGeom prst="rect">
            <a:avLst/>
          </a:prstGeom>
          <a:noFill/>
        </p:spPr>
      </p:pic>
      <p:pic>
        <p:nvPicPr>
          <p:cNvPr id="21" name="Picture 11" descr="http://www.canalgif.net/Gifs-animados/Clima/Nieve/Imagen-animada-Nieve-03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57818" y="928670"/>
            <a:ext cx="1007999" cy="1008000"/>
          </a:xfrm>
          <a:prstGeom prst="rect">
            <a:avLst/>
          </a:prstGeom>
          <a:noFill/>
        </p:spPr>
      </p:pic>
      <p:pic>
        <p:nvPicPr>
          <p:cNvPr id="22" name="Picture 11" descr="http://www.canalgif.net/Gifs-animados/Clima/Nieve/Imagen-animada-Nieve-03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15140" y="928670"/>
            <a:ext cx="1007999" cy="1008000"/>
          </a:xfrm>
          <a:prstGeom prst="rect">
            <a:avLst/>
          </a:prstGeom>
          <a:noFill/>
        </p:spPr>
      </p:pic>
      <p:pic>
        <p:nvPicPr>
          <p:cNvPr id="23" name="Picture 11" descr="http://www.canalgif.net/Gifs-animados/Clima/Nieve/Imagen-animada-Nieve-03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71736" y="3286124"/>
            <a:ext cx="1007999" cy="1008000"/>
          </a:xfrm>
          <a:prstGeom prst="rect">
            <a:avLst/>
          </a:prstGeom>
          <a:noFill/>
        </p:spPr>
      </p:pic>
      <p:pic>
        <p:nvPicPr>
          <p:cNvPr id="24" name="Picture 11" descr="http://www.canalgif.net/Gifs-animados/Clima/Nieve/Imagen-animada-Nieve-03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72396" y="3429000"/>
            <a:ext cx="1007999" cy="1008000"/>
          </a:xfrm>
          <a:prstGeom prst="rect">
            <a:avLst/>
          </a:prstGeom>
          <a:noFill/>
        </p:spPr>
      </p:pic>
      <p:pic>
        <p:nvPicPr>
          <p:cNvPr id="25" name="Picture 11" descr="http://www.canalgif.net/Gifs-animados/Clima/Nieve/Imagen-animada-Nieve-03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571604" y="2000240"/>
            <a:ext cx="1007999" cy="1008000"/>
          </a:xfrm>
          <a:prstGeom prst="rect">
            <a:avLst/>
          </a:prstGeom>
          <a:noFill/>
        </p:spPr>
      </p:pic>
      <p:pic>
        <p:nvPicPr>
          <p:cNvPr id="26" name="Picture 11" descr="http://www.canalgif.net/Gifs-animados/Clima/Nieve/Imagen-animada-Nieve-03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85918" y="3214686"/>
            <a:ext cx="1007999" cy="1008000"/>
          </a:xfrm>
          <a:prstGeom prst="rect">
            <a:avLst/>
          </a:prstGeom>
          <a:noFill/>
        </p:spPr>
      </p:pic>
      <p:pic>
        <p:nvPicPr>
          <p:cNvPr id="27" name="Picture 11" descr="http://www.canalgif.net/Gifs-animados/Clima/Nieve/Imagen-animada-Nieve-03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357422" y="4572008"/>
            <a:ext cx="1007999" cy="1008000"/>
          </a:xfrm>
          <a:prstGeom prst="rect">
            <a:avLst/>
          </a:prstGeom>
          <a:noFill/>
        </p:spPr>
      </p:pic>
      <p:pic>
        <p:nvPicPr>
          <p:cNvPr id="28" name="Picture 11" descr="http://www.canalgif.net/Gifs-animados/Clima/Nieve/Imagen-animada-Nieve-03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143372" y="5286388"/>
            <a:ext cx="1007999" cy="1008000"/>
          </a:xfrm>
          <a:prstGeom prst="rect">
            <a:avLst/>
          </a:prstGeom>
          <a:noFill/>
        </p:spPr>
      </p:pic>
      <p:pic>
        <p:nvPicPr>
          <p:cNvPr id="29" name="Picture 11" descr="http://www.canalgif.net/Gifs-animados/Clima/Nieve/Imagen-animada-Nieve-03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071670" y="928670"/>
            <a:ext cx="1007999" cy="100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2">
            <a:schemeClr val="dk2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pic>
        <p:nvPicPr>
          <p:cNvPr id="41986" name="Picture 2" descr="4388 1 Protector de Pantalla Animado Navideño en 3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928670"/>
            <a:ext cx="6846276" cy="5004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1990" name="Picture 6" descr="J:\HACER PPS\IMAGENES NAVIDAD\luces-2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14744" y="3143248"/>
            <a:ext cx="571500" cy="309564"/>
          </a:xfrm>
          <a:prstGeom prst="rect">
            <a:avLst/>
          </a:prstGeom>
          <a:noFill/>
        </p:spPr>
      </p:pic>
      <p:pic>
        <p:nvPicPr>
          <p:cNvPr id="9" name="Picture 6" descr="J:\HACER PPS\IMAGENES NAVIDAD\luces-2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4810" y="3143248"/>
            <a:ext cx="571500" cy="309564"/>
          </a:xfrm>
          <a:prstGeom prst="rect">
            <a:avLst/>
          </a:prstGeom>
          <a:noFill/>
        </p:spPr>
      </p:pic>
      <p:pic>
        <p:nvPicPr>
          <p:cNvPr id="10" name="Picture 6" descr="J:\HACER PPS\IMAGENES NAVIDAD\luces-2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3143248"/>
            <a:ext cx="571500" cy="309564"/>
          </a:xfrm>
          <a:prstGeom prst="rect">
            <a:avLst/>
          </a:prstGeom>
          <a:noFill/>
        </p:spPr>
      </p:pic>
      <p:pic>
        <p:nvPicPr>
          <p:cNvPr id="11" name="Picture 3" descr="J:\HACER PPS\para hacer navidad\slide0034_image092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43042" y="1000108"/>
            <a:ext cx="762000" cy="1428750"/>
          </a:xfrm>
          <a:prstGeom prst="rect">
            <a:avLst/>
          </a:prstGeom>
          <a:noFill/>
        </p:spPr>
      </p:pic>
      <p:pic>
        <p:nvPicPr>
          <p:cNvPr id="12" name="Picture 3" descr="J:\HACER PPS\para hacer navidad\slide0034_image092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57356" y="1214422"/>
            <a:ext cx="762000" cy="1428750"/>
          </a:xfrm>
          <a:prstGeom prst="rect">
            <a:avLst/>
          </a:prstGeom>
          <a:noFill/>
        </p:spPr>
      </p:pic>
      <p:pic>
        <p:nvPicPr>
          <p:cNvPr id="14" name="Picture 3" descr="C:\Users\abuelitos\Downloads\FelizNavidad-trocito_de_Navidad_archivos\slide0006_image03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57686" y="3571876"/>
            <a:ext cx="471008" cy="612000"/>
          </a:xfrm>
          <a:prstGeom prst="rect">
            <a:avLst/>
          </a:prstGeom>
          <a:noFill/>
        </p:spPr>
      </p:pic>
      <p:pic>
        <p:nvPicPr>
          <p:cNvPr id="1026" name="Picture 2" descr="J:\HACER PPS\para hacer navidad\Animaciones_Estrellas_Muchos_Colores-18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28992" y="1000108"/>
            <a:ext cx="3248025" cy="1181100"/>
          </a:xfrm>
          <a:prstGeom prst="rect">
            <a:avLst/>
          </a:prstGeom>
          <a:noFill/>
        </p:spPr>
      </p:pic>
      <p:pic>
        <p:nvPicPr>
          <p:cNvPr id="1027" name="Picture 3" descr="J:\HACER PPS\para hacer navidad\feliz-navidad[1] (2)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2844" y="4500570"/>
            <a:ext cx="2613337" cy="2592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6" name="Picture 4" descr="J:\HACER PPS\para hacer navidad\Linea-Luces-Navidad-Animaciones-009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857356" y="3929066"/>
            <a:ext cx="5381625" cy="528639"/>
          </a:xfrm>
          <a:prstGeom prst="rect">
            <a:avLst/>
          </a:prstGeom>
          <a:noFill/>
        </p:spPr>
      </p:pic>
      <p:pic>
        <p:nvPicPr>
          <p:cNvPr id="19" name="Picture 5" descr="J:\HACER PPS\para hacer navidad\slide0006_image021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16200000">
            <a:off x="557194" y="3300402"/>
            <a:ext cx="3171825" cy="428625"/>
          </a:xfrm>
          <a:prstGeom prst="rect">
            <a:avLst/>
          </a:prstGeom>
          <a:noFill/>
        </p:spPr>
      </p:pic>
      <p:pic>
        <p:nvPicPr>
          <p:cNvPr id="33794" name="Picture 2" descr="http://www.thegifcollector.com.ar/TgC_images_2609/navidad/TgC_Navidad_151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072198" y="3071810"/>
            <a:ext cx="1466850" cy="195262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122" name="Picture 2" descr="J:\HACER PPS\para hacer navidad\slide0023_image0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pic>
        <p:nvPicPr>
          <p:cNvPr id="5123" name="Picture 3" descr="J:\HACER PPS\para hacer navidad\slide0034_image09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2928934"/>
            <a:ext cx="762000" cy="1428750"/>
          </a:xfrm>
          <a:prstGeom prst="rect">
            <a:avLst/>
          </a:prstGeom>
          <a:noFill/>
        </p:spPr>
      </p:pic>
      <p:pic>
        <p:nvPicPr>
          <p:cNvPr id="5124" name="Picture 4" descr="J:\HACER PPS\para hacer navidad\slide0034_image09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0166" y="2571744"/>
            <a:ext cx="762000" cy="1428750"/>
          </a:xfrm>
          <a:prstGeom prst="rect">
            <a:avLst/>
          </a:prstGeom>
          <a:noFill/>
        </p:spPr>
      </p:pic>
      <p:pic>
        <p:nvPicPr>
          <p:cNvPr id="5125" name="Picture 5" descr="J:\HACER PPS\para hacer navidad\slide0034_image09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00364" y="2357430"/>
            <a:ext cx="762000" cy="1428750"/>
          </a:xfrm>
          <a:prstGeom prst="rect">
            <a:avLst/>
          </a:prstGeom>
          <a:noFill/>
        </p:spPr>
      </p:pic>
      <p:pic>
        <p:nvPicPr>
          <p:cNvPr id="5126" name="Picture 6" descr="J:\HACER PPS\para hacer navidad\slide0034_image09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0" y="3214686"/>
            <a:ext cx="762000" cy="1428750"/>
          </a:xfrm>
          <a:prstGeom prst="rect">
            <a:avLst/>
          </a:prstGeom>
          <a:noFill/>
        </p:spPr>
      </p:pic>
      <p:pic>
        <p:nvPicPr>
          <p:cNvPr id="5129" name="Picture 9" descr="http://www.imagenesanimadas.net/Navidad/Luces/luces-0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288931">
            <a:off x="3456634" y="795701"/>
            <a:ext cx="5000625" cy="838200"/>
          </a:xfrm>
          <a:prstGeom prst="rect">
            <a:avLst/>
          </a:prstGeom>
          <a:noFill/>
        </p:spPr>
      </p:pic>
      <p:pic>
        <p:nvPicPr>
          <p:cNvPr id="5133" name="Picture 13" descr="http://www.imagenesanimadas.net/Navidad/Luces/luces-1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1285236">
            <a:off x="3500477" y="1847183"/>
            <a:ext cx="4659294" cy="150872"/>
          </a:xfrm>
          <a:prstGeom prst="rect">
            <a:avLst/>
          </a:prstGeom>
          <a:noFill/>
        </p:spPr>
      </p:pic>
      <p:pic>
        <p:nvPicPr>
          <p:cNvPr id="27652" name="Picture 4" descr="lightsanim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85918" y="4929198"/>
            <a:ext cx="4762500" cy="447675"/>
          </a:xfrm>
          <a:prstGeom prst="rect">
            <a:avLst/>
          </a:prstGeom>
          <a:noFill/>
        </p:spPr>
      </p:pic>
      <p:pic>
        <p:nvPicPr>
          <p:cNvPr id="27654" name="Picture 6" descr="lightsanim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0949593">
            <a:off x="5357424" y="4587225"/>
            <a:ext cx="4762500" cy="447675"/>
          </a:xfrm>
          <a:prstGeom prst="rect">
            <a:avLst/>
          </a:prstGeom>
          <a:noFill/>
        </p:spPr>
      </p:pic>
      <p:pic>
        <p:nvPicPr>
          <p:cNvPr id="16" name="Picture 8" descr="J:\HACER PPS\para hacer navidad\slide0019_image062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14876" y="4071942"/>
            <a:ext cx="2130844" cy="2592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4338" name="Picture 2" descr="J:\HACER PPS\para hacer navidad\feliz-navidad-1680-x-105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28792" y="0"/>
            <a:ext cx="110016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479633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5400" b="0" cap="none" spc="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237625" y="285728"/>
            <a:ext cx="515198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Bell MT" pitchFamily="18" charset="0"/>
              </a:rPr>
              <a:t>SU BOLSA QUEDÓ VACIA</a:t>
            </a:r>
            <a:endParaRPr lang="es-ES" sz="32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Bell MT" pitchFamily="18" charset="0"/>
            </a:endParaRPr>
          </a:p>
        </p:txBody>
      </p:sp>
    </p:spTree>
  </p:cSld>
  <p:clrMapOvr>
    <a:masterClrMapping/>
  </p:clrMapOvr>
  <p:transition spd="med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433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33794" name="Picture 2" descr="http://3.bp.blogspot.com/_2t6Z49KwbDY/TRG7KhxiMXI/AAAAAAAAD_A/P4DmMPo9q1E/s1600/Santa+Clau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642918"/>
            <a:ext cx="7572375" cy="56769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2117501" y="5643578"/>
            <a:ext cx="456567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6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ell MT" pitchFamily="18" charset="0"/>
              </a:rPr>
              <a:t>Cumplidas las ilusiones</a:t>
            </a:r>
            <a:endParaRPr lang="es-ES" sz="3600" b="0" cap="none" spc="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Bell MT" pitchFamily="18" charset="0"/>
            </a:endParaRPr>
          </a:p>
        </p:txBody>
      </p:sp>
      <p:pic>
        <p:nvPicPr>
          <p:cNvPr id="26626" name="Picture 2" descr="http://www.canalgif.net/Gifs-animados/Navidad/Lineas-de-navidad/Imagen-animada-Linea-3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6172200"/>
            <a:ext cx="4219575" cy="685800"/>
          </a:xfrm>
          <a:prstGeom prst="rect">
            <a:avLst/>
          </a:prstGeom>
          <a:noFill/>
        </p:spPr>
      </p:pic>
      <p:pic>
        <p:nvPicPr>
          <p:cNvPr id="26628" name="Picture 4" descr="http://www.canalgif.net/Gifs-animados/Navidad/Lineas-de-navidad/Imagen-animada-Linea-3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6172200"/>
            <a:ext cx="4219575" cy="685800"/>
          </a:xfrm>
          <a:prstGeom prst="rect">
            <a:avLst/>
          </a:prstGeom>
          <a:noFill/>
        </p:spPr>
      </p:pic>
      <p:pic>
        <p:nvPicPr>
          <p:cNvPr id="26630" name="Picture 6" descr="http://www.canalgif.net/Gifs-animados/Navidad/Lineas-de-navidad/Imagen-animada-Linea-3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2" y="0"/>
            <a:ext cx="4219575" cy="685800"/>
          </a:xfrm>
          <a:prstGeom prst="rect">
            <a:avLst/>
          </a:prstGeom>
          <a:noFill/>
        </p:spPr>
      </p:pic>
      <p:pic>
        <p:nvPicPr>
          <p:cNvPr id="26632" name="Picture 8" descr="http://www.canalgif.net/Gifs-animados/Navidad/Lineas-de-navidad/Imagen-animada-Linea-3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691312" y="1766888"/>
            <a:ext cx="4219575" cy="685800"/>
          </a:xfrm>
          <a:prstGeom prst="rect">
            <a:avLst/>
          </a:prstGeom>
          <a:noFill/>
        </p:spPr>
      </p:pic>
      <p:pic>
        <p:nvPicPr>
          <p:cNvPr id="26634" name="Picture 10" descr="http://www.canalgif.net/Gifs-animados/Navidad/Lineas-de-navidad/Imagen-animada-Linea-3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691313" y="4405313"/>
            <a:ext cx="4219575" cy="685800"/>
          </a:xfrm>
          <a:prstGeom prst="rect">
            <a:avLst/>
          </a:prstGeom>
          <a:noFill/>
        </p:spPr>
      </p:pic>
      <p:pic>
        <p:nvPicPr>
          <p:cNvPr id="26636" name="Picture 12" descr="http://www.canalgif.net/Gifs-animados/Navidad/Lineas-de-navidad/Imagen-animada-Linea-3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766888" y="4405313"/>
            <a:ext cx="4219575" cy="685800"/>
          </a:xfrm>
          <a:prstGeom prst="rect">
            <a:avLst/>
          </a:prstGeom>
          <a:noFill/>
        </p:spPr>
      </p:pic>
      <p:pic>
        <p:nvPicPr>
          <p:cNvPr id="26638" name="Picture 14" descr="http://www.canalgif.net/Gifs-animados/Navidad/Lineas-de-navidad/Imagen-animada-Linea-3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766888" y="1766887"/>
            <a:ext cx="4219575" cy="685800"/>
          </a:xfrm>
          <a:prstGeom prst="rect">
            <a:avLst/>
          </a:prstGeom>
          <a:noFill/>
        </p:spPr>
      </p:pic>
      <p:pic>
        <p:nvPicPr>
          <p:cNvPr id="26640" name="Picture 16" descr="http://www.canalgif.net/Gifs-animados/Navidad/Lineas-de-navidad/Imagen-animada-Linea-3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0"/>
            <a:ext cx="4219575" cy="6858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1746" name="Picture 2" descr="http://3.bp.blogspot.com/-W-a9FN_6WZg/TvRx677n8AI/AAAAAAAAALQ/oHS9lHND-II/s1600/papa_noe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1841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62424" y="357166"/>
            <a:ext cx="360451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ll MT" pitchFamily="18" charset="0"/>
              </a:rPr>
              <a:t>Satisfecho quedó</a:t>
            </a:r>
            <a:endParaRPr lang="es-ES" sz="36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Bell MT" pitchFamily="18" charset="0"/>
            </a:endParaRPr>
          </a:p>
        </p:txBody>
      </p:sp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52226" name="Picture 2" descr="http://www.canalgif.net/Gifs-animados/Navidad/Arboles-de-navidad/Imagen-animada-Arbol-de-navidad-177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14290"/>
            <a:ext cx="4557153" cy="6300000"/>
          </a:xfrm>
          <a:prstGeom prst="rect">
            <a:avLst/>
          </a:prstGeom>
          <a:noFill/>
        </p:spPr>
      </p:pic>
      <p:pic>
        <p:nvPicPr>
          <p:cNvPr id="52228" name="Picture 4" descr="http://www.canalgif.net/Gifs-animados/Navidad/Arboles-de-navidad/Imagen-animada-Arbol-de-navidad-183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428604"/>
            <a:ext cx="3810000" cy="6086475"/>
          </a:xfrm>
          <a:prstGeom prst="rect">
            <a:avLst/>
          </a:prstGeom>
          <a:noFill/>
        </p:spPr>
      </p:pic>
      <p:pic>
        <p:nvPicPr>
          <p:cNvPr id="24578" name="Picture 2" descr="Linea de corazone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-1285916" y="0"/>
            <a:ext cx="5786478" cy="447676"/>
          </a:xfrm>
          <a:prstGeom prst="rect">
            <a:avLst/>
          </a:prstGeom>
          <a:noFill/>
        </p:spPr>
      </p:pic>
      <p:pic>
        <p:nvPicPr>
          <p:cNvPr id="24580" name="Picture 4" descr="Linea de corazone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9124" y="0"/>
            <a:ext cx="5867400" cy="42860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1266" name="Picture 2" descr="J:\HACER PPS\para hacer navidad\7178975414108451365668806355109826723265785531768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86000"/>
            <a:ext cx="9180000" cy="734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000496" y="642918"/>
            <a:ext cx="476476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6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Bell MT" pitchFamily="18" charset="0"/>
              </a:rPr>
              <a:t>estrellas en sus manos </a:t>
            </a:r>
          </a:p>
          <a:p>
            <a:pPr algn="ctr"/>
            <a:r>
              <a:rPr lang="es-ES" sz="28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Bell MT" pitchFamily="18" charset="0"/>
              </a:rPr>
              <a:t>SOLO QUEDARON</a:t>
            </a:r>
            <a:endParaRPr lang="es-ES" sz="28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Bell MT" pitchFamily="18" charset="0"/>
            </a:endParaRPr>
          </a:p>
        </p:txBody>
      </p:sp>
      <p:pic>
        <p:nvPicPr>
          <p:cNvPr id="7170" name="Picture 2" descr="J:\HACER PPS\para hacer navidad\slide0030_image08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43636" y="5072074"/>
            <a:ext cx="150000" cy="180000"/>
          </a:xfrm>
          <a:prstGeom prst="rect">
            <a:avLst/>
          </a:prstGeom>
          <a:noFill/>
        </p:spPr>
      </p:pic>
      <p:pic>
        <p:nvPicPr>
          <p:cNvPr id="7" name="Picture 2" descr="J:\HACER PPS\para hacer navidad\slide0030_image08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6" y="5286388"/>
            <a:ext cx="214313" cy="257176"/>
          </a:xfrm>
          <a:prstGeom prst="rect">
            <a:avLst/>
          </a:prstGeom>
          <a:noFill/>
        </p:spPr>
      </p:pic>
      <p:pic>
        <p:nvPicPr>
          <p:cNvPr id="8" name="Picture 2" descr="J:\HACER PPS\para hacer navidad\slide0030_image08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43702" y="5357826"/>
            <a:ext cx="150000" cy="180000"/>
          </a:xfrm>
          <a:prstGeom prst="rect">
            <a:avLst/>
          </a:prstGeom>
          <a:noFill/>
        </p:spPr>
      </p:pic>
      <p:pic>
        <p:nvPicPr>
          <p:cNvPr id="9" name="Picture 2" descr="J:\HACER PPS\para hacer navidad\slide0030_image08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86578" y="4572008"/>
            <a:ext cx="180000" cy="216000"/>
          </a:xfrm>
          <a:prstGeom prst="rect">
            <a:avLst/>
          </a:prstGeom>
          <a:noFill/>
        </p:spPr>
      </p:pic>
      <p:pic>
        <p:nvPicPr>
          <p:cNvPr id="7172" name="Picture 4" descr="J:\HACER PPS\para hacer navidad\slide0009_image015 (2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43636" y="4643446"/>
            <a:ext cx="468000" cy="468000"/>
          </a:xfrm>
          <a:prstGeom prst="rect">
            <a:avLst/>
          </a:prstGeom>
          <a:noFill/>
        </p:spPr>
      </p:pic>
      <p:pic>
        <p:nvPicPr>
          <p:cNvPr id="7173" name="Picture 5" descr="J:\HACER PPS\para hacer navidad\slide0009_image015 (2)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5008" y="5072074"/>
            <a:ext cx="396000" cy="396000"/>
          </a:xfrm>
          <a:prstGeom prst="rect">
            <a:avLst/>
          </a:prstGeom>
          <a:noFill/>
        </p:spPr>
      </p:pic>
      <p:pic>
        <p:nvPicPr>
          <p:cNvPr id="7174" name="Picture 6" descr="J:\HACER PPS\para hacer navidad\slide0009_image015 (2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72330" y="4857760"/>
            <a:ext cx="468000" cy="46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8194" name="Picture 2" descr="J:\HACER PPS\para hacer navidad\gif-navidad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642918"/>
            <a:ext cx="6667500" cy="5715000"/>
          </a:xfrm>
          <a:prstGeom prst="rect">
            <a:avLst/>
          </a:prstGeom>
          <a:noFill/>
        </p:spPr>
      </p:pic>
      <p:pic>
        <p:nvPicPr>
          <p:cNvPr id="5" name="Picture 2" descr="J:\HACER PPS\para hacer navidad\gif-navidad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714356"/>
            <a:ext cx="6667500" cy="5715000"/>
          </a:xfrm>
          <a:prstGeom prst="ellipse">
            <a:avLst/>
          </a:prstGeom>
          <a:noFill/>
        </p:spPr>
      </p:pic>
      <p:pic>
        <p:nvPicPr>
          <p:cNvPr id="6" name="Picture 2" descr="J:\HACER PPS\para hacer navidad\gif-navidad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714356"/>
            <a:ext cx="6667500" cy="5715000"/>
          </a:xfrm>
          <a:prstGeom prst="ellipse">
            <a:avLst/>
          </a:prstGeom>
          <a:noFill/>
        </p:spPr>
      </p:pic>
    </p:spTree>
  </p:cSld>
  <p:clrMapOvr>
    <a:masterClrMapping/>
  </p:clrMapOvr>
  <p:transition spd="med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33333E-6 L 0.86875 -1.00695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4" y="-50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3.33333E-6 L -0.84774 -1.21828 " pathEditMode="relative" rAng="0" ptsTypes="AA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4" y="-60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5000" fill="hold"/>
                                        <p:tgtEl>
                                          <p:spTgt spid="819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42" name="Picture 2" descr="J:\HACER PPS\para hacer navidad\4767880682865689080766650819713290088047333891800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795968" y="5934670"/>
            <a:ext cx="287085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ll MT" pitchFamily="18" charset="0"/>
              </a:rPr>
              <a:t>Todos felices</a:t>
            </a:r>
            <a:endParaRPr lang="es-ES" sz="36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2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Bell MT" pitchFamily="18" charset="0"/>
            </a:endParaRPr>
          </a:p>
        </p:txBody>
      </p:sp>
    </p:spTree>
  </p:cSld>
  <p:clrMapOvr>
    <a:masterClrMapping/>
  </p:clrMapOvr>
  <p:transition spd="med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3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2290" name="Picture 2" descr="J:\HACER PPS\para hacer navidad\5897326214647942441645722859335924656288743547892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pic>
        <p:nvPicPr>
          <p:cNvPr id="5" name="Picture 2" descr="J:\HACER PPS\para hacer navidad\slide0030_image08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86578" y="4572008"/>
            <a:ext cx="180000" cy="216000"/>
          </a:xfrm>
          <a:prstGeom prst="rect">
            <a:avLst/>
          </a:prstGeom>
          <a:noFill/>
        </p:spPr>
      </p:pic>
      <p:pic>
        <p:nvPicPr>
          <p:cNvPr id="6" name="Picture 2" descr="J:\HACER PPS\para hacer navidad\slide0030_image08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72" y="3786190"/>
            <a:ext cx="180000" cy="216000"/>
          </a:xfrm>
          <a:prstGeom prst="rect">
            <a:avLst/>
          </a:prstGeom>
          <a:noFill/>
        </p:spPr>
      </p:pic>
      <p:pic>
        <p:nvPicPr>
          <p:cNvPr id="7" name="Picture 2" descr="J:\HACER PPS\para hacer navidad\slide0030_image08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 flipV="1">
            <a:off x="5500694" y="3143248"/>
            <a:ext cx="214314" cy="257177"/>
          </a:xfrm>
          <a:prstGeom prst="rect">
            <a:avLst/>
          </a:prstGeom>
          <a:noFill/>
        </p:spPr>
      </p:pic>
      <p:pic>
        <p:nvPicPr>
          <p:cNvPr id="8" name="Picture 2" descr="J:\HACER PPS\para hacer navidad\slide0030_image08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43636" y="3143248"/>
            <a:ext cx="180000" cy="216000"/>
          </a:xfrm>
          <a:prstGeom prst="rect">
            <a:avLst/>
          </a:prstGeom>
          <a:noFill/>
        </p:spPr>
      </p:pic>
      <p:pic>
        <p:nvPicPr>
          <p:cNvPr id="9" name="Picture 2" descr="J:\HACER PPS\para hacer navidad\slide0030_image08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72264" y="3357562"/>
            <a:ext cx="180000" cy="216000"/>
          </a:xfrm>
          <a:prstGeom prst="rect">
            <a:avLst/>
          </a:prstGeom>
          <a:noFill/>
        </p:spPr>
      </p:pic>
      <p:pic>
        <p:nvPicPr>
          <p:cNvPr id="10" name="Picture 2" descr="J:\HACER PPS\para hacer navidad\slide0030_image08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29454" y="3000372"/>
            <a:ext cx="180000" cy="216000"/>
          </a:xfrm>
          <a:prstGeom prst="rect">
            <a:avLst/>
          </a:prstGeom>
          <a:noFill/>
        </p:spPr>
      </p:pic>
      <p:pic>
        <p:nvPicPr>
          <p:cNvPr id="11" name="Picture 5" descr="J:\HACER PPS\para hacer navidad\slide0009_image015 (2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72264" y="2643182"/>
            <a:ext cx="396000" cy="396000"/>
          </a:xfrm>
          <a:prstGeom prst="rect">
            <a:avLst/>
          </a:prstGeom>
          <a:noFill/>
        </p:spPr>
      </p:pic>
      <p:pic>
        <p:nvPicPr>
          <p:cNvPr id="12" name="Picture 5" descr="J:\HACER PPS\para hacer navidad\slide0009_image015 (2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58082" y="3214686"/>
            <a:ext cx="396000" cy="396000"/>
          </a:xfrm>
          <a:prstGeom prst="rect">
            <a:avLst/>
          </a:prstGeom>
          <a:noFill/>
        </p:spPr>
      </p:pic>
      <p:pic>
        <p:nvPicPr>
          <p:cNvPr id="13" name="Picture 5" descr="J:\HACER PPS\para hacer navidad\slide0009_image015 (2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72330" y="3786190"/>
            <a:ext cx="396000" cy="396000"/>
          </a:xfrm>
          <a:prstGeom prst="rect">
            <a:avLst/>
          </a:prstGeom>
          <a:noFill/>
        </p:spPr>
      </p:pic>
      <p:pic>
        <p:nvPicPr>
          <p:cNvPr id="14" name="Picture 5" descr="J:\HACER PPS\para hacer navidad\slide0009_image015 (2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43834" y="2714620"/>
            <a:ext cx="396000" cy="396000"/>
          </a:xfrm>
          <a:prstGeom prst="rect">
            <a:avLst/>
          </a:prstGeom>
          <a:noFill/>
        </p:spPr>
      </p:pic>
      <p:pic>
        <p:nvPicPr>
          <p:cNvPr id="20482" name="Picture 2" descr="barra estrellas2.gif (6564 bytes)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724650"/>
            <a:ext cx="3810000" cy="133350"/>
          </a:xfrm>
          <a:prstGeom prst="rect">
            <a:avLst/>
          </a:prstGeom>
          <a:noFill/>
        </p:spPr>
      </p:pic>
      <p:pic>
        <p:nvPicPr>
          <p:cNvPr id="20484" name="Picture 4" descr="barra estrellas2.gif (6564 bytes)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86182" y="6724650"/>
            <a:ext cx="3810000" cy="133350"/>
          </a:xfrm>
          <a:prstGeom prst="rect">
            <a:avLst/>
          </a:prstGeom>
          <a:noFill/>
        </p:spPr>
      </p:pic>
      <p:pic>
        <p:nvPicPr>
          <p:cNvPr id="20486" name="Picture 6" descr="barra estrellas2.gif (6564 bytes)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34000" y="6724650"/>
            <a:ext cx="3810000" cy="133350"/>
          </a:xfrm>
          <a:prstGeom prst="rect">
            <a:avLst/>
          </a:prstGeom>
          <a:noFill/>
        </p:spPr>
      </p:pic>
      <p:pic>
        <p:nvPicPr>
          <p:cNvPr id="20488" name="Picture 8" descr="barra estrellas2.gif (6564 bytes)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172325" y="1838325"/>
            <a:ext cx="3810000" cy="133350"/>
          </a:xfrm>
          <a:prstGeom prst="rect">
            <a:avLst/>
          </a:prstGeom>
          <a:noFill/>
        </p:spPr>
      </p:pic>
      <p:pic>
        <p:nvPicPr>
          <p:cNvPr id="20490" name="Picture 10" descr="barra estrellas2.gif (6564 bytes)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172325" y="4886325"/>
            <a:ext cx="3810000" cy="133350"/>
          </a:xfrm>
          <a:prstGeom prst="rect">
            <a:avLst/>
          </a:prstGeom>
          <a:noFill/>
        </p:spPr>
      </p:pic>
      <p:pic>
        <p:nvPicPr>
          <p:cNvPr id="20492" name="Picture 12" descr="barra estrellas2.gif (6564 bytes)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34000" y="0"/>
            <a:ext cx="3810000" cy="133350"/>
          </a:xfrm>
          <a:prstGeom prst="rect">
            <a:avLst/>
          </a:prstGeom>
          <a:noFill/>
        </p:spPr>
      </p:pic>
      <p:pic>
        <p:nvPicPr>
          <p:cNvPr id="20494" name="Picture 14" descr="barra estrellas2.gif (6564 bytes)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-1838325" y="1838325"/>
            <a:ext cx="3810000" cy="133350"/>
          </a:xfrm>
          <a:prstGeom prst="rect">
            <a:avLst/>
          </a:prstGeom>
          <a:noFill/>
        </p:spPr>
      </p:pic>
      <p:pic>
        <p:nvPicPr>
          <p:cNvPr id="20498" name="Picture 18" descr="barra estrellas2.gif (6564 bytes)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1838325" y="4886325"/>
            <a:ext cx="3810000" cy="133350"/>
          </a:xfrm>
          <a:prstGeom prst="rect">
            <a:avLst/>
          </a:prstGeom>
          <a:noFill/>
        </p:spPr>
      </p:pic>
      <p:pic>
        <p:nvPicPr>
          <p:cNvPr id="20500" name="Picture 20" descr="barra estrellas2.gif (6564 bytes)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43042" y="0"/>
            <a:ext cx="3810000" cy="133350"/>
          </a:xfrm>
          <a:prstGeom prst="rect">
            <a:avLst/>
          </a:prstGeom>
          <a:noFill/>
        </p:spPr>
      </p:pic>
      <p:pic>
        <p:nvPicPr>
          <p:cNvPr id="20502" name="Picture 22" descr="barra estrellas2.gif (6564 bytes)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3810000" cy="1333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1">
            <a:schemeClr val="dk2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/>
          </a:p>
        </p:txBody>
      </p:sp>
      <p:pic>
        <p:nvPicPr>
          <p:cNvPr id="52226" name="Picture 2" descr="http://www.fotosparafacebook.com/i/Foto-de-mama-noe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500042"/>
            <a:ext cx="5891329" cy="442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9458" name="Picture 2" descr="http://www.canalgif.net/Gifs-animados/Navidad/Ventanas-en-navidad/Imagen-animada-Ventana-en-navidad-0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0760" y="1285860"/>
            <a:ext cx="2445060" cy="4608000"/>
          </a:xfrm>
          <a:prstGeom prst="rect">
            <a:avLst/>
          </a:prstGeom>
          <a:noFill/>
        </p:spPr>
      </p:pic>
      <p:pic>
        <p:nvPicPr>
          <p:cNvPr id="19460" name="Picture 4" descr="http://www.canalgif.net/Gifs-animados/Navidad/Lineas-de-navidad/Imagen-animada-Linea-2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0562" y="6334125"/>
            <a:ext cx="4143375" cy="523875"/>
          </a:xfrm>
          <a:prstGeom prst="rect">
            <a:avLst/>
          </a:prstGeom>
          <a:noFill/>
        </p:spPr>
      </p:pic>
      <p:pic>
        <p:nvPicPr>
          <p:cNvPr id="19462" name="Picture 6" descr="http://www.canalgif.net/Gifs-animados/Navidad/Lineas-de-navidad/Imagen-animada-Linea-2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6334125"/>
            <a:ext cx="4143375" cy="523875"/>
          </a:xfrm>
          <a:prstGeom prst="rect">
            <a:avLst/>
          </a:prstGeom>
          <a:noFill/>
        </p:spPr>
      </p:pic>
      <p:pic>
        <p:nvPicPr>
          <p:cNvPr id="19464" name="Picture 8" descr="http://www.canalgif.net/Gifs-animados/Navidad/Lineas-de-navidad/Imagen-animada-Linea-2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6810375" y="4524375"/>
            <a:ext cx="4143375" cy="523875"/>
          </a:xfrm>
          <a:prstGeom prst="rect">
            <a:avLst/>
          </a:prstGeom>
          <a:noFill/>
        </p:spPr>
      </p:pic>
      <p:pic>
        <p:nvPicPr>
          <p:cNvPr id="19466" name="Picture 10" descr="http://www.canalgif.net/Gifs-animados/Navidad/Lineas-de-navidad/Imagen-animada-Linea-2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0562" y="0"/>
            <a:ext cx="4143375" cy="523875"/>
          </a:xfrm>
          <a:prstGeom prst="rect">
            <a:avLst/>
          </a:prstGeom>
          <a:noFill/>
        </p:spPr>
      </p:pic>
      <p:pic>
        <p:nvPicPr>
          <p:cNvPr id="19468" name="Picture 12" descr="http://www.canalgif.net/Gifs-animados/Navidad/Lineas-de-navidad/Imagen-animada-Linea-2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0"/>
            <a:ext cx="4143375" cy="523875"/>
          </a:xfrm>
          <a:prstGeom prst="rect">
            <a:avLst/>
          </a:prstGeom>
          <a:noFill/>
        </p:spPr>
      </p:pic>
      <p:pic>
        <p:nvPicPr>
          <p:cNvPr id="11" name="Picture 8" descr="http://www.canalgif.net/Gifs-animados/Navidad/Lineas-de-navidad/Imagen-animada-Linea-2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809750" y="4524375"/>
            <a:ext cx="4143375" cy="523875"/>
          </a:xfrm>
          <a:prstGeom prst="rect">
            <a:avLst/>
          </a:prstGeom>
          <a:noFill/>
        </p:spPr>
      </p:pic>
      <p:pic>
        <p:nvPicPr>
          <p:cNvPr id="12" name="Picture 8" descr="http://www.canalgif.net/Gifs-animados/Navidad/Lineas-de-navidad/Imagen-animada-Linea-2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809750" y="1809750"/>
            <a:ext cx="4143375" cy="523875"/>
          </a:xfrm>
          <a:prstGeom prst="rect">
            <a:avLst/>
          </a:prstGeom>
          <a:noFill/>
        </p:spPr>
      </p:pic>
      <p:pic>
        <p:nvPicPr>
          <p:cNvPr id="13" name="Picture 8" descr="http://www.canalgif.net/Gifs-animados/Navidad/Lineas-de-navidad/Imagen-animada-Linea-2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6810375" y="1809750"/>
            <a:ext cx="4143375" cy="523875"/>
          </a:xfrm>
          <a:prstGeom prst="rect">
            <a:avLst/>
          </a:prstGeom>
          <a:noFill/>
        </p:spPr>
      </p:pic>
      <p:pic>
        <p:nvPicPr>
          <p:cNvPr id="18438" name="Picture 6" descr="http://www.gratistodo.com/gifs-imagenes/amor/corazones_pequenos/heartsgo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86050" y="2143116"/>
            <a:ext cx="1066800" cy="10668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098" name="Picture 2" descr="J:\HACER PPS\para hacer navidad\Lucir-bien-en-las-fiestas-navidenas-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8000"/>
            <a:ext cx="11011366" cy="6876000"/>
          </a:xfrm>
          <a:prstGeom prst="rect">
            <a:avLst/>
          </a:prstGeom>
          <a:noFill/>
        </p:spPr>
      </p:pic>
      <p:pic>
        <p:nvPicPr>
          <p:cNvPr id="18434" name="Picture 2" descr="http://imagenes.gifmania.com.pr/Gifs-Animados-Navidad/Animaciones-Luces-Navidad/luces-navidad1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72132" y="0"/>
            <a:ext cx="3214710" cy="952500"/>
          </a:xfrm>
          <a:prstGeom prst="rect">
            <a:avLst/>
          </a:prstGeom>
          <a:noFill/>
        </p:spPr>
      </p:pic>
      <p:pic>
        <p:nvPicPr>
          <p:cNvPr id="18436" name="Picture 4" descr="http://imagenes.gifmania.com.pr/Gifs-Animados-Navidad/Animaciones-Luces-Navidad/luces-navidad1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3209961" cy="952500"/>
          </a:xfrm>
          <a:prstGeom prst="rect">
            <a:avLst/>
          </a:prstGeom>
          <a:noFill/>
        </p:spPr>
      </p:pic>
      <p:pic>
        <p:nvPicPr>
          <p:cNvPr id="19460" name="Picture 4" descr="http://4.bp.blogspot.com/_9qZScR42z3g/TRJOPZcy0yI/AAAAAAAAN50/TYTgfljSMmM/s320/copas_de_champagne_13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472" y="2928934"/>
            <a:ext cx="2619375" cy="3048000"/>
          </a:xfrm>
          <a:prstGeom prst="round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146" name="Picture 2" descr="J:\HACER PPS\para hacer navidad\NAVIDADHAPPYDECEMBER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71670" y="500042"/>
            <a:ext cx="4762500" cy="4762500"/>
          </a:xfrm>
          <a:prstGeom prst="rect">
            <a:avLst/>
          </a:prstGeom>
          <a:noFill/>
        </p:spPr>
      </p:pic>
      <p:pic>
        <p:nvPicPr>
          <p:cNvPr id="7" name="Picture 4" descr="http://www.canalgif.net/Gifs-animados/Navidad/Lineas-de-navidad/Imagen-animada-Linea-2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625" y="0"/>
            <a:ext cx="4143375" cy="533400"/>
          </a:xfrm>
          <a:prstGeom prst="rect">
            <a:avLst/>
          </a:prstGeom>
          <a:noFill/>
        </p:spPr>
      </p:pic>
      <p:pic>
        <p:nvPicPr>
          <p:cNvPr id="8" name="Picture 4" descr="http://www.canalgif.net/Gifs-animados/Navidad/Lineas-de-navidad/Imagen-animada-Linea-2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6805613" y="2090716"/>
            <a:ext cx="4143375" cy="533400"/>
          </a:xfrm>
          <a:prstGeom prst="rect">
            <a:avLst/>
          </a:prstGeom>
          <a:noFill/>
        </p:spPr>
      </p:pic>
      <p:pic>
        <p:nvPicPr>
          <p:cNvPr id="9" name="Picture 4" descr="http://www.canalgif.net/Gifs-animados/Navidad/Lineas-de-navidad/Imagen-animada-Linea-2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28662" y="0"/>
            <a:ext cx="4143375" cy="533400"/>
          </a:xfrm>
          <a:prstGeom prst="rect">
            <a:avLst/>
          </a:prstGeom>
          <a:noFill/>
        </p:spPr>
      </p:pic>
      <p:pic>
        <p:nvPicPr>
          <p:cNvPr id="10" name="Picture 4" descr="http://www.canalgif.net/Gifs-animados/Navidad/Lineas-de-navidad/Imagen-animada-Linea-2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000625" y="6324600"/>
            <a:ext cx="4143375" cy="533400"/>
          </a:xfrm>
          <a:prstGeom prst="rect">
            <a:avLst/>
          </a:prstGeom>
          <a:noFill/>
        </p:spPr>
      </p:pic>
      <p:pic>
        <p:nvPicPr>
          <p:cNvPr id="11" name="Picture 4" descr="http://www.canalgif.net/Gifs-animados/Navidad/Lineas-de-navidad/Imagen-animada-Linea-2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6805612" y="4519613"/>
            <a:ext cx="4143375" cy="533400"/>
          </a:xfrm>
          <a:prstGeom prst="rect">
            <a:avLst/>
          </a:prstGeom>
          <a:noFill/>
        </p:spPr>
      </p:pic>
      <p:pic>
        <p:nvPicPr>
          <p:cNvPr id="12" name="Picture 4" descr="http://www.canalgif.net/Gifs-animados/Navidad/Lineas-de-navidad/Imagen-animada-Linea-2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857224" y="6324600"/>
            <a:ext cx="4143375" cy="533400"/>
          </a:xfrm>
          <a:prstGeom prst="rect">
            <a:avLst/>
          </a:prstGeom>
          <a:noFill/>
        </p:spPr>
      </p:pic>
      <p:pic>
        <p:nvPicPr>
          <p:cNvPr id="13" name="Picture 2" descr="J:\HACER PPS\IMAGENES NAVIDAD\341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357222" y="0"/>
            <a:ext cx="3853305" cy="6858000"/>
          </a:xfrm>
          <a:prstGeom prst="rect">
            <a:avLst/>
          </a:prstGeom>
          <a:noFill/>
        </p:spPr>
      </p:pic>
      <p:pic>
        <p:nvPicPr>
          <p:cNvPr id="14" name="Picture 2" descr="http://img688.imageshack.us/img688/8711/copasb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643702" y="285728"/>
            <a:ext cx="2034784" cy="2052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15" name="Picture 2" descr="Chica del Mes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86380" y="1785926"/>
            <a:ext cx="3181350" cy="4762501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6" name="Picture 2" descr="http://www.pozaricacool.com/wp-content/uploads/2010/12/champagne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86116" y="1643050"/>
            <a:ext cx="3152775" cy="47625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02" name="Picture 2" descr="http://www.televisatvabierta.com/wp-content/uploads/2012/09/TA_12Uva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06" name="Picture 6" descr="http://www.altiro2000.com/blog/wp-content/uploads/2011/12/altiro2000_findea%C3%B1o-uva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86182" y="4791075"/>
            <a:ext cx="5067300" cy="2066925"/>
          </a:xfrm>
          <a:prstGeom prst="parallelogram">
            <a:avLst/>
          </a:prstGeom>
          <a:noFill/>
          <a:effectLst>
            <a:softEdge rad="317500"/>
          </a:effectLst>
        </p:spPr>
      </p:pic>
      <p:pic>
        <p:nvPicPr>
          <p:cNvPr id="3074" name="Picture 2" descr="C:\Users\abuelitos\Desktop\imagen-del-a%2525C3%2525B1o-nuevo-2013-para-compartir-en-navidad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28794" y="1285860"/>
            <a:ext cx="4085230" cy="3132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525963"/>
          </a:xfrm>
        </p:spPr>
        <p:txBody>
          <a:bodyPr/>
          <a:lstStyle/>
          <a:p>
            <a:endParaRPr lang="es-ES_tradnl" dirty="0"/>
          </a:p>
        </p:txBody>
      </p:sp>
      <p:pic>
        <p:nvPicPr>
          <p:cNvPr id="58370" name="Picture 2" descr="http://2.bp.blogspot.com/-nXxvbnU_lZ0/ULzvLiN9FJI/AAAAAAAAAB8/cPsOGQACYdE/s1600/2013+fuego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1142984"/>
            <a:ext cx="7937825" cy="4824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4346" name="Picture 10" descr="http://www.canalgif.net/Gifs-animados/Navidad/Luces-de-navidad/Imagen-animada-Luces-de-navidad-3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3108"/>
            <a:ext cx="4572000" cy="268357"/>
          </a:xfrm>
          <a:prstGeom prst="rect">
            <a:avLst/>
          </a:prstGeom>
          <a:noFill/>
        </p:spPr>
      </p:pic>
      <p:pic>
        <p:nvPicPr>
          <p:cNvPr id="10" name="Picture 8" descr="http://www.canalgif.net/Gifs-animados/Navidad/Luces-de-navidad/Imagen-animada-Luces-de-navidad-3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9123" y="214290"/>
            <a:ext cx="4868367" cy="285752"/>
          </a:xfrm>
          <a:prstGeom prst="rect">
            <a:avLst/>
          </a:prstGeom>
          <a:noFill/>
        </p:spPr>
      </p:pic>
      <p:pic>
        <p:nvPicPr>
          <p:cNvPr id="14348" name="Picture 12" descr="http://www.imagenesanimadas.net/Navidad/Luces/luces-2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381750"/>
            <a:ext cx="9144000" cy="4762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5837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59394" name="Picture 2" descr="http://crazywebsite.com/Web_Images-2/Feliz_Ano_Nuevo_2013/Feliz_Ano_Nuevo_Fuegos_Artificiales_Bonita-2013-800x600L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642918"/>
            <a:ext cx="7620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7346" name="Picture 2" descr="http://us.123rf.com/400wm/400/400/vapi/vapi1207/vapi120700023/14664166-blue-fuegos-artificiales-coloridas-fiestas-en-el-fondo-de-cielo-negr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46438" cy="6858000"/>
          </a:xfrm>
          <a:prstGeom prst="rect">
            <a:avLst/>
          </a:prstGeom>
          <a:noFill/>
        </p:spPr>
      </p:pic>
      <p:pic>
        <p:nvPicPr>
          <p:cNvPr id="57348" name="Picture 4" descr="http://www.gifss.com/fuego/artificiales/fuegos-artificiale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5852" y="1928802"/>
            <a:ext cx="1905000" cy="2095500"/>
          </a:xfrm>
          <a:prstGeom prst="rect">
            <a:avLst/>
          </a:prstGeom>
          <a:noFill/>
        </p:spPr>
      </p:pic>
      <p:pic>
        <p:nvPicPr>
          <p:cNvPr id="57350" name="Picture 6" descr="Artificiale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868" y="1214422"/>
            <a:ext cx="1905000" cy="1905000"/>
          </a:xfrm>
          <a:prstGeom prst="rect">
            <a:avLst/>
          </a:prstGeom>
          <a:noFill/>
        </p:spPr>
      </p:pic>
      <p:pic>
        <p:nvPicPr>
          <p:cNvPr id="57352" name="Picture 8" descr="Fuegos Artificiale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7620" y="3500438"/>
            <a:ext cx="1714500" cy="1714500"/>
          </a:xfrm>
          <a:prstGeom prst="rect">
            <a:avLst/>
          </a:prstGeom>
          <a:noFill/>
        </p:spPr>
      </p:pic>
      <p:pic>
        <p:nvPicPr>
          <p:cNvPr id="57354" name="Picture 10" descr="Fuegos de Artificio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72264" y="714356"/>
            <a:ext cx="904875" cy="1257301"/>
          </a:xfrm>
          <a:prstGeom prst="rect">
            <a:avLst/>
          </a:prstGeom>
          <a:noFill/>
        </p:spPr>
      </p:pic>
      <p:pic>
        <p:nvPicPr>
          <p:cNvPr id="57356" name="Picture 12" descr="Fuegos Artificiale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14546" y="1214422"/>
            <a:ext cx="685800" cy="514350"/>
          </a:xfrm>
          <a:prstGeom prst="rect">
            <a:avLst/>
          </a:prstGeom>
          <a:noFill/>
        </p:spPr>
      </p:pic>
      <p:pic>
        <p:nvPicPr>
          <p:cNvPr id="57358" name="Picture 14" descr="Cohetes Artificiale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86578" y="1000108"/>
            <a:ext cx="1905000" cy="20955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6322" name="Picture 2" descr="http://us.123rf.com/400wm/400/400/vapi/vapi0910/vapi091000037/5650112-fuegos-artificiales-saludamos-con-el-fondo-negro-ciel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46438" cy="6858000"/>
          </a:xfrm>
          <a:prstGeom prst="rect">
            <a:avLst/>
          </a:prstGeom>
          <a:noFill/>
        </p:spPr>
      </p:pic>
      <p:pic>
        <p:nvPicPr>
          <p:cNvPr id="56324" name="Picture 4" descr="http://1.bp.blogspot.com/-fCRoew-0m4M/UL2Q1WOtR_I/AAAAAAAAnzg/F_rkuMrg0So/s1600/fuegos+artificiales+a%C3%B1o+nuevo,+festejos,+png+(1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0"/>
            <a:ext cx="3114675" cy="4133850"/>
          </a:xfrm>
          <a:prstGeom prst="rect">
            <a:avLst/>
          </a:prstGeom>
          <a:noFill/>
        </p:spPr>
      </p:pic>
      <p:pic>
        <p:nvPicPr>
          <p:cNvPr id="6" name="Picture 14" descr="Cohetes Artificiale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86578" y="1000108"/>
            <a:ext cx="1905000" cy="2095501"/>
          </a:xfrm>
          <a:prstGeom prst="rect">
            <a:avLst/>
          </a:prstGeom>
          <a:noFill/>
        </p:spPr>
      </p:pic>
      <p:pic>
        <p:nvPicPr>
          <p:cNvPr id="7" name="Picture 6" descr="Artificiale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868" y="1214422"/>
            <a:ext cx="1905000" cy="1905000"/>
          </a:xfrm>
          <a:prstGeom prst="rect">
            <a:avLst/>
          </a:prstGeom>
          <a:noFill/>
        </p:spPr>
      </p:pic>
      <p:pic>
        <p:nvPicPr>
          <p:cNvPr id="8" name="Picture 8" descr="Fuegos Artificiales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29058" y="4000504"/>
            <a:ext cx="1714500" cy="1714500"/>
          </a:xfrm>
          <a:prstGeom prst="rect">
            <a:avLst/>
          </a:prstGeom>
          <a:noFill/>
        </p:spPr>
      </p:pic>
      <p:pic>
        <p:nvPicPr>
          <p:cNvPr id="9" name="Picture 8" descr="Fuegos Artificiales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86446" y="4286256"/>
            <a:ext cx="1714500" cy="1714500"/>
          </a:xfrm>
          <a:prstGeom prst="rect">
            <a:avLst/>
          </a:prstGeom>
          <a:noFill/>
        </p:spPr>
      </p:pic>
      <p:pic>
        <p:nvPicPr>
          <p:cNvPr id="11" name="Picture 4" descr="http://1.bp.blogspot.com/-fCRoew-0m4M/UL2Q1WOtR_I/AAAAAAAAnzg/F_rkuMrg0So/s1600/fuegos+artificiales+a%C3%B1o+nuevo,+festejos,+png+(1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70" y="2428868"/>
            <a:ext cx="3114675" cy="4133850"/>
          </a:xfrm>
          <a:prstGeom prst="rect">
            <a:avLst/>
          </a:prstGeom>
          <a:noFill/>
        </p:spPr>
      </p:pic>
      <p:pic>
        <p:nvPicPr>
          <p:cNvPr id="12" name="Picture 5" descr="C:\Users\abuelitos\Desktop\panasonic_lumix_dmc-tz1_modo_fuegos_artificiales[2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286908" cy="6876000"/>
          </a:xfrm>
          <a:prstGeom prst="rect">
            <a:avLst/>
          </a:prstGeom>
          <a:noFill/>
        </p:spPr>
      </p:pic>
      <p:pic>
        <p:nvPicPr>
          <p:cNvPr id="2050" name="Picture 2" descr="C:\Users\abuelitos\Desktop\11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428860" y="2786058"/>
            <a:ext cx="3984000" cy="2988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63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56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6" name="Picture 2" descr="http://www.decoratrix.com/wp-content/uploads/2009/12/copas-de-champa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2990850"/>
            <a:ext cx="4857750" cy="3867150"/>
          </a:xfrm>
          <a:prstGeom prst="rect">
            <a:avLst/>
          </a:prstGeom>
          <a:noFill/>
        </p:spPr>
      </p:pic>
      <p:pic>
        <p:nvPicPr>
          <p:cNvPr id="7" name="Picture 2" descr="J:\HACER PPS\para hacer navidad\menu-grupos-navidad-2013-sevilla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8992" y="500042"/>
            <a:ext cx="5256000" cy="262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5300" name="Picture 4" descr="http://www.canalgif.net/Gifs-animados/Bebidas/Champagne/Imagen-animada-Champagne-1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211221" flipH="1">
            <a:off x="3719080" y="2985884"/>
            <a:ext cx="3429024" cy="2905132"/>
          </a:xfrm>
          <a:prstGeom prst="rect">
            <a:avLst/>
          </a:prstGeom>
          <a:noFill/>
        </p:spPr>
      </p:pic>
      <p:pic>
        <p:nvPicPr>
          <p:cNvPr id="55302" name="Picture 6" descr="http://www.canalgif.net/Gifs-animados/Bebidas/Champagne/Imagen-animada-Champagne-1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7620" y="3429000"/>
            <a:ext cx="247650" cy="1352550"/>
          </a:xfrm>
          <a:prstGeom prst="rect">
            <a:avLst/>
          </a:prstGeom>
          <a:noFill/>
        </p:spPr>
      </p:pic>
      <p:pic>
        <p:nvPicPr>
          <p:cNvPr id="55304" name="Picture 8" descr="http://www.canalgif.net/Gifs-animados/Bebidas/Champagne/Imagen-animada-Champagne-1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14480" y="2357430"/>
            <a:ext cx="247650" cy="1352550"/>
          </a:xfrm>
          <a:prstGeom prst="rect">
            <a:avLst/>
          </a:prstGeom>
          <a:noFill/>
        </p:spPr>
      </p:pic>
      <p:pic>
        <p:nvPicPr>
          <p:cNvPr id="55306" name="Picture 10" descr="http://www.canalgif.net/Gifs-animados/Bebidas/Champagne/Imagen-animada-Champagne-1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28860" y="2571744"/>
            <a:ext cx="247650" cy="1352550"/>
          </a:xfrm>
          <a:prstGeom prst="rect">
            <a:avLst/>
          </a:prstGeom>
          <a:noFill/>
        </p:spPr>
      </p:pic>
      <p:pic>
        <p:nvPicPr>
          <p:cNvPr id="55308" name="Picture 12" descr="http://www.canalgif.net/Gifs-animados/Bebidas/Champagne/Imagen-animada-Champagne-1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43240" y="2786058"/>
            <a:ext cx="247650" cy="1352550"/>
          </a:xfrm>
          <a:prstGeom prst="rect">
            <a:avLst/>
          </a:prstGeom>
          <a:noFill/>
        </p:spPr>
      </p:pic>
      <p:pic>
        <p:nvPicPr>
          <p:cNvPr id="55312" name="Picture 16" descr="http://www.canalgif.net/Gifs-animados/Bebidas/Champagne/Imagen-animada-Champagne-38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6828737" y="4286256"/>
            <a:ext cx="2315263" cy="1764000"/>
          </a:xfrm>
          <a:prstGeom prst="rect">
            <a:avLst/>
          </a:prstGeom>
          <a:noFill/>
        </p:spPr>
      </p:pic>
      <p:pic>
        <p:nvPicPr>
          <p:cNvPr id="8196" name="Picture 4" descr=" 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001000" y="0"/>
            <a:ext cx="1143000" cy="276225"/>
          </a:xfrm>
          <a:prstGeom prst="rect">
            <a:avLst/>
          </a:prstGeom>
          <a:noFill/>
        </p:spPr>
      </p:pic>
      <p:pic>
        <p:nvPicPr>
          <p:cNvPr id="8197" name="Picture 5" descr=" 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86578" y="0"/>
            <a:ext cx="1143000" cy="276225"/>
          </a:xfrm>
          <a:prstGeom prst="rect">
            <a:avLst/>
          </a:prstGeom>
          <a:noFill/>
        </p:spPr>
      </p:pic>
      <p:pic>
        <p:nvPicPr>
          <p:cNvPr id="8198" name="Picture 6" descr=" 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72132" y="0"/>
            <a:ext cx="1143000" cy="276225"/>
          </a:xfrm>
          <a:prstGeom prst="rect">
            <a:avLst/>
          </a:prstGeom>
          <a:noFill/>
        </p:spPr>
      </p:pic>
      <p:pic>
        <p:nvPicPr>
          <p:cNvPr id="8199" name="Picture 7" descr=" 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29124" y="0"/>
            <a:ext cx="1143000" cy="276225"/>
          </a:xfrm>
          <a:prstGeom prst="rect">
            <a:avLst/>
          </a:prstGeom>
          <a:noFill/>
        </p:spPr>
      </p:pic>
      <p:pic>
        <p:nvPicPr>
          <p:cNvPr id="8200" name="Picture 8" descr=" 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86116" y="0"/>
            <a:ext cx="1143000" cy="276225"/>
          </a:xfrm>
          <a:prstGeom prst="rect">
            <a:avLst/>
          </a:prstGeom>
          <a:noFill/>
        </p:spPr>
      </p:pic>
      <p:pic>
        <p:nvPicPr>
          <p:cNvPr id="8201" name="Picture 9" descr=" 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071670" y="0"/>
            <a:ext cx="1143000" cy="276225"/>
          </a:xfrm>
          <a:prstGeom prst="rect">
            <a:avLst/>
          </a:prstGeom>
          <a:noFill/>
        </p:spPr>
      </p:pic>
      <p:pic>
        <p:nvPicPr>
          <p:cNvPr id="8202" name="Picture 10" descr=" 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28662" y="0"/>
            <a:ext cx="1143000" cy="276225"/>
          </a:xfrm>
          <a:prstGeom prst="rect">
            <a:avLst/>
          </a:prstGeom>
          <a:noFill/>
        </p:spPr>
      </p:pic>
      <p:pic>
        <p:nvPicPr>
          <p:cNvPr id="8203" name="Picture 11" descr=" 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1143000" cy="27622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3250" name="Picture 2" descr="http://www.imagenesyfondos.net/wp-content/uploads/2012/12/29-arbol-de-navid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1841" cy="6876000"/>
          </a:xfrm>
          <a:prstGeom prst="rect">
            <a:avLst/>
          </a:prstGeom>
          <a:noFill/>
        </p:spPr>
      </p:pic>
      <p:pic>
        <p:nvPicPr>
          <p:cNvPr id="5" name="Picture 2" descr="http://irunadeoca.eu/wp-content/uploads/2011/12/3-wisemen-686x400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876674"/>
            <a:ext cx="5114925" cy="2981326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1142976" y="785794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Dejando paso a…..  </a:t>
            </a:r>
          </a:p>
          <a:p>
            <a:pPr algn="ctr"/>
            <a:r>
              <a:rPr lang="es-E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“Los Reyes Magos” </a:t>
            </a:r>
          </a:p>
          <a:p>
            <a:pPr algn="ctr"/>
            <a:r>
              <a:rPr lang="es-E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Que ya se acercan</a:t>
            </a:r>
            <a:endParaRPr lang="es-ES" sz="2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02" name="Picture 2" descr="J:\HACER PPS\FONDITOS\fondospaisajes80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64000" cy="6948000"/>
          </a:xfrm>
          <a:prstGeom prst="rect">
            <a:avLst/>
          </a:prstGeom>
          <a:noFill/>
        </p:spPr>
      </p:pic>
      <p:pic>
        <p:nvPicPr>
          <p:cNvPr id="6" name="Picture 2" descr="C:\Users\abuelitos\Downloads\FelizNavidad-trocito_de_Navidad_archivos\slide0034_image10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5000636"/>
            <a:ext cx="616574" cy="936000"/>
          </a:xfrm>
          <a:prstGeom prst="rect">
            <a:avLst/>
          </a:prstGeom>
          <a:noFill/>
        </p:spPr>
      </p:pic>
      <p:pic>
        <p:nvPicPr>
          <p:cNvPr id="7" name="Picture 2" descr="http://www.canalgif.net/Gifs-animados/Navidad/Reyes-magos/Imagen-animada-Reyes-magos-1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214950"/>
            <a:ext cx="8769220" cy="136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28674" name="Picture 2" descr="http://stat18.privet.ru/lr/0a30ef0478c540c15ffe53151bbb6f4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000108"/>
            <a:ext cx="7991791" cy="4500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5" name="Picture 4" descr="J:\HACER PPS\para hacer navidad\Frases-para-felicitar-Ano-Nuevo-2013-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8111" y="4714884"/>
            <a:ext cx="1905889" cy="1224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6" name="Picture 5" descr="J:\HACER PPS\IMAGENES NAVIDAD\direyes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00100" y="4143380"/>
            <a:ext cx="6572250" cy="2324100"/>
          </a:xfrm>
          <a:prstGeom prst="rect">
            <a:avLst/>
          </a:prstGeom>
          <a:noFill/>
        </p:spPr>
      </p:pic>
      <p:pic>
        <p:nvPicPr>
          <p:cNvPr id="7" name="Picture 4" descr="J:\HACER PPS\IMAGENES NAVIDAD\corona00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00430" y="0"/>
            <a:ext cx="2076450" cy="1400175"/>
          </a:xfrm>
          <a:prstGeom prst="rect">
            <a:avLst/>
          </a:prstGeom>
          <a:noFill/>
        </p:spPr>
      </p:pic>
      <p:pic>
        <p:nvPicPr>
          <p:cNvPr id="8" name="Picture 3" descr="J:\HACER PPS\IMAGENES NAVIDAD\corofu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15140" y="0"/>
            <a:ext cx="2076450" cy="1400175"/>
          </a:xfrm>
          <a:prstGeom prst="rect">
            <a:avLst/>
          </a:prstGeom>
          <a:noFill/>
        </p:spPr>
      </p:pic>
      <p:pic>
        <p:nvPicPr>
          <p:cNvPr id="9" name="Picture 2" descr="J:\HACER PPS\IMAGENES NAVIDAD\corozul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7158" y="0"/>
            <a:ext cx="2076450" cy="1400175"/>
          </a:xfrm>
          <a:prstGeom prst="rect">
            <a:avLst/>
          </a:prstGeom>
          <a:noFill/>
        </p:spPr>
      </p:pic>
      <p:pic>
        <p:nvPicPr>
          <p:cNvPr id="10" name="Picture 6" descr="http://www.canalgif.net/Gifs-animados/Navidad/Lineas-de-navidad/Imagen-animada-Linea-24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500562" y="0"/>
            <a:ext cx="4429127" cy="390526"/>
          </a:xfrm>
          <a:prstGeom prst="rect">
            <a:avLst/>
          </a:prstGeom>
          <a:noFill/>
        </p:spPr>
      </p:pic>
      <p:pic>
        <p:nvPicPr>
          <p:cNvPr id="11" name="Picture 6" descr="http://www.canalgif.net/Gifs-animados/Navidad/Lineas-de-navidad/Imagen-animada-Linea-24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14282" y="0"/>
            <a:ext cx="4357718" cy="390526"/>
          </a:xfrm>
          <a:prstGeom prst="rect">
            <a:avLst/>
          </a:prstGeom>
          <a:noFill/>
        </p:spPr>
      </p:pic>
      <p:pic>
        <p:nvPicPr>
          <p:cNvPr id="12" name="Picture 6" descr="http://www.canalgif.net/Gifs-animados/Navidad/Lineas-de-navidad/Imagen-animada-Linea-24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5400000">
            <a:off x="-1876425" y="1876425"/>
            <a:ext cx="4143375" cy="390526"/>
          </a:xfrm>
          <a:prstGeom prst="rect">
            <a:avLst/>
          </a:prstGeom>
          <a:noFill/>
        </p:spPr>
      </p:pic>
      <p:pic>
        <p:nvPicPr>
          <p:cNvPr id="13" name="Picture 6" descr="http://www.canalgif.net/Gifs-animados/Navidad/Lineas-de-navidad/Imagen-animada-Linea-24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5400000">
            <a:off x="-1876425" y="4591050"/>
            <a:ext cx="4143375" cy="390526"/>
          </a:xfrm>
          <a:prstGeom prst="rect">
            <a:avLst/>
          </a:prstGeom>
          <a:noFill/>
        </p:spPr>
      </p:pic>
      <p:pic>
        <p:nvPicPr>
          <p:cNvPr id="14" name="Picture 6" descr="http://www.canalgif.net/Gifs-animados/Navidad/Lineas-de-navidad/Imagen-animada-Linea-24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14282" y="6467474"/>
            <a:ext cx="4357718" cy="390526"/>
          </a:xfrm>
          <a:prstGeom prst="rect">
            <a:avLst/>
          </a:prstGeom>
          <a:noFill/>
        </p:spPr>
      </p:pic>
      <p:pic>
        <p:nvPicPr>
          <p:cNvPr id="15" name="Picture 6" descr="http://www.canalgif.net/Gifs-animados/Navidad/Lineas-de-navidad/Imagen-animada-Linea-24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500562" y="6467474"/>
            <a:ext cx="4429127" cy="390526"/>
          </a:xfrm>
          <a:prstGeom prst="rect">
            <a:avLst/>
          </a:prstGeom>
          <a:noFill/>
        </p:spPr>
      </p:pic>
      <p:pic>
        <p:nvPicPr>
          <p:cNvPr id="16" name="Picture 6" descr="http://www.canalgif.net/Gifs-animados/Navidad/Lineas-de-navidad/Imagen-animada-Linea-24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5400000">
            <a:off x="6877049" y="1876424"/>
            <a:ext cx="4143375" cy="390526"/>
          </a:xfrm>
          <a:prstGeom prst="rect">
            <a:avLst/>
          </a:prstGeom>
          <a:noFill/>
        </p:spPr>
      </p:pic>
      <p:pic>
        <p:nvPicPr>
          <p:cNvPr id="17" name="Picture 6" descr="http://www.canalgif.net/Gifs-animados/Navidad/Lineas-de-navidad/Imagen-animada-Linea-24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5400000">
            <a:off x="6877049" y="4591050"/>
            <a:ext cx="4143375" cy="39052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7346" name="Picture 2" descr="http://4.bp.blogspot.com/_9eXYRd-Z4ck/R5Rkch-7JJI/AAAAAAAAABk/wTSIG0_2ss8/s1600/M45%2BLarg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34000" cy="6858000"/>
          </a:xfrm>
          <a:prstGeom prst="rect">
            <a:avLst/>
          </a:prstGeom>
          <a:noFill/>
        </p:spPr>
      </p:pic>
      <p:pic>
        <p:nvPicPr>
          <p:cNvPr id="57348" name="Picture 4" descr="http://badajozayeryhoy.net/imagenes%201/reyes%20Mago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2714620"/>
            <a:ext cx="4419600" cy="3590925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6" descr="http://www.imagenzone.net/gifs-animados/Navidad/Navidad-39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3504" y="4500570"/>
            <a:ext cx="3172120" cy="2160000"/>
          </a:xfrm>
          <a:prstGeom prst="rect">
            <a:avLst/>
          </a:prstGeom>
          <a:noFill/>
        </p:spPr>
      </p:pic>
      <p:pic>
        <p:nvPicPr>
          <p:cNvPr id="7" name="Picture 2" descr="Click here to see a large version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43504" y="642918"/>
            <a:ext cx="3810000" cy="2362200"/>
          </a:xfrm>
          <a:prstGeom prst="rect">
            <a:avLst/>
          </a:prstGeom>
          <a:noFill/>
        </p:spPr>
      </p:pic>
      <p:pic>
        <p:nvPicPr>
          <p:cNvPr id="9220" name="Picture 4" descr="Gifs animados de estrella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86182" y="2071678"/>
            <a:ext cx="609600" cy="609600"/>
          </a:xfrm>
          <a:prstGeom prst="rect">
            <a:avLst/>
          </a:prstGeom>
          <a:noFill/>
        </p:spPr>
      </p:pic>
      <p:pic>
        <p:nvPicPr>
          <p:cNvPr id="9222" name="Picture 6" descr="Gifs animados de estrella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71736" y="714356"/>
            <a:ext cx="609600" cy="609600"/>
          </a:xfrm>
          <a:prstGeom prst="rect">
            <a:avLst/>
          </a:prstGeom>
          <a:noFill/>
        </p:spPr>
      </p:pic>
      <p:pic>
        <p:nvPicPr>
          <p:cNvPr id="9224" name="Picture 8" descr="Gifs animados de estrella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28728" y="1857364"/>
            <a:ext cx="609600" cy="609600"/>
          </a:xfrm>
          <a:prstGeom prst="rect">
            <a:avLst/>
          </a:prstGeom>
          <a:noFill/>
        </p:spPr>
      </p:pic>
      <p:pic>
        <p:nvPicPr>
          <p:cNvPr id="9226" name="Picture 10" descr="Gifs animados de estrella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00760" y="500042"/>
            <a:ext cx="609600" cy="609600"/>
          </a:xfrm>
          <a:prstGeom prst="rect">
            <a:avLst/>
          </a:prstGeom>
          <a:noFill/>
        </p:spPr>
      </p:pic>
      <p:pic>
        <p:nvPicPr>
          <p:cNvPr id="9228" name="Picture 12" descr="Gifs animados de estrella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86578" y="3357562"/>
            <a:ext cx="609600" cy="609600"/>
          </a:xfrm>
          <a:prstGeom prst="rect">
            <a:avLst/>
          </a:prstGeom>
          <a:noFill/>
        </p:spPr>
      </p:pic>
      <p:pic>
        <p:nvPicPr>
          <p:cNvPr id="9230" name="Picture 14" descr="Gifs animados de estrella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28662" y="714356"/>
            <a:ext cx="609600" cy="609600"/>
          </a:xfrm>
          <a:prstGeom prst="rect">
            <a:avLst/>
          </a:prstGeom>
          <a:noFill/>
        </p:spPr>
      </p:pic>
      <p:pic>
        <p:nvPicPr>
          <p:cNvPr id="9232" name="Picture 16" descr="Gifs animados de estrella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57818" y="3286124"/>
            <a:ext cx="609600" cy="6096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098" name="Picture 2" descr="http://www.canalgif.net/Gifs-animados/Navidad/Ventanas-en-navidad/Imagen-animada-Ventana-en-navidad-14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428604"/>
            <a:ext cx="3048000" cy="3629025"/>
          </a:xfrm>
          <a:prstGeom prst="rect">
            <a:avLst/>
          </a:prstGeom>
          <a:noFill/>
        </p:spPr>
      </p:pic>
      <p:pic>
        <p:nvPicPr>
          <p:cNvPr id="4100" name="Picture 4" descr="http://www.canalgif.net/Gifs-animados/Navidad/Arboles-de-navidad/Imagen-animada-Arbol-de-navidad-173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7884" y="2524125"/>
            <a:ext cx="2857500" cy="4333875"/>
          </a:xfrm>
          <a:prstGeom prst="rect">
            <a:avLst/>
          </a:prstGeom>
          <a:noFill/>
        </p:spPr>
      </p:pic>
      <p:pic>
        <p:nvPicPr>
          <p:cNvPr id="3076" name="Picture 4" descr="Click here to see a large versio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43240" y="3870000"/>
            <a:ext cx="2505646" cy="298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7" descr="http://2.bp.blogspot.com/_T6eCra7u-hE/TNeC_hraMdI/AAAAAAAAC3A/kntQG_HcMt4/s400/villancicos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8596" y="4643446"/>
            <a:ext cx="2228850" cy="1781176"/>
          </a:xfrm>
          <a:prstGeom prst="rect">
            <a:avLst/>
          </a:prstGeom>
          <a:noFill/>
        </p:spPr>
      </p:pic>
      <p:pic>
        <p:nvPicPr>
          <p:cNvPr id="9" name="Picture 10" descr="http://www.canalgif.net/Gifs-animados/Navidad/Lineas-de-navidad/Imagen-animada-Linea-29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5720" y="0"/>
            <a:ext cx="4357689" cy="523875"/>
          </a:xfrm>
          <a:prstGeom prst="rect">
            <a:avLst/>
          </a:prstGeom>
          <a:noFill/>
        </p:spPr>
      </p:pic>
      <p:pic>
        <p:nvPicPr>
          <p:cNvPr id="10" name="Picture 10" descr="http://www.canalgif.net/Gifs-animados/Navidad/Lineas-de-navidad/Imagen-animada-Linea-29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86311" y="0"/>
            <a:ext cx="4357689" cy="523875"/>
          </a:xfrm>
          <a:prstGeom prst="rect">
            <a:avLst/>
          </a:prstGeom>
          <a:noFill/>
        </p:spPr>
      </p:pic>
      <p:pic>
        <p:nvPicPr>
          <p:cNvPr id="3074" name="Picture 2" descr="[cosasdivertidasdenavidad (9)[2].gif]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571868" y="500042"/>
            <a:ext cx="3629025" cy="28575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1">
            <a:schemeClr val="dk2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pic>
        <p:nvPicPr>
          <p:cNvPr id="6146" name="Picture 2" descr="C:\Users\abuelitos\Downloads\FelizNavidad-trocito_de_Navidad_archivos\slide0018_image07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500042"/>
            <a:ext cx="7620000" cy="5715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052" name="Picture 4" descr="http://i.imgur.com/zl1i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116" y="4071942"/>
            <a:ext cx="5562600" cy="2505075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2054" name="Picture 6" descr="http://3.bp.blogspot.com/_CXgyajrMLog/SVJLiUFhIpI/AAAAAAAAAvU/e5TvTTPbYLc/s320/ni%C3%B1os+cantando.bmp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14744" y="1285860"/>
            <a:ext cx="4574844" cy="2484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2050" name="Picture 2" descr="http://www.caxigalines.net/gifanimados/navidad/luces/luces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3438" y="0"/>
            <a:ext cx="4500562" cy="1266825"/>
          </a:xfrm>
          <a:prstGeom prst="rect">
            <a:avLst/>
          </a:prstGeom>
          <a:noFill/>
        </p:spPr>
      </p:pic>
      <p:pic>
        <p:nvPicPr>
          <p:cNvPr id="4" name="Picture 4" descr="http://www.caxigalines.net/gifanimados/navidad/luces/luces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643438" cy="126682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fade thruBlk="1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" name="Picture 2" descr="http://dl8.glitter-graphics.net/pub/157/157538lhy0do6wzq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4572008"/>
            <a:ext cx="3086100" cy="1809750"/>
          </a:xfrm>
          <a:prstGeom prst="rect">
            <a:avLst/>
          </a:prstGeom>
          <a:noFill/>
        </p:spPr>
      </p:pic>
      <p:pic>
        <p:nvPicPr>
          <p:cNvPr id="4098" name="Picture 2" descr="http://subirimagen.infojardin.com/subidas/images/jdv1294318067y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2" y="642918"/>
            <a:ext cx="4151280" cy="3528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4636134" y="4357694"/>
            <a:ext cx="3060645" cy="13849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8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Diseño </a:t>
            </a:r>
          </a:p>
          <a:p>
            <a:pPr algn="ctr"/>
            <a:r>
              <a:rPr lang="es-ES" sz="28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María Teresa Espín </a:t>
            </a:r>
          </a:p>
          <a:p>
            <a:pPr algn="ctr"/>
            <a:r>
              <a:rPr lang="es-ES" sz="28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2012</a:t>
            </a:r>
            <a:endParaRPr lang="es-ES" sz="28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1025" name="Picture 1" descr=" 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72175" y="0"/>
            <a:ext cx="3171825" cy="428625"/>
          </a:xfrm>
          <a:prstGeom prst="rect">
            <a:avLst/>
          </a:prstGeom>
          <a:noFill/>
        </p:spPr>
      </p:pic>
      <p:pic>
        <p:nvPicPr>
          <p:cNvPr id="1026" name="Picture 2" descr=" 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86050" y="0"/>
            <a:ext cx="3171825" cy="428625"/>
          </a:xfrm>
          <a:prstGeom prst="rect">
            <a:avLst/>
          </a:prstGeom>
          <a:noFill/>
        </p:spPr>
      </p:pic>
      <p:pic>
        <p:nvPicPr>
          <p:cNvPr id="1027" name="Picture 3" descr=" 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3171825" cy="428625"/>
          </a:xfrm>
          <a:prstGeom prst="rect">
            <a:avLst/>
          </a:prstGeom>
          <a:noFill/>
        </p:spPr>
      </p:pic>
      <p:pic>
        <p:nvPicPr>
          <p:cNvPr id="1028" name="Picture 4" descr=" 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3171825" cy="428625"/>
          </a:xfrm>
          <a:prstGeom prst="rect">
            <a:avLst/>
          </a:prstGeom>
          <a:noFill/>
        </p:spPr>
      </p:pic>
      <p:pic>
        <p:nvPicPr>
          <p:cNvPr id="1029" name="Picture 5" descr=" 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3171825" cy="428625"/>
          </a:xfrm>
          <a:prstGeom prst="rect">
            <a:avLst/>
          </a:prstGeom>
          <a:noFill/>
        </p:spPr>
      </p:pic>
      <p:pic>
        <p:nvPicPr>
          <p:cNvPr id="13" name="Picture 2" descr="cosasdivertidasdenavidad (32)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8596" y="1214422"/>
            <a:ext cx="3857625" cy="28575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med" advTm="2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1118</TotalTime>
  <Words>119</Words>
  <Application>Microsoft Office PowerPoint</Application>
  <PresentationFormat>Presentación en pantalla (4:3)</PresentationFormat>
  <Paragraphs>71</Paragraphs>
  <Slides>37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3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278</cp:revision>
  <dcterms:created xsi:type="dcterms:W3CDTF">2012-12-19T17:04:27Z</dcterms:created>
  <dcterms:modified xsi:type="dcterms:W3CDTF">2012-12-28T12:26:07Z</dcterms:modified>
</cp:coreProperties>
</file>