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  <p:sldMasterId id="2147483660" r:id="rId2"/>
    <p:sldMasterId id="2147483672" r:id="rId3"/>
  </p:sldMasterIdLst>
  <p:notesMasterIdLst>
    <p:notesMasterId r:id="rId14"/>
  </p:notesMasterIdLst>
  <p:sldIdLst>
    <p:sldId id="267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</p:sldIdLst>
  <p:sldSz cx="9144000" cy="5143500" type="screen16x9"/>
  <p:notesSz cx="6858000" cy="9144000"/>
  <p:embeddedFontLst>
    <p:embeddedFont>
      <p:font typeface="Edwardian Script ITC" pitchFamily="66" charset="0"/>
      <p:regular r:id="rId15"/>
    </p:embeddedFont>
    <p:embeddedFont>
      <p:font typeface="Arial Unicode MS" pitchFamily="34" charset="-128"/>
      <p:regular r:id="rId16"/>
    </p:embeddedFont>
    <p:embeddedFont>
      <p:font typeface="Calibri" pitchFamily="34" charset="0"/>
      <p:regular r:id="rId17"/>
      <p:bold r:id="rId18"/>
      <p:italic r:id="rId19"/>
      <p:boldItalic r:id="rId20"/>
    </p:embeddedFont>
    <p:embeddedFont>
      <p:font typeface="Berlin Sans FB Demi" pitchFamily="34" charset="0"/>
      <p:bold r:id="rId21"/>
    </p:embeddedFont>
  </p:embeddedFontLst>
  <p:defaultTextStyle>
    <a:defPPr>
      <a:defRPr lang="es-A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izVvTjSXvAnDMxisT0NoXA==" hashData="rwhQ7bLCiCerGExIFcZe531kwic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80" d="100"/>
          <a:sy n="80" d="100"/>
        </p:scale>
        <p:origin x="-288" y="-31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font" Target="fonts/font4.fntdata"/><Relationship Id="rId3" Type="http://schemas.openxmlformats.org/officeDocument/2006/relationships/slideMaster" Target="slideMasters/slideMaster3.xml"/><Relationship Id="rId21" Type="http://schemas.openxmlformats.org/officeDocument/2006/relationships/font" Target="fonts/font7.fntdata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font" Target="fonts/font3.fntdata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font" Target="fonts/font2.fntdata"/><Relationship Id="rId20" Type="http://schemas.openxmlformats.org/officeDocument/2006/relationships/font" Target="fonts/font6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theme" Target="theme/theme1.xml"/><Relationship Id="rId5" Type="http://schemas.openxmlformats.org/officeDocument/2006/relationships/slide" Target="slides/slide2.xml"/><Relationship Id="rId15" Type="http://schemas.openxmlformats.org/officeDocument/2006/relationships/font" Target="fonts/font1.fntdata"/><Relationship Id="rId23" Type="http://schemas.openxmlformats.org/officeDocument/2006/relationships/viewProps" Target="viewProps.xml"/><Relationship Id="rId10" Type="http://schemas.openxmlformats.org/officeDocument/2006/relationships/slide" Target="slides/slide7.xml"/><Relationship Id="rId19" Type="http://schemas.openxmlformats.org/officeDocument/2006/relationships/font" Target="fonts/font5.fntdata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notesMaster" Target="notesMasters/notesMaster1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AR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E444D75-56E6-4973-AE17-946DBA909AE6}" type="datetimeFigureOut">
              <a:rPr lang="es-AR" smtClean="0"/>
              <a:t>13/12/2014</a:t>
            </a:fld>
            <a:endParaRPr lang="es-AR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AR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8E8F220-C401-491E-86D7-E0EA7D848B3E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37038760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1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8000E6-64D8-4990-90AF-751CD2C5DE19}" type="datetimeFigureOut">
              <a:rPr lang="es-AR" smtClean="0"/>
              <a:t>13/12/2014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15D185-4175-4ABD-94AF-AAF03DD4375B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28386222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8000E6-64D8-4990-90AF-751CD2C5DE19}" type="datetimeFigureOut">
              <a:rPr lang="es-AR" smtClean="0"/>
              <a:t>13/12/2014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15D185-4175-4ABD-94AF-AAF03DD4375B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7926955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8000E6-64D8-4990-90AF-751CD2C5DE19}" type="datetimeFigureOut">
              <a:rPr lang="es-AR" smtClean="0"/>
              <a:t>13/12/2014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15D185-4175-4ABD-94AF-AAF03DD4375B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14148980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900115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900115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8000E6-64D8-4990-90AF-751CD2C5DE19}" type="datetimeFigureOut">
              <a:rPr lang="es-AR" smtClean="0"/>
              <a:t>13/12/2014</a:t>
            </a:fld>
            <a:endParaRPr 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15D185-4175-4ABD-94AF-AAF03DD4375B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33882266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0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0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8000E6-64D8-4990-90AF-751CD2C5DE19}" type="datetimeFigureOut">
              <a:rPr lang="es-AR" smtClean="0"/>
              <a:t>13/12/2014</a:t>
            </a:fld>
            <a:endParaRPr lang="es-AR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15D185-4175-4ABD-94AF-AAF03DD4375B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20724529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8000E6-64D8-4990-90AF-751CD2C5DE19}" type="datetimeFigureOut">
              <a:rPr lang="es-AR" smtClean="0"/>
              <a:t>13/12/2014</a:t>
            </a:fld>
            <a:endParaRPr lang="es-AR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15D185-4175-4ABD-94AF-AAF03DD4375B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21850977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8000E6-64D8-4990-90AF-751CD2C5DE19}" type="datetimeFigureOut">
              <a:rPr lang="es-AR" smtClean="0"/>
              <a:t>13/12/2014</a:t>
            </a:fld>
            <a:endParaRPr lang="es-AR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15D185-4175-4ABD-94AF-AAF03DD4375B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23698091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5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90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5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8000E6-64D8-4990-90AF-751CD2C5DE19}" type="datetimeFigureOut">
              <a:rPr lang="es-AR" smtClean="0"/>
              <a:t>13/12/2014</a:t>
            </a:fld>
            <a:endParaRPr 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15D185-4175-4ABD-94AF-AAF03DD4375B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15904553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AR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5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8000E6-64D8-4990-90AF-751CD2C5DE19}" type="datetimeFigureOut">
              <a:rPr lang="es-AR" smtClean="0"/>
              <a:t>13/12/2014</a:t>
            </a:fld>
            <a:endParaRPr 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15D185-4175-4ABD-94AF-AAF03DD4375B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1345273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8000E6-64D8-4990-90AF-751CD2C5DE19}" type="datetimeFigureOut">
              <a:rPr lang="es-AR" smtClean="0"/>
              <a:t>13/12/2014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15D185-4175-4ABD-94AF-AAF03DD4375B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38403070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54783"/>
            <a:ext cx="2057400" cy="329088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54783"/>
            <a:ext cx="6019800" cy="329088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8000E6-64D8-4990-90AF-751CD2C5DE19}" type="datetimeFigureOut">
              <a:rPr lang="es-AR" smtClean="0"/>
              <a:t>13/12/2014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15D185-4175-4ABD-94AF-AAF03DD4375B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247007580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597822"/>
            <a:ext cx="7772400" cy="1102519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s-AR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s-A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ED468AF-1A96-4FA6-8083-B617EE1CADAB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437831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s-A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A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546FA3F-4B40-4321-8804-DAFB439C0432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014082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s-A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8E4C342-9476-44E3-9A49-9E05A4CFF41C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513578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s-AR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AR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A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B608B60-F73F-4539-B6CF-BF61F2726250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852044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s-A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AR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32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32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A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D1914D6-06EF-4923-B483-0FE0AA15BB4F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458868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s-A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6CEA3E9-DD15-4194-9D0F-0B653A83CECF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534142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DBD3238-7687-4922-8AA6-EB1D3124B958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506472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7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s-A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04791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A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7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7978777-2BCF-4D8D-8195-FD95140B8E9A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157349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s-AR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AR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4025506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6EB4BA-1190-49BD-9F87-A5CF2CDA79A6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211883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s-A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A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CA304DD-7B48-43F4-B90E-0042A69F6BDA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787572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05980"/>
            <a:ext cx="2057400" cy="4388644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s-A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05980"/>
            <a:ext cx="6019800" cy="4388644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A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C303159-F79D-43BD-81BC-7FFAB2A61BDA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133115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2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FFFFFF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FFFFFF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A16A966-4C06-4C6C-8F5C-0C4ED3E1BD38}" type="slidenum">
              <a:rPr lang="es-ES_tradnl">
                <a:solidFill>
                  <a:srgbClr val="FFFFFF"/>
                </a:solidFill>
              </a:rPr>
              <a:pPr/>
              <a:t>‹Nº›</a:t>
            </a:fld>
            <a:endParaRPr lang="es-ES_tradnl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20910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2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8000E6-64D8-4990-90AF-751CD2C5DE19}" type="datetimeFigureOut">
              <a:rPr lang="es-AR" smtClean="0"/>
              <a:t>13/12/2014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15D185-4175-4ABD-94AF-AAF03DD4375B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17578287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A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3919"/>
            <a:ext cx="2895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FD57CC7-4DE2-45AA-A224-50D0DDA79493}" type="slidenum">
              <a:rPr lang="es-ES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543227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A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_tradnl" b="1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Unicode MS" pitchFamily="34" charset="-128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3919"/>
            <a:ext cx="2895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b="1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Unicode MS" pitchFamily="34" charset="-128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907E4E48-78BE-4C54-8BC1-CD8FB85ED964}" type="slidenum">
              <a:rPr lang="es-ES_tradnl" b="1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Unicode MS" pitchFamily="3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b="1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Unicode MS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9943003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A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11.png"/><Relationship Id="rId4" Type="http://schemas.openxmlformats.org/officeDocument/2006/relationships/image" Target="../media/image10.gif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13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23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14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1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52638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0">
        <p:fade/>
      </p:transition>
    </mc:Choice>
    <mc:Fallback xmlns="">
      <p:transition spd="med" advClick="0" advTm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m45-espicul-reproces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613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5" name="Text Box 3"/>
          <p:cNvSpPr txBox="1">
            <a:spLocks noChangeArrowheads="1"/>
          </p:cNvSpPr>
          <p:nvPr/>
        </p:nvSpPr>
        <p:spPr bwMode="auto">
          <a:xfrm>
            <a:off x="3101149" y="1491630"/>
            <a:ext cx="5080237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es-ES" sz="96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50000" endA="300" endPos="50000" dist="29997" dir="5400000" sy="-100000" algn="bl" rotWithShape="0"/>
                </a:effectLst>
                <a:latin typeface="Edwardian Script ITC" pitchFamily="66" charset="0"/>
              </a:rPr>
              <a:t>Noche de paz </a:t>
            </a:r>
          </a:p>
        </p:txBody>
      </p:sp>
      <p:sp>
        <p:nvSpPr>
          <p:cNvPr id="13317" name="Text Box 5"/>
          <p:cNvSpPr txBox="1">
            <a:spLocks noChangeArrowheads="1"/>
          </p:cNvSpPr>
          <p:nvPr/>
        </p:nvSpPr>
        <p:spPr bwMode="auto">
          <a:xfrm>
            <a:off x="5323307" y="3806823"/>
            <a:ext cx="2693366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" sz="4000" b="1" i="1" dirty="0">
                <a:ln w="50800"/>
                <a:solidFill>
                  <a:schemeClr val="bg1">
                    <a:shade val="50000"/>
                  </a:schemeClr>
                </a:solidFill>
                <a:latin typeface="Edwardian Script ITC" pitchFamily="66" charset="0"/>
              </a:rPr>
              <a:t>Andrea Bocelli</a:t>
            </a:r>
          </a:p>
        </p:txBody>
      </p:sp>
      <p:pic>
        <p:nvPicPr>
          <p:cNvPr id="13318" name="Picture 6"/>
          <p:cNvPicPr>
            <a:picLocks noChangeAspect="1" noChangeArrowheads="1"/>
          </p:cNvPicPr>
          <p:nvPr/>
        </p:nvPicPr>
        <p:blipFill rotWithShape="1">
          <a:blip r:embed="rId4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986" t="2177" r="2349" b="2125"/>
          <a:stretch/>
        </p:blipFill>
        <p:spPr bwMode="auto">
          <a:xfrm>
            <a:off x="35496" y="51470"/>
            <a:ext cx="2232248" cy="32403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9" name="Picture 7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2004" y="6911"/>
            <a:ext cx="9144000" cy="51518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20" name="Text Box 8"/>
          <p:cNvSpPr txBox="1">
            <a:spLocks noChangeArrowheads="1"/>
          </p:cNvSpPr>
          <p:nvPr/>
        </p:nvSpPr>
        <p:spPr bwMode="auto">
          <a:xfrm>
            <a:off x="467544" y="4595817"/>
            <a:ext cx="1486754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" sz="1200" dirty="0" smtClean="0">
                <a:solidFill>
                  <a:schemeClr val="bg1"/>
                </a:solidFill>
              </a:rPr>
              <a:t>Avance automático</a:t>
            </a:r>
            <a:endParaRPr lang="es-ES" sz="1200" dirty="0">
              <a:solidFill>
                <a:schemeClr val="bg1"/>
              </a:solidFill>
            </a:endParaRPr>
          </a:p>
        </p:txBody>
      </p:sp>
      <p:sp>
        <p:nvSpPr>
          <p:cNvPr id="11" name="10 CuadroTexto"/>
          <p:cNvSpPr txBox="1"/>
          <p:nvPr/>
        </p:nvSpPr>
        <p:spPr>
          <a:xfrm rot="19065478">
            <a:off x="8279267" y="4436330"/>
            <a:ext cx="94929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AR" dirty="0" smtClean="0">
                <a:solidFill>
                  <a:schemeClr val="bg1"/>
                </a:solidFill>
                <a:latin typeface="Edwardian Script ITC" pitchFamily="66" charset="0"/>
              </a:rPr>
              <a:t>RaúlTM</a:t>
            </a:r>
          </a:p>
          <a:p>
            <a:pPr algn="ctr"/>
            <a:r>
              <a:rPr lang="es-AR" dirty="0" smtClean="0">
                <a:solidFill>
                  <a:schemeClr val="bg1"/>
                </a:solidFill>
                <a:latin typeface="Edwardian Script ITC" pitchFamily="66" charset="0"/>
              </a:rPr>
              <a:t>2014</a:t>
            </a:r>
            <a:endParaRPr lang="es-AR" dirty="0">
              <a:solidFill>
                <a:schemeClr val="bg1"/>
              </a:solidFill>
              <a:latin typeface="Edwardian Script ITC" pitchFamily="66" charset="0"/>
            </a:endParaRPr>
          </a:p>
        </p:txBody>
      </p:sp>
      <p:sp>
        <p:nvSpPr>
          <p:cNvPr id="12" name="4-Point Star 8"/>
          <p:cNvSpPr/>
          <p:nvPr/>
        </p:nvSpPr>
        <p:spPr>
          <a:xfrm rot="890656">
            <a:off x="2393298" y="513521"/>
            <a:ext cx="564406" cy="423305"/>
          </a:xfrm>
          <a:prstGeom prst="star4">
            <a:avLst>
              <a:gd name="adj" fmla="val 6656"/>
            </a:avLst>
          </a:prstGeom>
          <a:gradFill flip="none" rotWithShape="1">
            <a:gsLst>
              <a:gs pos="0">
                <a:sysClr val="window" lastClr="FFFFFF"/>
              </a:gs>
              <a:gs pos="63000">
                <a:sysClr val="window" lastClr="FFFFFF">
                  <a:alpha val="0"/>
                </a:sysClr>
              </a:gs>
            </a:gsLst>
            <a:path path="circle">
              <a:fillToRect l="50000" t="50000" r="50000" b="50000"/>
            </a:path>
            <a:tileRect/>
          </a:gra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3" name="4-Point Star 9"/>
          <p:cNvSpPr/>
          <p:nvPr/>
        </p:nvSpPr>
        <p:spPr>
          <a:xfrm rot="890656">
            <a:off x="301871" y="2260422"/>
            <a:ext cx="634271" cy="475703"/>
          </a:xfrm>
          <a:prstGeom prst="star4">
            <a:avLst>
              <a:gd name="adj" fmla="val 6656"/>
            </a:avLst>
          </a:prstGeom>
          <a:gradFill flip="none" rotWithShape="1">
            <a:gsLst>
              <a:gs pos="0">
                <a:sysClr val="window" lastClr="FFFFFF"/>
              </a:gs>
              <a:gs pos="63000">
                <a:sysClr val="window" lastClr="FFFFFF">
                  <a:alpha val="0"/>
                </a:sysClr>
              </a:gs>
            </a:gsLst>
            <a:path path="circle">
              <a:fillToRect l="50000" t="50000" r="50000" b="50000"/>
            </a:path>
            <a:tileRect/>
          </a:gra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4-Point Star 10"/>
          <p:cNvSpPr/>
          <p:nvPr/>
        </p:nvSpPr>
        <p:spPr>
          <a:xfrm rot="890656">
            <a:off x="8160854" y="2019077"/>
            <a:ext cx="761624" cy="571218"/>
          </a:xfrm>
          <a:prstGeom prst="star4">
            <a:avLst>
              <a:gd name="adj" fmla="val 6656"/>
            </a:avLst>
          </a:prstGeom>
          <a:gradFill flip="none" rotWithShape="1">
            <a:gsLst>
              <a:gs pos="0">
                <a:sysClr val="window" lastClr="FFFFFF"/>
              </a:gs>
              <a:gs pos="63000">
                <a:sysClr val="window" lastClr="FFFFFF">
                  <a:alpha val="0"/>
                </a:sysClr>
              </a:gs>
            </a:gsLst>
            <a:path path="circle">
              <a:fillToRect l="50000" t="50000" r="50000" b="50000"/>
            </a:path>
            <a:tileRect/>
          </a:gra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5" name="4-Point Star 11"/>
          <p:cNvSpPr/>
          <p:nvPr/>
        </p:nvSpPr>
        <p:spPr>
          <a:xfrm rot="890656">
            <a:off x="6356649" y="1788608"/>
            <a:ext cx="551561" cy="384540"/>
          </a:xfrm>
          <a:prstGeom prst="star4">
            <a:avLst>
              <a:gd name="adj" fmla="val 6656"/>
            </a:avLst>
          </a:prstGeom>
          <a:gradFill flip="none" rotWithShape="1">
            <a:gsLst>
              <a:gs pos="0">
                <a:sysClr val="window" lastClr="FFFFFF"/>
              </a:gs>
              <a:gs pos="63000">
                <a:sysClr val="window" lastClr="FFFFFF">
                  <a:alpha val="0"/>
                </a:sysClr>
              </a:gs>
            </a:gsLst>
            <a:path path="circle">
              <a:fillToRect l="50000" t="50000" r="50000" b="50000"/>
            </a:path>
            <a:tileRect/>
          </a:gra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4-Point Star 12"/>
          <p:cNvSpPr/>
          <p:nvPr/>
        </p:nvSpPr>
        <p:spPr>
          <a:xfrm>
            <a:off x="3812574" y="1542761"/>
            <a:ext cx="703573" cy="527680"/>
          </a:xfrm>
          <a:prstGeom prst="star4">
            <a:avLst>
              <a:gd name="adj" fmla="val 6656"/>
            </a:avLst>
          </a:prstGeom>
          <a:gradFill flip="none" rotWithShape="1">
            <a:gsLst>
              <a:gs pos="0">
                <a:sysClr val="window" lastClr="FFFFFF"/>
              </a:gs>
              <a:gs pos="63000">
                <a:sysClr val="window" lastClr="FFFFFF">
                  <a:alpha val="0"/>
                </a:sysClr>
              </a:gs>
            </a:gsLst>
            <a:path path="circle">
              <a:fillToRect l="50000" t="50000" r="50000" b="50000"/>
            </a:path>
            <a:tileRect/>
          </a:gra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7" name="4-Point Star 12"/>
          <p:cNvSpPr/>
          <p:nvPr/>
        </p:nvSpPr>
        <p:spPr>
          <a:xfrm>
            <a:off x="2987824" y="2678325"/>
            <a:ext cx="703573" cy="527680"/>
          </a:xfrm>
          <a:prstGeom prst="star4">
            <a:avLst>
              <a:gd name="adj" fmla="val 6656"/>
            </a:avLst>
          </a:prstGeom>
          <a:gradFill flip="none" rotWithShape="1">
            <a:gsLst>
              <a:gs pos="0">
                <a:sysClr val="window" lastClr="FFFFFF"/>
              </a:gs>
              <a:gs pos="63000">
                <a:sysClr val="window" lastClr="FFFFFF">
                  <a:alpha val="0"/>
                </a:sysClr>
              </a:gs>
            </a:gsLst>
            <a:path path="circle">
              <a:fillToRect l="50000" t="50000" r="50000" b="50000"/>
            </a:path>
            <a:tileRect/>
          </a:gra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8" name="4-Point Star 8"/>
          <p:cNvSpPr/>
          <p:nvPr/>
        </p:nvSpPr>
        <p:spPr>
          <a:xfrm rot="890656">
            <a:off x="2400922" y="513522"/>
            <a:ext cx="564406" cy="423305"/>
          </a:xfrm>
          <a:prstGeom prst="star4">
            <a:avLst>
              <a:gd name="adj" fmla="val 6656"/>
            </a:avLst>
          </a:prstGeom>
          <a:gradFill flip="none" rotWithShape="1">
            <a:gsLst>
              <a:gs pos="0">
                <a:sysClr val="window" lastClr="FFFFFF"/>
              </a:gs>
              <a:gs pos="63000">
                <a:sysClr val="window" lastClr="FFFFFF">
                  <a:alpha val="0"/>
                </a:sysClr>
              </a:gs>
            </a:gsLst>
            <a:path path="circle">
              <a:fillToRect l="50000" t="50000" r="50000" b="50000"/>
            </a:path>
            <a:tileRect/>
          </a:gra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9" name="4-Point Star 9"/>
          <p:cNvSpPr/>
          <p:nvPr/>
        </p:nvSpPr>
        <p:spPr>
          <a:xfrm rot="890656">
            <a:off x="301871" y="2260421"/>
            <a:ext cx="634271" cy="475703"/>
          </a:xfrm>
          <a:prstGeom prst="star4">
            <a:avLst>
              <a:gd name="adj" fmla="val 6656"/>
            </a:avLst>
          </a:prstGeom>
          <a:gradFill flip="none" rotWithShape="1">
            <a:gsLst>
              <a:gs pos="0">
                <a:sysClr val="window" lastClr="FFFFFF"/>
              </a:gs>
              <a:gs pos="63000">
                <a:sysClr val="window" lastClr="FFFFFF">
                  <a:alpha val="0"/>
                </a:sysClr>
              </a:gs>
            </a:gsLst>
            <a:path path="circle">
              <a:fillToRect l="50000" t="50000" r="50000" b="50000"/>
            </a:path>
            <a:tileRect/>
          </a:gra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0" name="4-Point Star 10"/>
          <p:cNvSpPr/>
          <p:nvPr/>
        </p:nvSpPr>
        <p:spPr>
          <a:xfrm rot="890656">
            <a:off x="7635861" y="3436646"/>
            <a:ext cx="761624" cy="571218"/>
          </a:xfrm>
          <a:prstGeom prst="star4">
            <a:avLst>
              <a:gd name="adj" fmla="val 6656"/>
            </a:avLst>
          </a:prstGeom>
          <a:gradFill flip="none" rotWithShape="1">
            <a:gsLst>
              <a:gs pos="0">
                <a:sysClr val="window" lastClr="FFFFFF"/>
              </a:gs>
              <a:gs pos="63000">
                <a:sysClr val="window" lastClr="FFFFFF">
                  <a:alpha val="0"/>
                </a:sysClr>
              </a:gs>
            </a:gsLst>
            <a:path path="circle">
              <a:fillToRect l="50000" t="50000" r="50000" b="50000"/>
            </a:path>
            <a:tileRect/>
          </a:gra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1" name="4-Point Star 11"/>
          <p:cNvSpPr/>
          <p:nvPr/>
        </p:nvSpPr>
        <p:spPr>
          <a:xfrm rot="890656">
            <a:off x="6364273" y="1788609"/>
            <a:ext cx="551561" cy="384540"/>
          </a:xfrm>
          <a:prstGeom prst="star4">
            <a:avLst>
              <a:gd name="adj" fmla="val 6656"/>
            </a:avLst>
          </a:prstGeom>
          <a:gradFill flip="none" rotWithShape="1">
            <a:gsLst>
              <a:gs pos="0">
                <a:sysClr val="window" lastClr="FFFFFF"/>
              </a:gs>
              <a:gs pos="63000">
                <a:sysClr val="window" lastClr="FFFFFF">
                  <a:alpha val="0"/>
                </a:sysClr>
              </a:gs>
            </a:gsLst>
            <a:path path="circle">
              <a:fillToRect l="50000" t="50000" r="50000" b="50000"/>
            </a:path>
            <a:tileRect/>
          </a:gra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2" name="4-Point Star 12"/>
          <p:cNvSpPr/>
          <p:nvPr/>
        </p:nvSpPr>
        <p:spPr>
          <a:xfrm>
            <a:off x="3820198" y="1542762"/>
            <a:ext cx="703573" cy="527680"/>
          </a:xfrm>
          <a:prstGeom prst="star4">
            <a:avLst>
              <a:gd name="adj" fmla="val 6656"/>
            </a:avLst>
          </a:prstGeom>
          <a:gradFill flip="none" rotWithShape="1">
            <a:gsLst>
              <a:gs pos="0">
                <a:sysClr val="window" lastClr="FFFFFF"/>
              </a:gs>
              <a:gs pos="63000">
                <a:sysClr val="window" lastClr="FFFFFF">
                  <a:alpha val="0"/>
                </a:sysClr>
              </a:gs>
            </a:gsLst>
            <a:path path="circle">
              <a:fillToRect l="50000" t="50000" r="50000" b="50000"/>
            </a:path>
            <a:tileRect/>
          </a:gra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3" name="4-Point Star 12"/>
          <p:cNvSpPr/>
          <p:nvPr/>
        </p:nvSpPr>
        <p:spPr>
          <a:xfrm>
            <a:off x="4716016" y="4186372"/>
            <a:ext cx="703573" cy="527680"/>
          </a:xfrm>
          <a:prstGeom prst="star4">
            <a:avLst>
              <a:gd name="adj" fmla="val 6656"/>
            </a:avLst>
          </a:prstGeom>
          <a:gradFill flip="none" rotWithShape="1">
            <a:gsLst>
              <a:gs pos="0">
                <a:sysClr val="window" lastClr="FFFFFF"/>
              </a:gs>
              <a:gs pos="63000">
                <a:sysClr val="window" lastClr="FFFFFF">
                  <a:alpha val="0"/>
                </a:sysClr>
              </a:gs>
            </a:gsLst>
            <a:path path="circle">
              <a:fillToRect l="50000" t="50000" r="50000" b="50000"/>
            </a:path>
            <a:tileRect/>
          </a:gra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" name="1 Imagen"/>
          <p:cNvPicPr>
            <a:picLocks noChangeAspect="1"/>
          </p:cNvPicPr>
          <p:nvPr/>
        </p:nvPicPr>
        <p:blipFill>
          <a:blip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55456" y="-168677"/>
            <a:ext cx="1792989" cy="1233928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467544" y="4863261"/>
            <a:ext cx="1669047" cy="276999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defPPr>
              <a:defRPr lang="es-AR"/>
            </a:defPPr>
            <a:lvl1pPr>
              <a:defRPr sz="1200">
                <a:solidFill>
                  <a:schemeClr val="bg1"/>
                </a:solidFill>
                <a:latin typeface="Arial" charset="0"/>
              </a:defRPr>
            </a:lvl1pPr>
            <a:lvl2pPr marL="742950" indent="-285750" eaLnBrk="0" hangingPunct="0">
              <a:defRPr>
                <a:latin typeface="Arial" charset="0"/>
              </a:defRPr>
            </a:lvl2pPr>
            <a:lvl3pPr marL="1143000" indent="-228600" eaLnBrk="0" hangingPunct="0">
              <a:defRPr>
                <a:latin typeface="Arial" charset="0"/>
              </a:defRPr>
            </a:lvl3pPr>
            <a:lvl4pPr marL="1600200" indent="-228600" eaLnBrk="0" hangingPunct="0">
              <a:defRPr>
                <a:latin typeface="Arial" charset="0"/>
              </a:defRPr>
            </a:lvl4pPr>
            <a:lvl5pPr marL="2057400" indent="-228600" eaLnBrk="0" hangingPunct="0">
              <a:defRPr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9pPr>
          </a:lstStyle>
          <a:p>
            <a:r>
              <a:rPr lang="es-AR" dirty="0"/>
              <a:t>Imágenes: de internet</a:t>
            </a:r>
          </a:p>
        </p:txBody>
      </p:sp>
    </p:spTree>
    <p:extLst>
      <p:ext uri="{BB962C8B-B14F-4D97-AF65-F5344CB8AC3E}">
        <p14:creationId xmlns:p14="http://schemas.microsoft.com/office/powerpoint/2010/main" val="4017959187"/>
      </p:ext>
    </p:extLst>
  </p:cSld>
  <p:clrMapOvr>
    <a:masterClrMapping/>
  </p:clrMapOvr>
  <p:transition spd="med" advClick="0" advTm="15000">
    <p:fade/>
    <p:sndAc>
      <p:stSnd>
        <p:snd r:embed="rId2" name="Noche de Paz, Noche de Amor. (Andrea Bocelli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10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2000"/>
                                        <p:tgtEl>
                                          <p:spTgt spid="133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grpId="0" nodeType="withEffect">
                                  <p:stCondLst>
                                    <p:cond delay="10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0"/>
                                        <p:tgtEl>
                                          <p:spTgt spid="133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2000"/>
                            </p:stCondLst>
                            <p:childTnLst>
                              <p:par>
                                <p:cTn id="2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133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1" presetClass="exit" presetSubtype="0" fill="hold" grpId="1" nodeType="withEffect">
                                  <p:stCondLst>
                                    <p:cond delay="7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39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31" presetClass="entr" presetSubtype="0" fill="hold" grpId="0" nodeType="withEffect">
                                  <p:stCondLst>
                                    <p:cond delay="2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31" presetClass="exit" presetSubtype="0" fill="hold" grpId="1" nodeType="withEffect">
                                  <p:stCondLst>
                                    <p:cond delay="9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51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31" presetClass="entr" presetSubtype="0" fill="hold" grpId="0" nodeType="withEffect">
                                  <p:stCondLst>
                                    <p:cond delay="4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31" presetClass="exit" presetSubtype="0" fill="hold" grpId="1" nodeType="withEffect">
                                  <p:stCondLst>
                                    <p:cond delay="11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63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31" presetClass="entr" presetSubtype="0" fill="hold" grpId="0" nodeType="withEffect">
                                  <p:stCondLst>
                                    <p:cond delay="6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31" presetClass="exit" presetSubtype="0" fill="hold" grpId="1" nodeType="withEffect">
                                  <p:stCondLst>
                                    <p:cond delay="13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75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31" presetClass="entr" presetSubtype="0" fill="hold" grpId="0" nodeType="withEffect">
                                  <p:stCondLst>
                                    <p:cond delay="8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31" presetClass="exit" presetSubtype="0" fill="hold" grpId="1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87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31" presetClass="entr" presetSubtype="0" fill="hold" grpId="0" nodeType="withEffect">
                                  <p:stCondLst>
                                    <p:cond delay="4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31" presetClass="exit" presetSubtype="0" fill="hold" grpId="1" nodeType="withEffect">
                                  <p:stCondLst>
                                    <p:cond delay="11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99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31" presetClass="entr" presetSubtype="0" fill="hold" grpId="0" nodeType="withEffect">
                                  <p:stCondLst>
                                    <p:cond delay="23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31" presetClass="exit" presetSubtype="0" fill="hold" grpId="1" nodeType="withEffect">
                                  <p:stCondLst>
                                    <p:cond delay="28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111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31" presetClass="entr" presetSubtype="0" fill="hold" grpId="0" nodeType="withEffect">
                                  <p:stCondLst>
                                    <p:cond delay="24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31" presetClass="exit" presetSubtype="0" fill="hold" grpId="1" nodeType="withEffect">
                                  <p:stCondLst>
                                    <p:cond delay="34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123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31" presetClass="entr" presetSubtype="0" fill="hold" grpId="0" nodeType="withEffect">
                                  <p:stCondLst>
                                    <p:cond delay="24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31" presetClass="exit" presetSubtype="0" fill="hold" grpId="1" nodeType="withEffect">
                                  <p:stCondLst>
                                    <p:cond delay="28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135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31" presetClass="entr" presetSubtype="0" fill="hold" grpId="0" nodeType="withEffect">
                                  <p:stCondLst>
                                    <p:cond delay="34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31" presetClass="exit" presetSubtype="0" fill="hold" grpId="1" nodeType="withEffect">
                                  <p:stCondLst>
                                    <p:cond delay="37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147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31" presetClass="entr" presetSubtype="0" fill="hold" grpId="0" nodeType="withEffect">
                                  <p:stCondLst>
                                    <p:cond delay="31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31" presetClass="exit" presetSubtype="0" fill="hold" grpId="1" nodeType="withEffect">
                                  <p:stCondLst>
                                    <p:cond delay="3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159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31" presetClass="entr" presetSubtype="0" fill="hold" grpId="0" nodeType="withEffect">
                                  <p:stCondLst>
                                    <p:cond delay="29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31" presetClass="exit" presetSubtype="0" fill="hold" grpId="1" nodeType="withEffect">
                                  <p:stCondLst>
                                    <p:cond delay="38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171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10" presetClass="exit" presetSubtype="0" fill="hold" nodeType="withEffect">
                                  <p:stCondLst>
                                    <p:cond delay="38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7" dur="8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8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5" grpId="0"/>
      <p:bldP spid="13317" grpId="0"/>
      <p:bldP spid="13320" grpId="0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14" t="574" r="5501" b="711"/>
          <a:stretch>
            <a:fillRect/>
          </a:stretch>
        </p:blipFill>
        <p:spPr bwMode="auto">
          <a:xfrm>
            <a:off x="0" y="-8335"/>
            <a:ext cx="9144000" cy="51518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42" name="Rectangle 6"/>
          <p:cNvSpPr>
            <a:spLocks noChangeArrowheads="1"/>
          </p:cNvSpPr>
          <p:nvPr/>
        </p:nvSpPr>
        <p:spPr bwMode="auto">
          <a:xfrm>
            <a:off x="1858972" y="3436144"/>
            <a:ext cx="5400675" cy="144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AR" sz="4400" b="1">
                <a:ln w="11430"/>
                <a:solidFill>
                  <a:srgbClr val="92D05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Noche de paz, noche de amor,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AR" sz="4400" b="1">
                <a:ln w="11430"/>
                <a:solidFill>
                  <a:srgbClr val="92D05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todo duerme en derredor.</a:t>
            </a:r>
          </a:p>
        </p:txBody>
      </p:sp>
      <p:sp>
        <p:nvSpPr>
          <p:cNvPr id="14343" name="Rectangle 7"/>
          <p:cNvSpPr>
            <a:spLocks noChangeArrowheads="1"/>
          </p:cNvSpPr>
          <p:nvPr/>
        </p:nvSpPr>
        <p:spPr bwMode="auto">
          <a:xfrm>
            <a:off x="1692275" y="3436144"/>
            <a:ext cx="5761038" cy="144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AR" sz="4400" b="1" dirty="0">
                <a:ln w="11430"/>
                <a:solidFill>
                  <a:srgbClr val="92D05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Entre los astros que esparcen su luz,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AR" sz="4400" b="1" dirty="0">
                <a:ln w="11430"/>
                <a:solidFill>
                  <a:srgbClr val="92D05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ella, anunciando al niñito Jesús,</a:t>
            </a:r>
          </a:p>
        </p:txBody>
      </p:sp>
      <p:pic>
        <p:nvPicPr>
          <p:cNvPr id="14344" name="Picture 8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577" r="6041"/>
          <a:stretch>
            <a:fillRect/>
          </a:stretch>
        </p:blipFill>
        <p:spPr bwMode="auto">
          <a:xfrm>
            <a:off x="-2854" y="-8335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6 CuadroTexto"/>
          <p:cNvSpPr txBox="1"/>
          <p:nvPr/>
        </p:nvSpPr>
        <p:spPr>
          <a:xfrm rot="19065478">
            <a:off x="8193823" y="4506456"/>
            <a:ext cx="9492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AR" dirty="0" err="1" smtClean="0">
                <a:solidFill>
                  <a:schemeClr val="bg1"/>
                </a:solidFill>
                <a:latin typeface="Edwardian Script ITC" pitchFamily="66" charset="0"/>
              </a:rPr>
              <a:t>RaúlTM</a:t>
            </a:r>
            <a:endParaRPr lang="es-AR" dirty="0" smtClean="0">
              <a:solidFill>
                <a:schemeClr val="bg1"/>
              </a:solidFill>
              <a:latin typeface="Edwardian Script ITC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08700448"/>
      </p:ext>
    </p:extLst>
  </p:cSld>
  <p:clrMapOvr>
    <a:masterClrMapping/>
  </p:clrMapOvr>
  <p:transition spd="med" advClick="0" advTm="3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43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43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xit" presetSubtype="0" fill="hold" grpId="1" nodeType="withEffect">
                                  <p:stCondLst>
                                    <p:cond delay="2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2000"/>
                                        <p:tgtEl>
                                          <p:spTgt spid="143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2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43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37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43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2" grpId="0"/>
      <p:bldP spid="14342" grpId="1"/>
      <p:bldP spid="1434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577" r="6041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5" name="Rectangle 5"/>
          <p:cNvSpPr>
            <a:spLocks noChangeArrowheads="1"/>
          </p:cNvSpPr>
          <p:nvPr/>
        </p:nvSpPr>
        <p:spPr bwMode="auto">
          <a:xfrm>
            <a:off x="2268538" y="3543300"/>
            <a:ext cx="4572000" cy="144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AR" sz="4400" b="1">
                <a:ln w="11430"/>
                <a:solidFill>
                  <a:srgbClr val="92D05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brilla la estrella de paz,</a:t>
            </a:r>
          </a:p>
          <a:p>
            <a:pPr algn="ctr"/>
            <a:r>
              <a:rPr lang="es-AR" sz="4400" b="1">
                <a:ln w="11430"/>
                <a:solidFill>
                  <a:srgbClr val="92D05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brilla la estrella de paz.</a:t>
            </a:r>
          </a:p>
        </p:txBody>
      </p:sp>
      <p:pic>
        <p:nvPicPr>
          <p:cNvPr id="5127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696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5 CuadroTexto"/>
          <p:cNvSpPr txBox="1"/>
          <p:nvPr/>
        </p:nvSpPr>
        <p:spPr>
          <a:xfrm rot="19065478">
            <a:off x="8193823" y="4506456"/>
            <a:ext cx="9492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AR" dirty="0" err="1" smtClean="0">
                <a:solidFill>
                  <a:schemeClr val="bg1"/>
                </a:solidFill>
                <a:latin typeface="Edwardian Script ITC" pitchFamily="66" charset="0"/>
              </a:rPr>
              <a:t>RaúlTM</a:t>
            </a:r>
            <a:endParaRPr lang="es-AR" dirty="0" smtClean="0">
              <a:solidFill>
                <a:schemeClr val="bg1"/>
              </a:solidFill>
              <a:latin typeface="Edwardian Script ITC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85527729"/>
      </p:ext>
    </p:extLst>
  </p:cSld>
  <p:clrMapOvr>
    <a:masterClrMapping/>
  </p:clrMapOvr>
  <p:transition advClick="0" advTm="1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1" nodeType="withEffect">
                                  <p:stCondLst>
                                    <p:cond delay="16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20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20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5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5" grpId="0"/>
      <p:bldP spid="5125" grpId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92" name="Rectangle 8"/>
          <p:cNvSpPr>
            <a:spLocks noChangeArrowheads="1"/>
          </p:cNvSpPr>
          <p:nvPr/>
        </p:nvSpPr>
        <p:spPr bwMode="auto">
          <a:xfrm>
            <a:off x="2051057" y="3706416"/>
            <a:ext cx="4968875" cy="144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AR" sz="4400" b="1">
                <a:ln w="11430"/>
                <a:solidFill>
                  <a:srgbClr val="92D05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Noche de paz, noche de amor,</a:t>
            </a:r>
          </a:p>
          <a:p>
            <a:pPr algn="ctr"/>
            <a:r>
              <a:rPr lang="es-AR" sz="4400" b="1">
                <a:ln w="11430"/>
                <a:solidFill>
                  <a:srgbClr val="92D05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todo duerme en derredor.</a:t>
            </a:r>
          </a:p>
        </p:txBody>
      </p:sp>
      <p:sp>
        <p:nvSpPr>
          <p:cNvPr id="16393" name="Rectangle 9"/>
          <p:cNvSpPr>
            <a:spLocks noChangeArrowheads="1"/>
          </p:cNvSpPr>
          <p:nvPr/>
        </p:nvSpPr>
        <p:spPr bwMode="auto">
          <a:xfrm>
            <a:off x="1908182" y="3706416"/>
            <a:ext cx="5400675" cy="144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AR" sz="4400" b="1">
                <a:ln w="11430"/>
                <a:solidFill>
                  <a:srgbClr val="92D05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Sólo velan en la oscuridad</a:t>
            </a:r>
          </a:p>
          <a:p>
            <a:pPr algn="ctr"/>
            <a:r>
              <a:rPr lang="es-AR" sz="4400" b="1">
                <a:ln w="11430"/>
                <a:solidFill>
                  <a:srgbClr val="92D05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los pastores que en el campo están.</a:t>
            </a:r>
          </a:p>
        </p:txBody>
      </p:sp>
      <p:pic>
        <p:nvPicPr>
          <p:cNvPr id="7" name="Picture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" y="0"/>
            <a:ext cx="9155113" cy="51542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7 CuadroTexto"/>
          <p:cNvSpPr txBox="1"/>
          <p:nvPr/>
        </p:nvSpPr>
        <p:spPr>
          <a:xfrm rot="19065478">
            <a:off x="8193823" y="4506456"/>
            <a:ext cx="9492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AR" dirty="0" err="1" smtClean="0">
                <a:solidFill>
                  <a:schemeClr val="bg1"/>
                </a:solidFill>
                <a:latin typeface="Edwardian Script ITC" pitchFamily="66" charset="0"/>
              </a:rPr>
              <a:t>RaúlTM</a:t>
            </a:r>
            <a:endParaRPr lang="es-AR" dirty="0" smtClean="0">
              <a:solidFill>
                <a:schemeClr val="bg1"/>
              </a:solidFill>
              <a:latin typeface="Edwardian Script ITC" pitchFamily="66" charset="0"/>
            </a:endParaRPr>
          </a:p>
        </p:txBody>
      </p:sp>
      <p:sp>
        <p:nvSpPr>
          <p:cNvPr id="9" name="4-Point Star 8"/>
          <p:cNvSpPr/>
          <p:nvPr/>
        </p:nvSpPr>
        <p:spPr>
          <a:xfrm rot="20863559">
            <a:off x="2400922" y="513522"/>
            <a:ext cx="564406" cy="423305"/>
          </a:xfrm>
          <a:prstGeom prst="star4">
            <a:avLst>
              <a:gd name="adj" fmla="val 6656"/>
            </a:avLst>
          </a:prstGeom>
          <a:gradFill flip="none" rotWithShape="1">
            <a:gsLst>
              <a:gs pos="0">
                <a:sysClr val="window" lastClr="FFFFFF"/>
              </a:gs>
              <a:gs pos="63000">
                <a:sysClr val="window" lastClr="FFFFFF">
                  <a:alpha val="0"/>
                </a:sysClr>
              </a:gs>
            </a:gsLst>
            <a:path path="circle">
              <a:fillToRect l="50000" t="50000" r="50000" b="50000"/>
            </a:path>
            <a:tileRect/>
          </a:gra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" name="4-Point Star 9"/>
          <p:cNvSpPr/>
          <p:nvPr/>
        </p:nvSpPr>
        <p:spPr>
          <a:xfrm rot="20965460">
            <a:off x="733919" y="662292"/>
            <a:ext cx="634271" cy="475703"/>
          </a:xfrm>
          <a:prstGeom prst="star4">
            <a:avLst>
              <a:gd name="adj" fmla="val 6656"/>
            </a:avLst>
          </a:prstGeom>
          <a:gradFill flip="none" rotWithShape="1">
            <a:gsLst>
              <a:gs pos="0">
                <a:sysClr val="window" lastClr="FFFFFF"/>
              </a:gs>
              <a:gs pos="63000">
                <a:sysClr val="window" lastClr="FFFFFF">
                  <a:alpha val="0"/>
                </a:sysClr>
              </a:gs>
            </a:gsLst>
            <a:path path="circle">
              <a:fillToRect l="50000" t="50000" r="50000" b="50000"/>
            </a:path>
            <a:tileRect/>
          </a:gra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1" name="4-Point Star 10"/>
          <p:cNvSpPr/>
          <p:nvPr/>
        </p:nvSpPr>
        <p:spPr>
          <a:xfrm rot="890656">
            <a:off x="7795818" y="336760"/>
            <a:ext cx="537142" cy="502970"/>
          </a:xfrm>
          <a:prstGeom prst="star4">
            <a:avLst>
              <a:gd name="adj" fmla="val 6656"/>
            </a:avLst>
          </a:prstGeom>
          <a:gradFill flip="none" rotWithShape="1">
            <a:gsLst>
              <a:gs pos="0">
                <a:sysClr val="window" lastClr="FFFFFF"/>
              </a:gs>
              <a:gs pos="63000">
                <a:sysClr val="window" lastClr="FFFFFF">
                  <a:alpha val="0"/>
                </a:sysClr>
              </a:gs>
            </a:gsLst>
            <a:path path="circle">
              <a:fillToRect l="50000" t="50000" r="50000" b="50000"/>
            </a:path>
            <a:tileRect/>
          </a:gra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2" name="4-Point Star 11"/>
          <p:cNvSpPr/>
          <p:nvPr/>
        </p:nvSpPr>
        <p:spPr>
          <a:xfrm rot="19699666">
            <a:off x="6072710" y="1120364"/>
            <a:ext cx="551561" cy="384540"/>
          </a:xfrm>
          <a:prstGeom prst="star4">
            <a:avLst>
              <a:gd name="adj" fmla="val 6656"/>
            </a:avLst>
          </a:prstGeom>
          <a:gradFill flip="none" rotWithShape="1">
            <a:gsLst>
              <a:gs pos="0">
                <a:sysClr val="window" lastClr="FFFFFF"/>
              </a:gs>
              <a:gs pos="63000">
                <a:sysClr val="window" lastClr="FFFFFF">
                  <a:alpha val="0"/>
                </a:sysClr>
              </a:gs>
            </a:gsLst>
            <a:path path="circle">
              <a:fillToRect l="50000" t="50000" r="50000" b="50000"/>
            </a:path>
            <a:tileRect/>
          </a:gra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3" name="4-Point Star 12"/>
          <p:cNvSpPr/>
          <p:nvPr/>
        </p:nvSpPr>
        <p:spPr>
          <a:xfrm>
            <a:off x="4566444" y="-69313"/>
            <a:ext cx="703573" cy="527680"/>
          </a:xfrm>
          <a:prstGeom prst="star4">
            <a:avLst>
              <a:gd name="adj" fmla="val 6656"/>
            </a:avLst>
          </a:prstGeom>
          <a:gradFill flip="none" rotWithShape="1">
            <a:gsLst>
              <a:gs pos="0">
                <a:sysClr val="window" lastClr="FFFFFF"/>
              </a:gs>
              <a:gs pos="63000">
                <a:sysClr val="window" lastClr="FFFFFF">
                  <a:alpha val="0"/>
                </a:sysClr>
              </a:gs>
            </a:gsLst>
            <a:path path="circle">
              <a:fillToRect l="50000" t="50000" r="50000" b="50000"/>
            </a:path>
            <a:tileRect/>
          </a:gra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4-Point Star 12"/>
          <p:cNvSpPr/>
          <p:nvPr/>
        </p:nvSpPr>
        <p:spPr>
          <a:xfrm>
            <a:off x="2993426" y="1002062"/>
            <a:ext cx="703573" cy="527680"/>
          </a:xfrm>
          <a:prstGeom prst="star4">
            <a:avLst>
              <a:gd name="adj" fmla="val 6656"/>
            </a:avLst>
          </a:prstGeom>
          <a:gradFill flip="none" rotWithShape="1">
            <a:gsLst>
              <a:gs pos="0">
                <a:sysClr val="window" lastClr="FFFFFF"/>
              </a:gs>
              <a:gs pos="63000">
                <a:sysClr val="window" lastClr="FFFFFF">
                  <a:alpha val="0"/>
                </a:sysClr>
              </a:gs>
            </a:gsLst>
            <a:path path="circle">
              <a:fillToRect l="50000" t="50000" r="50000" b="50000"/>
            </a:path>
            <a:tileRect/>
          </a:gra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67690974"/>
      </p:ext>
    </p:extLst>
  </p:cSld>
  <p:clrMapOvr>
    <a:masterClrMapping/>
  </p:clrMapOvr>
  <p:transition advClick="0" advTm="2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63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63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xit" presetSubtype="0" fill="hold" grpId="1" nodeType="withEffect">
                                  <p:stCondLst>
                                    <p:cond delay="18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2000"/>
                                        <p:tgtEl>
                                          <p:spTgt spid="1639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8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63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34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31" presetClass="entr" presetSubtype="0" fill="hold" grpId="0" nodeType="withEffect">
                                  <p:stCondLst>
                                    <p:cond delay="23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31" presetClass="exit" presetSubtype="0" fill="hold" grpId="1" nodeType="withEffect">
                                  <p:stCondLst>
                                    <p:cond delay="28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25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31" presetClass="entr" presetSubtype="0" fill="hold" grpId="0" nodeType="withEffect">
                                  <p:stCondLst>
                                    <p:cond delay="24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31" presetClass="exit" presetSubtype="0" fill="hold" grpId="1" nodeType="withEffect">
                                  <p:stCondLst>
                                    <p:cond delay="34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31" presetClass="entr" presetSubtype="0" fill="hold" grpId="0" nodeType="withEffect">
                                  <p:stCondLst>
                                    <p:cond delay="24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31" presetClass="exit" presetSubtype="0" fill="hold" grpId="1" nodeType="withEffect">
                                  <p:stCondLst>
                                    <p:cond delay="28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49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31" presetClass="entr" presetSubtype="0" fill="hold" grpId="0" nodeType="withEffect">
                                  <p:stCondLst>
                                    <p:cond delay="34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31" presetClass="exit" presetSubtype="0" fill="hold" grpId="1" nodeType="withEffect">
                                  <p:stCondLst>
                                    <p:cond delay="37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61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31" presetClass="entr" presetSubtype="0" fill="hold" grpId="0" nodeType="withEffect">
                                  <p:stCondLst>
                                    <p:cond delay="31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31" presetClass="exit" presetSubtype="0" fill="hold" grpId="1" nodeType="withEffect">
                                  <p:stCondLst>
                                    <p:cond delay="3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73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31" presetClass="entr" presetSubtype="0" fill="hold" grpId="0" nodeType="withEffect">
                                  <p:stCondLst>
                                    <p:cond delay="29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31" presetClass="exit" presetSubtype="0" fill="hold" grpId="1" nodeType="withEffect">
                                  <p:stCondLst>
                                    <p:cond delay="38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85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92" grpId="0"/>
      <p:bldP spid="16392" grpId="1"/>
      <p:bldP spid="16393" grpId="0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" y="0"/>
            <a:ext cx="9155113" cy="51542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9"/>
          <p:cNvSpPr>
            <a:spLocks noChangeArrowheads="1"/>
          </p:cNvSpPr>
          <p:nvPr/>
        </p:nvSpPr>
        <p:spPr bwMode="auto">
          <a:xfrm>
            <a:off x="2500313" y="589360"/>
            <a:ext cx="4164012" cy="144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AR" sz="4400" b="1">
                <a:ln w="11430"/>
                <a:solidFill>
                  <a:srgbClr val="92D05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Y la estrella de Belén, y la estrella de Belén,</a:t>
            </a:r>
          </a:p>
        </p:txBody>
      </p:sp>
      <p:sp>
        <p:nvSpPr>
          <p:cNvPr id="2" name="Rectangle 9"/>
          <p:cNvSpPr>
            <a:spLocks noChangeArrowheads="1"/>
          </p:cNvSpPr>
          <p:nvPr/>
        </p:nvSpPr>
        <p:spPr bwMode="auto">
          <a:xfrm>
            <a:off x="2484438" y="3606404"/>
            <a:ext cx="4164012" cy="144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AR" sz="4400" b="1">
                <a:ln w="11430"/>
                <a:solidFill>
                  <a:srgbClr val="92D05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y la estrella de Belén,     y la estrella de Belén.</a:t>
            </a:r>
          </a:p>
        </p:txBody>
      </p:sp>
      <p:pic>
        <p:nvPicPr>
          <p:cNvPr id="6" name="Picture 6" descr="154779_308091999293041_1801139443_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115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7 CuadroTexto"/>
          <p:cNvSpPr txBox="1"/>
          <p:nvPr/>
        </p:nvSpPr>
        <p:spPr>
          <a:xfrm rot="19065478">
            <a:off x="8193823" y="4506456"/>
            <a:ext cx="9492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AR" dirty="0" err="1" smtClean="0">
                <a:solidFill>
                  <a:schemeClr val="bg1"/>
                </a:solidFill>
                <a:latin typeface="Edwardian Script ITC" pitchFamily="66" charset="0"/>
              </a:rPr>
              <a:t>RaúlTM</a:t>
            </a:r>
            <a:endParaRPr lang="es-AR" dirty="0" smtClean="0">
              <a:solidFill>
                <a:schemeClr val="bg1"/>
              </a:solidFill>
              <a:latin typeface="Edwardian Script ITC" pitchFamily="66" charset="0"/>
            </a:endParaRPr>
          </a:p>
        </p:txBody>
      </p:sp>
      <p:sp>
        <p:nvSpPr>
          <p:cNvPr id="9" name="4-Point Star 8"/>
          <p:cNvSpPr/>
          <p:nvPr/>
        </p:nvSpPr>
        <p:spPr>
          <a:xfrm rot="20863559">
            <a:off x="2400922" y="513522"/>
            <a:ext cx="564406" cy="423305"/>
          </a:xfrm>
          <a:prstGeom prst="star4">
            <a:avLst>
              <a:gd name="adj" fmla="val 6656"/>
            </a:avLst>
          </a:prstGeom>
          <a:gradFill flip="none" rotWithShape="1">
            <a:gsLst>
              <a:gs pos="0">
                <a:sysClr val="window" lastClr="FFFFFF"/>
              </a:gs>
              <a:gs pos="63000">
                <a:sysClr val="window" lastClr="FFFFFF">
                  <a:alpha val="0"/>
                </a:sysClr>
              </a:gs>
            </a:gsLst>
            <a:path path="circle">
              <a:fillToRect l="50000" t="50000" r="50000" b="50000"/>
            </a:path>
            <a:tileRect/>
          </a:gra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" name="4-Point Star 9"/>
          <p:cNvSpPr/>
          <p:nvPr/>
        </p:nvSpPr>
        <p:spPr>
          <a:xfrm rot="20965460">
            <a:off x="733919" y="662292"/>
            <a:ext cx="634271" cy="475703"/>
          </a:xfrm>
          <a:prstGeom prst="star4">
            <a:avLst>
              <a:gd name="adj" fmla="val 6656"/>
            </a:avLst>
          </a:prstGeom>
          <a:gradFill flip="none" rotWithShape="1">
            <a:gsLst>
              <a:gs pos="0">
                <a:sysClr val="window" lastClr="FFFFFF"/>
              </a:gs>
              <a:gs pos="63000">
                <a:sysClr val="window" lastClr="FFFFFF">
                  <a:alpha val="0"/>
                </a:sysClr>
              </a:gs>
            </a:gsLst>
            <a:path path="circle">
              <a:fillToRect l="50000" t="50000" r="50000" b="50000"/>
            </a:path>
            <a:tileRect/>
          </a:gra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1" name="4-Point Star 10"/>
          <p:cNvSpPr/>
          <p:nvPr/>
        </p:nvSpPr>
        <p:spPr>
          <a:xfrm rot="890656">
            <a:off x="7795818" y="336760"/>
            <a:ext cx="537142" cy="502970"/>
          </a:xfrm>
          <a:prstGeom prst="star4">
            <a:avLst>
              <a:gd name="adj" fmla="val 6656"/>
            </a:avLst>
          </a:prstGeom>
          <a:gradFill flip="none" rotWithShape="1">
            <a:gsLst>
              <a:gs pos="0">
                <a:sysClr val="window" lastClr="FFFFFF"/>
              </a:gs>
              <a:gs pos="63000">
                <a:sysClr val="window" lastClr="FFFFFF">
                  <a:alpha val="0"/>
                </a:sysClr>
              </a:gs>
            </a:gsLst>
            <a:path path="circle">
              <a:fillToRect l="50000" t="50000" r="50000" b="50000"/>
            </a:path>
            <a:tileRect/>
          </a:gra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2" name="4-Point Star 11"/>
          <p:cNvSpPr/>
          <p:nvPr/>
        </p:nvSpPr>
        <p:spPr>
          <a:xfrm rot="19699666">
            <a:off x="6072710" y="1120364"/>
            <a:ext cx="551561" cy="384540"/>
          </a:xfrm>
          <a:prstGeom prst="star4">
            <a:avLst>
              <a:gd name="adj" fmla="val 6656"/>
            </a:avLst>
          </a:prstGeom>
          <a:gradFill flip="none" rotWithShape="1">
            <a:gsLst>
              <a:gs pos="0">
                <a:sysClr val="window" lastClr="FFFFFF"/>
              </a:gs>
              <a:gs pos="63000">
                <a:sysClr val="window" lastClr="FFFFFF">
                  <a:alpha val="0"/>
                </a:sysClr>
              </a:gs>
            </a:gsLst>
            <a:path path="circle">
              <a:fillToRect l="50000" t="50000" r="50000" b="50000"/>
            </a:path>
            <a:tileRect/>
          </a:gra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3" name="4-Point Star 12"/>
          <p:cNvSpPr/>
          <p:nvPr/>
        </p:nvSpPr>
        <p:spPr>
          <a:xfrm>
            <a:off x="4566444" y="-69313"/>
            <a:ext cx="703573" cy="527680"/>
          </a:xfrm>
          <a:prstGeom prst="star4">
            <a:avLst>
              <a:gd name="adj" fmla="val 6656"/>
            </a:avLst>
          </a:prstGeom>
          <a:gradFill flip="none" rotWithShape="1">
            <a:gsLst>
              <a:gs pos="0">
                <a:sysClr val="window" lastClr="FFFFFF"/>
              </a:gs>
              <a:gs pos="63000">
                <a:sysClr val="window" lastClr="FFFFFF">
                  <a:alpha val="0"/>
                </a:sysClr>
              </a:gs>
            </a:gsLst>
            <a:path path="circle">
              <a:fillToRect l="50000" t="50000" r="50000" b="50000"/>
            </a:path>
            <a:tileRect/>
          </a:gra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4-Point Star 12"/>
          <p:cNvSpPr/>
          <p:nvPr/>
        </p:nvSpPr>
        <p:spPr>
          <a:xfrm>
            <a:off x="2993426" y="1002062"/>
            <a:ext cx="703573" cy="527680"/>
          </a:xfrm>
          <a:prstGeom prst="star4">
            <a:avLst>
              <a:gd name="adj" fmla="val 6656"/>
            </a:avLst>
          </a:prstGeom>
          <a:gradFill flip="none" rotWithShape="1">
            <a:gsLst>
              <a:gs pos="0">
                <a:sysClr val="window" lastClr="FFFFFF"/>
              </a:gs>
              <a:gs pos="63000">
                <a:sysClr val="window" lastClr="FFFFFF">
                  <a:alpha val="0"/>
                </a:sysClr>
              </a:gs>
            </a:gsLst>
            <a:path path="circle">
              <a:fillToRect l="50000" t="50000" r="50000" b="50000"/>
            </a:path>
            <a:tileRect/>
          </a:gra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40042152"/>
      </p:ext>
    </p:extLst>
  </p:cSld>
  <p:clrMapOvr>
    <a:masterClrMapping/>
  </p:clrMapOvr>
  <p:transition spd="med" advClick="0" advTm="3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pat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-4.07407E-6 L -0.00052 0.58704 " pathEditMode="relative" rAng="0" ptsTypes="AA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5" y="29352"/>
                                    </p:animMotion>
                                  </p:childTnLst>
                                </p:cTn>
                              </p:par>
                              <p:par>
                                <p:cTn id="10" presetID="2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3" nodeType="withEffect">
                                  <p:stCondLst>
                                    <p:cond delay="18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18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64" presetClass="path" presetSubtype="0" fill="hold" grpId="1" nodeType="withEffect">
                                  <p:stCondLst>
                                    <p:cond delay="36000"/>
                                  </p:stCondLst>
                                  <p:childTnLst>
                                    <p:animMotion origin="layout" path="M 0.00122 0.00139 L 0.00191 -0.58773 " pathEditMode="relative" rAng="0" ptsTypes="AA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" y="-29468"/>
                                    </p:animMotion>
                                  </p:childTnLst>
                                </p:cTn>
                              </p:par>
                              <p:par>
                                <p:cTn id="22" presetID="23" presetClass="exit" presetSubtype="32" fill="hold" grpId="2" nodeType="withEffect">
                                  <p:stCondLst>
                                    <p:cond delay="36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38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1" presetClass="entr" presetSubtype="0" fill="hold" grpId="0" nodeType="withEffect">
                                  <p:stCondLst>
                                    <p:cond delay="23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1" presetClass="exit" presetSubtype="0" fill="hold" grpId="1" nodeType="withEffect">
                                  <p:stCondLst>
                                    <p:cond delay="28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36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31" presetClass="entr" presetSubtype="0" fill="hold" grpId="0" nodeType="withEffect">
                                  <p:stCondLst>
                                    <p:cond delay="24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1" presetClass="exit" presetSubtype="0" fill="hold" grpId="1" nodeType="withEffect">
                                  <p:stCondLst>
                                    <p:cond delay="34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48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31" presetClass="entr" presetSubtype="0" fill="hold" grpId="0" nodeType="withEffect">
                                  <p:stCondLst>
                                    <p:cond delay="24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1" presetClass="exit" presetSubtype="0" fill="hold" grpId="1" nodeType="withEffect">
                                  <p:stCondLst>
                                    <p:cond delay="28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60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31" presetClass="entr" presetSubtype="0" fill="hold" grpId="0" nodeType="withEffect">
                                  <p:stCondLst>
                                    <p:cond delay="34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31" presetClass="exit" presetSubtype="0" fill="hold" grpId="1" nodeType="withEffect">
                                  <p:stCondLst>
                                    <p:cond delay="37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72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31" presetClass="entr" presetSubtype="0" fill="hold" grpId="0" nodeType="withEffect">
                                  <p:stCondLst>
                                    <p:cond delay="31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31" presetClass="exit" presetSubtype="0" fill="hold" grpId="1" nodeType="withEffect">
                                  <p:stCondLst>
                                    <p:cond delay="3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84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31" presetClass="entr" presetSubtype="0" fill="hold" grpId="0" nodeType="withEffect">
                                  <p:stCondLst>
                                    <p:cond delay="29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31" presetClass="exit" presetSubtype="0" fill="hold" grpId="1" nodeType="withEffect">
                                  <p:stCondLst>
                                    <p:cond delay="38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96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5" grpId="1"/>
      <p:bldP spid="5" grpId="2"/>
      <p:bldP spid="5" grpId="3"/>
      <p:bldP spid="2" grpId="0"/>
      <p:bldP spid="2" grpId="1"/>
      <p:bldP spid="2" grpId="2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2"/>
            <a:ext cx="9144000" cy="51446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1" name="Picture 6" descr="154779_308091999293041_1801139443_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7 CuadroTexto"/>
          <p:cNvSpPr txBox="1"/>
          <p:nvPr/>
        </p:nvSpPr>
        <p:spPr>
          <a:xfrm rot="19065478">
            <a:off x="8193823" y="4506456"/>
            <a:ext cx="9492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AR" dirty="0" err="1" smtClean="0">
                <a:solidFill>
                  <a:schemeClr val="bg1"/>
                </a:solidFill>
                <a:latin typeface="Edwardian Script ITC" pitchFamily="66" charset="0"/>
              </a:rPr>
              <a:t>RaúlTM</a:t>
            </a:r>
            <a:endParaRPr lang="es-AR" dirty="0" smtClean="0">
              <a:solidFill>
                <a:schemeClr val="bg1"/>
              </a:solidFill>
              <a:latin typeface="Edwardian Script ITC" pitchFamily="66" charset="0"/>
            </a:endParaRPr>
          </a:p>
        </p:txBody>
      </p:sp>
      <p:pic>
        <p:nvPicPr>
          <p:cNvPr id="9" name="8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48490" y="1529742"/>
            <a:ext cx="1905000" cy="762000"/>
          </a:xfrm>
          <a:prstGeom prst="rect">
            <a:avLst/>
          </a:prstGeom>
        </p:spPr>
      </p:pic>
      <p:pic>
        <p:nvPicPr>
          <p:cNvPr id="10" name="9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24128" y="792880"/>
            <a:ext cx="1905000" cy="762000"/>
          </a:xfrm>
          <a:prstGeom prst="rect">
            <a:avLst/>
          </a:prstGeom>
        </p:spPr>
      </p:pic>
      <p:pic>
        <p:nvPicPr>
          <p:cNvPr id="11" name="10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23113" y="30880"/>
            <a:ext cx="1905000" cy="762000"/>
          </a:xfrm>
          <a:prstGeom prst="rect">
            <a:avLst/>
          </a:prstGeom>
        </p:spPr>
      </p:pic>
      <p:pic>
        <p:nvPicPr>
          <p:cNvPr id="12" name="11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69924" y="792880"/>
            <a:ext cx="1905000" cy="762000"/>
          </a:xfrm>
          <a:prstGeom prst="rect">
            <a:avLst/>
          </a:prstGeom>
        </p:spPr>
      </p:pic>
      <p:pic>
        <p:nvPicPr>
          <p:cNvPr id="13" name="12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15972" y="1554880"/>
            <a:ext cx="1905000" cy="762000"/>
          </a:xfrm>
          <a:prstGeom prst="rect">
            <a:avLst/>
          </a:prstGeom>
        </p:spPr>
      </p:pic>
      <p:pic>
        <p:nvPicPr>
          <p:cNvPr id="14" name="13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0869" y="1480814"/>
            <a:ext cx="1905000" cy="762000"/>
          </a:xfrm>
          <a:prstGeom prst="rect">
            <a:avLst/>
          </a:prstGeom>
        </p:spPr>
      </p:pic>
      <p:pic>
        <p:nvPicPr>
          <p:cNvPr id="15" name="14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63493" y="743952"/>
            <a:ext cx="1905000" cy="762000"/>
          </a:xfrm>
          <a:prstGeom prst="rect">
            <a:avLst/>
          </a:prstGeom>
        </p:spPr>
      </p:pic>
      <p:pic>
        <p:nvPicPr>
          <p:cNvPr id="16" name="15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35492" y="-18048"/>
            <a:ext cx="1905000" cy="762000"/>
          </a:xfrm>
          <a:prstGeom prst="rect">
            <a:avLst/>
          </a:prstGeom>
        </p:spPr>
      </p:pic>
      <p:pic>
        <p:nvPicPr>
          <p:cNvPr id="17" name="16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82303" y="743952"/>
            <a:ext cx="1905000" cy="762000"/>
          </a:xfrm>
          <a:prstGeom prst="rect">
            <a:avLst/>
          </a:prstGeom>
        </p:spPr>
      </p:pic>
      <p:pic>
        <p:nvPicPr>
          <p:cNvPr id="18" name="17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28351" y="1505952"/>
            <a:ext cx="1905000" cy="762000"/>
          </a:xfrm>
          <a:prstGeom prst="rect">
            <a:avLst/>
          </a:prstGeom>
        </p:spPr>
      </p:pic>
      <p:pic>
        <p:nvPicPr>
          <p:cNvPr id="19" name="18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67039" y="1436872"/>
            <a:ext cx="1905000" cy="762000"/>
          </a:xfrm>
          <a:prstGeom prst="rect">
            <a:avLst/>
          </a:prstGeom>
        </p:spPr>
      </p:pic>
      <p:pic>
        <p:nvPicPr>
          <p:cNvPr id="20" name="19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42677" y="700010"/>
            <a:ext cx="1905000" cy="762000"/>
          </a:xfrm>
          <a:prstGeom prst="rect">
            <a:avLst/>
          </a:prstGeom>
        </p:spPr>
      </p:pic>
      <p:pic>
        <p:nvPicPr>
          <p:cNvPr id="21" name="20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41662" y="-61990"/>
            <a:ext cx="1905000" cy="762000"/>
          </a:xfrm>
          <a:prstGeom prst="rect">
            <a:avLst/>
          </a:prstGeom>
        </p:spPr>
      </p:pic>
      <p:pic>
        <p:nvPicPr>
          <p:cNvPr id="22" name="21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88473" y="700010"/>
            <a:ext cx="1905000" cy="762000"/>
          </a:xfrm>
          <a:prstGeom prst="rect">
            <a:avLst/>
          </a:prstGeom>
        </p:spPr>
      </p:pic>
      <p:pic>
        <p:nvPicPr>
          <p:cNvPr id="23" name="22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34521" y="1462010"/>
            <a:ext cx="1905000" cy="762000"/>
          </a:xfrm>
          <a:prstGeom prst="rect">
            <a:avLst/>
          </a:prstGeom>
        </p:spPr>
      </p:pic>
      <p:pic>
        <p:nvPicPr>
          <p:cNvPr id="24" name="23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1935" y="2988480"/>
            <a:ext cx="1905000" cy="762000"/>
          </a:xfrm>
          <a:prstGeom prst="rect">
            <a:avLst/>
          </a:prstGeom>
        </p:spPr>
      </p:pic>
      <p:pic>
        <p:nvPicPr>
          <p:cNvPr id="25" name="24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432427" y="2251618"/>
            <a:ext cx="1905000" cy="762000"/>
          </a:xfrm>
          <a:prstGeom prst="rect">
            <a:avLst/>
          </a:prstGeom>
        </p:spPr>
      </p:pic>
      <p:pic>
        <p:nvPicPr>
          <p:cNvPr id="26" name="25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6558" y="1489618"/>
            <a:ext cx="1905000" cy="762000"/>
          </a:xfrm>
          <a:prstGeom prst="rect">
            <a:avLst/>
          </a:prstGeom>
        </p:spPr>
      </p:pic>
      <p:pic>
        <p:nvPicPr>
          <p:cNvPr id="27" name="26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13369" y="2251618"/>
            <a:ext cx="1905000" cy="762000"/>
          </a:xfrm>
          <a:prstGeom prst="rect">
            <a:avLst/>
          </a:prstGeom>
        </p:spPr>
      </p:pic>
      <p:pic>
        <p:nvPicPr>
          <p:cNvPr id="28" name="27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59417" y="3013618"/>
            <a:ext cx="1905000" cy="762000"/>
          </a:xfrm>
          <a:prstGeom prst="rect">
            <a:avLst/>
          </a:prstGeom>
        </p:spPr>
      </p:pic>
      <p:pic>
        <p:nvPicPr>
          <p:cNvPr id="29" name="28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1139" y="4210183"/>
            <a:ext cx="1905000" cy="762000"/>
          </a:xfrm>
          <a:prstGeom prst="rect">
            <a:avLst/>
          </a:prstGeom>
        </p:spPr>
      </p:pic>
      <p:pic>
        <p:nvPicPr>
          <p:cNvPr id="30" name="29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473223" y="3473321"/>
            <a:ext cx="1905000" cy="762000"/>
          </a:xfrm>
          <a:prstGeom prst="rect">
            <a:avLst/>
          </a:prstGeom>
        </p:spPr>
      </p:pic>
      <p:pic>
        <p:nvPicPr>
          <p:cNvPr id="31" name="30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25762" y="2711321"/>
            <a:ext cx="1905000" cy="762000"/>
          </a:xfrm>
          <a:prstGeom prst="rect">
            <a:avLst/>
          </a:prstGeom>
        </p:spPr>
      </p:pic>
      <p:pic>
        <p:nvPicPr>
          <p:cNvPr id="32" name="31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72573" y="3473321"/>
            <a:ext cx="1905000" cy="762000"/>
          </a:xfrm>
          <a:prstGeom prst="rect">
            <a:avLst/>
          </a:prstGeom>
        </p:spPr>
      </p:pic>
      <p:pic>
        <p:nvPicPr>
          <p:cNvPr id="33" name="32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18621" y="4235321"/>
            <a:ext cx="1905000" cy="762000"/>
          </a:xfrm>
          <a:prstGeom prst="rect">
            <a:avLst/>
          </a:prstGeom>
        </p:spPr>
      </p:pic>
      <p:pic>
        <p:nvPicPr>
          <p:cNvPr id="34" name="33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98105" y="3550434"/>
            <a:ext cx="1905000" cy="762000"/>
          </a:xfrm>
          <a:prstGeom prst="rect">
            <a:avLst/>
          </a:prstGeom>
        </p:spPr>
      </p:pic>
      <p:pic>
        <p:nvPicPr>
          <p:cNvPr id="35" name="34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73743" y="2813572"/>
            <a:ext cx="1905000" cy="762000"/>
          </a:xfrm>
          <a:prstGeom prst="rect">
            <a:avLst/>
          </a:prstGeom>
        </p:spPr>
      </p:pic>
      <p:pic>
        <p:nvPicPr>
          <p:cNvPr id="36" name="35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72728" y="2051572"/>
            <a:ext cx="1905000" cy="762000"/>
          </a:xfrm>
          <a:prstGeom prst="rect">
            <a:avLst/>
          </a:prstGeom>
        </p:spPr>
      </p:pic>
      <p:pic>
        <p:nvPicPr>
          <p:cNvPr id="37" name="36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19539" y="2813572"/>
            <a:ext cx="1905000" cy="762000"/>
          </a:xfrm>
          <a:prstGeom prst="rect">
            <a:avLst/>
          </a:prstGeom>
        </p:spPr>
      </p:pic>
      <p:pic>
        <p:nvPicPr>
          <p:cNvPr id="38" name="37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65587" y="3575572"/>
            <a:ext cx="1905000" cy="762000"/>
          </a:xfrm>
          <a:prstGeom prst="rect">
            <a:avLst/>
          </a:prstGeom>
        </p:spPr>
      </p:pic>
      <p:pic>
        <p:nvPicPr>
          <p:cNvPr id="39" name="38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55194" y="3634406"/>
            <a:ext cx="1905000" cy="762000"/>
          </a:xfrm>
          <a:prstGeom prst="rect">
            <a:avLst/>
          </a:prstGeom>
        </p:spPr>
      </p:pic>
      <p:pic>
        <p:nvPicPr>
          <p:cNvPr id="40" name="39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30832" y="2897544"/>
            <a:ext cx="1905000" cy="762000"/>
          </a:xfrm>
          <a:prstGeom prst="rect">
            <a:avLst/>
          </a:prstGeom>
        </p:spPr>
      </p:pic>
      <p:pic>
        <p:nvPicPr>
          <p:cNvPr id="41" name="40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29817" y="2135544"/>
            <a:ext cx="1905000" cy="762000"/>
          </a:xfrm>
          <a:prstGeom prst="rect">
            <a:avLst/>
          </a:prstGeom>
        </p:spPr>
      </p:pic>
      <p:pic>
        <p:nvPicPr>
          <p:cNvPr id="42" name="41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76628" y="2897544"/>
            <a:ext cx="1905000" cy="762000"/>
          </a:xfrm>
          <a:prstGeom prst="rect">
            <a:avLst/>
          </a:prstGeom>
        </p:spPr>
      </p:pic>
      <p:pic>
        <p:nvPicPr>
          <p:cNvPr id="43" name="42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22676" y="3659544"/>
            <a:ext cx="1905000" cy="762000"/>
          </a:xfrm>
          <a:prstGeom prst="rect">
            <a:avLst/>
          </a:prstGeom>
        </p:spPr>
      </p:pic>
      <p:pic>
        <p:nvPicPr>
          <p:cNvPr id="44" name="43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07694" y="3906296"/>
            <a:ext cx="1905000" cy="762000"/>
          </a:xfrm>
          <a:prstGeom prst="rect">
            <a:avLst/>
          </a:prstGeom>
        </p:spPr>
      </p:pic>
      <p:pic>
        <p:nvPicPr>
          <p:cNvPr id="45" name="44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83332" y="3169434"/>
            <a:ext cx="1905000" cy="762000"/>
          </a:xfrm>
          <a:prstGeom prst="rect">
            <a:avLst/>
          </a:prstGeom>
        </p:spPr>
      </p:pic>
      <p:pic>
        <p:nvPicPr>
          <p:cNvPr id="46" name="45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82317" y="2407434"/>
            <a:ext cx="1905000" cy="762000"/>
          </a:xfrm>
          <a:prstGeom prst="rect">
            <a:avLst/>
          </a:prstGeom>
        </p:spPr>
      </p:pic>
      <p:pic>
        <p:nvPicPr>
          <p:cNvPr id="47" name="46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29128" y="3169434"/>
            <a:ext cx="1905000" cy="762000"/>
          </a:xfrm>
          <a:prstGeom prst="rect">
            <a:avLst/>
          </a:prstGeom>
        </p:spPr>
      </p:pic>
      <p:pic>
        <p:nvPicPr>
          <p:cNvPr id="48" name="47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75176" y="3931434"/>
            <a:ext cx="1905000" cy="762000"/>
          </a:xfrm>
          <a:prstGeom prst="rect">
            <a:avLst/>
          </a:prstGeom>
        </p:spPr>
      </p:pic>
      <p:pic>
        <p:nvPicPr>
          <p:cNvPr id="49" name="48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49871" y="4982333"/>
            <a:ext cx="1905000" cy="762000"/>
          </a:xfrm>
          <a:prstGeom prst="rect">
            <a:avLst/>
          </a:prstGeom>
        </p:spPr>
      </p:pic>
      <p:pic>
        <p:nvPicPr>
          <p:cNvPr id="50" name="49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25509" y="4245471"/>
            <a:ext cx="1905000" cy="762000"/>
          </a:xfrm>
          <a:prstGeom prst="rect">
            <a:avLst/>
          </a:prstGeom>
        </p:spPr>
      </p:pic>
      <p:pic>
        <p:nvPicPr>
          <p:cNvPr id="51" name="50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24494" y="3483471"/>
            <a:ext cx="1905000" cy="762000"/>
          </a:xfrm>
          <a:prstGeom prst="rect">
            <a:avLst/>
          </a:prstGeom>
        </p:spPr>
      </p:pic>
      <p:pic>
        <p:nvPicPr>
          <p:cNvPr id="52" name="51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71305" y="4245471"/>
            <a:ext cx="1905000" cy="762000"/>
          </a:xfrm>
          <a:prstGeom prst="rect">
            <a:avLst/>
          </a:prstGeom>
        </p:spPr>
      </p:pic>
      <p:pic>
        <p:nvPicPr>
          <p:cNvPr id="53" name="52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17353" y="5007471"/>
            <a:ext cx="1905000" cy="762000"/>
          </a:xfrm>
          <a:prstGeom prst="rect">
            <a:avLst/>
          </a:prstGeom>
        </p:spPr>
      </p:pic>
      <p:pic>
        <p:nvPicPr>
          <p:cNvPr id="54" name="53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252536" y="42560"/>
            <a:ext cx="1905000" cy="762000"/>
          </a:xfrm>
          <a:prstGeom prst="rect">
            <a:avLst/>
          </a:prstGeom>
        </p:spPr>
      </p:pic>
      <p:pic>
        <p:nvPicPr>
          <p:cNvPr id="55" name="54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23805" y="4739"/>
            <a:ext cx="1905000" cy="762000"/>
          </a:xfrm>
          <a:prstGeom prst="rect">
            <a:avLst/>
          </a:prstGeom>
        </p:spPr>
      </p:pic>
      <p:pic>
        <p:nvPicPr>
          <p:cNvPr id="56" name="55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82787" y="-18048"/>
            <a:ext cx="1905000" cy="762000"/>
          </a:xfrm>
          <a:prstGeom prst="rect">
            <a:avLst/>
          </a:prstGeom>
        </p:spPr>
      </p:pic>
      <p:sp>
        <p:nvSpPr>
          <p:cNvPr id="4" name="Rectangle 6"/>
          <p:cNvSpPr>
            <a:spLocks noChangeArrowheads="1"/>
          </p:cNvSpPr>
          <p:nvPr/>
        </p:nvSpPr>
        <p:spPr bwMode="auto">
          <a:xfrm>
            <a:off x="1841507" y="3652838"/>
            <a:ext cx="5400675" cy="144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AR" sz="4400" b="1">
                <a:ln w="11430"/>
                <a:solidFill>
                  <a:srgbClr val="92D05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Noche de paz, noche de amor,</a:t>
            </a:r>
          </a:p>
          <a:p>
            <a:pPr algn="ctr"/>
            <a:r>
              <a:rPr lang="es-AR" sz="4400" b="1">
                <a:ln w="11430"/>
                <a:solidFill>
                  <a:srgbClr val="92D05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todo duerme en derredor.</a:t>
            </a:r>
          </a:p>
        </p:txBody>
      </p:sp>
      <p:sp>
        <p:nvSpPr>
          <p:cNvPr id="5" name="Rectangle 7"/>
          <p:cNvSpPr>
            <a:spLocks noChangeArrowheads="1"/>
          </p:cNvSpPr>
          <p:nvPr/>
        </p:nvSpPr>
        <p:spPr bwMode="auto">
          <a:xfrm>
            <a:off x="1979613" y="3651648"/>
            <a:ext cx="5143500" cy="144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>
              <a:spcBef>
                <a:spcPct val="50000"/>
              </a:spcBef>
            </a:pPr>
            <a:r>
              <a:rPr lang="es-AR" sz="4400" b="1">
                <a:ln w="11430"/>
                <a:solidFill>
                  <a:srgbClr val="92D05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Fieles velando allí en Belén, los pastores, la madre también.</a:t>
            </a:r>
          </a:p>
        </p:txBody>
      </p:sp>
      <p:pic>
        <p:nvPicPr>
          <p:cNvPr id="57" name="56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22676" y="4396406"/>
            <a:ext cx="1905000" cy="762000"/>
          </a:xfrm>
          <a:prstGeom prst="rect">
            <a:avLst/>
          </a:prstGeom>
        </p:spPr>
      </p:pic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2686"/>
          <a:stretch>
            <a:fillRect/>
          </a:stretch>
        </p:blipFill>
        <p:spPr bwMode="auto">
          <a:xfrm>
            <a:off x="6" y="8759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14934222"/>
      </p:ext>
    </p:extLst>
  </p:cSld>
  <p:clrMapOvr>
    <a:masterClrMapping/>
  </p:clrMapOvr>
  <p:transition advClick="0" advTm="3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xit" presetSubtype="0" fill="hold" grpId="1" nodeType="withEffect">
                                  <p:stCondLst>
                                    <p:cond delay="2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23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xit" presetSubtype="0" fill="hold" grpId="1" nodeType="withEffect">
                                  <p:stCondLst>
                                    <p:cond delay="40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4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5" grpId="0"/>
      <p:bldP spid="5" grpId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2686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9"/>
          <p:cNvSpPr>
            <a:spLocks noChangeArrowheads="1"/>
          </p:cNvSpPr>
          <p:nvPr/>
        </p:nvSpPr>
        <p:spPr bwMode="auto">
          <a:xfrm>
            <a:off x="2825750" y="589360"/>
            <a:ext cx="3500438" cy="144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AR" sz="4400" b="1">
                <a:ln w="11430"/>
                <a:solidFill>
                  <a:srgbClr val="92D05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Y la estrella de paz, y la estrella de paz,</a:t>
            </a:r>
          </a:p>
        </p:txBody>
      </p:sp>
      <p:sp>
        <p:nvSpPr>
          <p:cNvPr id="6" name="Rectangle 9"/>
          <p:cNvSpPr>
            <a:spLocks noChangeArrowheads="1"/>
          </p:cNvSpPr>
          <p:nvPr/>
        </p:nvSpPr>
        <p:spPr bwMode="auto">
          <a:xfrm>
            <a:off x="2833695" y="3851676"/>
            <a:ext cx="3444875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AR" sz="4400" b="1">
                <a:ln w="11430"/>
                <a:solidFill>
                  <a:srgbClr val="92D05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 y la estrella de paz.</a:t>
            </a:r>
          </a:p>
        </p:txBody>
      </p:sp>
      <p:sp>
        <p:nvSpPr>
          <p:cNvPr id="8" name="7 CuadroTexto"/>
          <p:cNvSpPr txBox="1"/>
          <p:nvPr/>
        </p:nvSpPr>
        <p:spPr>
          <a:xfrm rot="19065478">
            <a:off x="8193823" y="4506456"/>
            <a:ext cx="9492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AR" dirty="0" err="1" smtClean="0">
                <a:solidFill>
                  <a:schemeClr val="bg1"/>
                </a:solidFill>
                <a:latin typeface="Edwardian Script ITC" pitchFamily="66" charset="0"/>
              </a:rPr>
              <a:t>RaúlTM</a:t>
            </a:r>
            <a:endParaRPr lang="es-AR" dirty="0" smtClean="0">
              <a:solidFill>
                <a:schemeClr val="bg1"/>
              </a:solidFill>
              <a:latin typeface="Edwardian Script ITC" pitchFamily="66" charset="0"/>
            </a:endParaRPr>
          </a:p>
        </p:txBody>
      </p:sp>
      <p:sp>
        <p:nvSpPr>
          <p:cNvPr id="9" name="4-Point Star 8"/>
          <p:cNvSpPr/>
          <p:nvPr/>
        </p:nvSpPr>
        <p:spPr>
          <a:xfrm rot="20863559">
            <a:off x="1759427" y="2091065"/>
            <a:ext cx="564406" cy="423305"/>
          </a:xfrm>
          <a:prstGeom prst="star4">
            <a:avLst>
              <a:gd name="adj" fmla="val 6656"/>
            </a:avLst>
          </a:prstGeom>
          <a:gradFill flip="none" rotWithShape="1">
            <a:gsLst>
              <a:gs pos="0">
                <a:sysClr val="window" lastClr="FFFFFF"/>
              </a:gs>
              <a:gs pos="63000">
                <a:sysClr val="window" lastClr="FFFFFF">
                  <a:alpha val="0"/>
                </a:sysClr>
              </a:gs>
            </a:gsLst>
            <a:path path="circle">
              <a:fillToRect l="50000" t="50000" r="50000" b="50000"/>
            </a:path>
            <a:tileRect/>
          </a:gra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" name="4-Point Star 9"/>
          <p:cNvSpPr/>
          <p:nvPr/>
        </p:nvSpPr>
        <p:spPr>
          <a:xfrm rot="20965460">
            <a:off x="733919" y="662292"/>
            <a:ext cx="634271" cy="475703"/>
          </a:xfrm>
          <a:prstGeom prst="star4">
            <a:avLst>
              <a:gd name="adj" fmla="val 6656"/>
            </a:avLst>
          </a:prstGeom>
          <a:gradFill flip="none" rotWithShape="1">
            <a:gsLst>
              <a:gs pos="0">
                <a:sysClr val="window" lastClr="FFFFFF"/>
              </a:gs>
              <a:gs pos="63000">
                <a:sysClr val="window" lastClr="FFFFFF">
                  <a:alpha val="0"/>
                </a:sysClr>
              </a:gs>
            </a:gsLst>
            <a:path path="circle">
              <a:fillToRect l="50000" t="50000" r="50000" b="50000"/>
            </a:path>
            <a:tileRect/>
          </a:gra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1" name="4-Point Star 10"/>
          <p:cNvSpPr/>
          <p:nvPr/>
        </p:nvSpPr>
        <p:spPr>
          <a:xfrm rot="890656">
            <a:off x="6765790" y="3288294"/>
            <a:ext cx="537142" cy="502970"/>
          </a:xfrm>
          <a:prstGeom prst="star4">
            <a:avLst>
              <a:gd name="adj" fmla="val 6656"/>
            </a:avLst>
          </a:prstGeom>
          <a:gradFill flip="none" rotWithShape="1">
            <a:gsLst>
              <a:gs pos="0">
                <a:sysClr val="window" lastClr="FFFFFF"/>
              </a:gs>
              <a:gs pos="63000">
                <a:sysClr val="window" lastClr="FFFFFF">
                  <a:alpha val="0"/>
                </a:sysClr>
              </a:gs>
            </a:gsLst>
            <a:path path="circle">
              <a:fillToRect l="50000" t="50000" r="50000" b="50000"/>
            </a:path>
            <a:tileRect/>
          </a:gra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2" name="4-Point Star 11"/>
          <p:cNvSpPr/>
          <p:nvPr/>
        </p:nvSpPr>
        <p:spPr>
          <a:xfrm rot="19699666">
            <a:off x="7800231" y="1737235"/>
            <a:ext cx="551561" cy="384540"/>
          </a:xfrm>
          <a:prstGeom prst="star4">
            <a:avLst>
              <a:gd name="adj" fmla="val 6656"/>
            </a:avLst>
          </a:prstGeom>
          <a:gradFill flip="none" rotWithShape="1">
            <a:gsLst>
              <a:gs pos="0">
                <a:sysClr val="window" lastClr="FFFFFF"/>
              </a:gs>
              <a:gs pos="63000">
                <a:sysClr val="window" lastClr="FFFFFF">
                  <a:alpha val="0"/>
                </a:sysClr>
              </a:gs>
            </a:gsLst>
            <a:path path="circle">
              <a:fillToRect l="50000" t="50000" r="50000" b="50000"/>
            </a:path>
            <a:tileRect/>
          </a:gra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3" name="4-Point Star 12"/>
          <p:cNvSpPr/>
          <p:nvPr/>
        </p:nvSpPr>
        <p:spPr>
          <a:xfrm>
            <a:off x="6722037" y="194527"/>
            <a:ext cx="703573" cy="527680"/>
          </a:xfrm>
          <a:prstGeom prst="star4">
            <a:avLst>
              <a:gd name="adj" fmla="val 6656"/>
            </a:avLst>
          </a:prstGeom>
          <a:gradFill flip="none" rotWithShape="1">
            <a:gsLst>
              <a:gs pos="0">
                <a:sysClr val="window" lastClr="FFFFFF"/>
              </a:gs>
              <a:gs pos="63000">
                <a:sysClr val="window" lastClr="FFFFFF">
                  <a:alpha val="0"/>
                </a:sysClr>
              </a:gs>
            </a:gsLst>
            <a:path path="circle">
              <a:fillToRect l="50000" t="50000" r="50000" b="50000"/>
            </a:path>
            <a:tileRect/>
          </a:gra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4-Point Star 12"/>
          <p:cNvSpPr/>
          <p:nvPr/>
        </p:nvSpPr>
        <p:spPr>
          <a:xfrm>
            <a:off x="1187624" y="3587836"/>
            <a:ext cx="703573" cy="527680"/>
          </a:xfrm>
          <a:prstGeom prst="star4">
            <a:avLst>
              <a:gd name="adj" fmla="val 6656"/>
            </a:avLst>
          </a:prstGeom>
          <a:gradFill flip="none" rotWithShape="1">
            <a:gsLst>
              <a:gs pos="0">
                <a:sysClr val="window" lastClr="FFFFFF"/>
              </a:gs>
              <a:gs pos="63000">
                <a:sysClr val="window" lastClr="FFFFFF">
                  <a:alpha val="0"/>
                </a:sysClr>
              </a:gs>
            </a:gsLst>
            <a:path path="circle">
              <a:fillToRect l="50000" t="50000" r="50000" b="50000"/>
            </a:path>
            <a:tileRect/>
          </a:gra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64391799"/>
      </p:ext>
    </p:extLst>
  </p:cSld>
  <p:clrMapOvr>
    <a:masterClrMapping/>
  </p:clrMapOvr>
  <p:transition advClick="0" advTm="3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pat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-4.07407E-6 L -0.00052 0.58704 " pathEditMode="relative" rAng="0" ptsTypes="AA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5" y="29352"/>
                                    </p:animMotion>
                                  </p:childTnLst>
                                </p:cTn>
                              </p:par>
                              <p:par>
                                <p:cTn id="10" presetID="2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3" nodeType="withEffect">
                                  <p:stCondLst>
                                    <p:cond delay="19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2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64" presetClass="path" presetSubtype="0" fill="hold" grpId="1" nodeType="withEffect">
                                  <p:stCondLst>
                                    <p:cond delay="33000"/>
                                  </p:stCondLst>
                                  <p:childTnLst>
                                    <p:animMotion origin="layout" path="M 0.00122 0.00139 L 0.00191 -0.58773 " pathEditMode="relative" rAng="0" ptsTypes="AA">
                                      <p:cBhvr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" y="-29468"/>
                                    </p:animMotion>
                                  </p:childTnLst>
                                </p:cTn>
                              </p:par>
                              <p:par>
                                <p:cTn id="22" presetID="23" presetClass="exit" presetSubtype="32" fill="hold" grpId="2" nodeType="withEffect">
                                  <p:stCondLst>
                                    <p:cond delay="3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31" presetClass="entr" presetSubtype="0" fill="hold" grpId="0" nodeType="withEffect">
                                  <p:stCondLst>
                                    <p:cond delay="23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1" presetClass="exit" presetSubtype="0" fill="hold" grpId="1" nodeType="withEffect">
                                  <p:stCondLst>
                                    <p:cond delay="28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33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31" presetClass="entr" presetSubtype="0" fill="hold" grpId="0" nodeType="withEffect">
                                  <p:stCondLst>
                                    <p:cond delay="24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1" presetClass="exit" presetSubtype="0" fill="hold" grpId="1" nodeType="withEffect">
                                  <p:stCondLst>
                                    <p:cond delay="34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45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31" presetClass="entr" presetSubtype="0" fill="hold" grpId="0" nodeType="withEffect">
                                  <p:stCondLst>
                                    <p:cond delay="24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31" presetClass="exit" presetSubtype="0" fill="hold" grpId="1" nodeType="withEffect">
                                  <p:stCondLst>
                                    <p:cond delay="28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57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31" presetClass="entr" presetSubtype="0" fill="hold" grpId="0" nodeType="withEffect">
                                  <p:stCondLst>
                                    <p:cond delay="34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31" presetClass="exit" presetSubtype="0" fill="hold" grpId="1" nodeType="withEffect">
                                  <p:stCondLst>
                                    <p:cond delay="37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69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31" presetClass="entr" presetSubtype="0" fill="hold" grpId="0" nodeType="withEffect">
                                  <p:stCondLst>
                                    <p:cond delay="31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31" presetClass="exit" presetSubtype="0" fill="hold" grpId="1" nodeType="withEffect">
                                  <p:stCondLst>
                                    <p:cond delay="3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81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31" presetClass="entr" presetSubtype="0" fill="hold" grpId="0" nodeType="withEffect">
                                  <p:stCondLst>
                                    <p:cond delay="29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31" presetClass="exit" presetSubtype="0" fill="hold" grpId="1" nodeType="withEffect">
                                  <p:stCondLst>
                                    <p:cond delay="38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93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5" grpId="1"/>
      <p:bldP spid="5" grpId="2"/>
      <p:bldP spid="5" grpId="3"/>
      <p:bldP spid="6" grpId="0"/>
      <p:bldP spid="6" grpId="1"/>
      <p:bldP spid="6" grpId="2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2089408" y="1041718"/>
            <a:ext cx="4944061" cy="406958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>
            <a:spLocks noChangeArrowheads="1"/>
          </p:cNvSpPr>
          <p:nvPr/>
        </p:nvSpPr>
        <p:spPr bwMode="auto">
          <a:xfrm>
            <a:off x="1014417" y="22555"/>
            <a:ext cx="7128875" cy="144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AR" sz="8800" b="1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¡ Feliz Nochebuena !</a:t>
            </a:r>
          </a:p>
        </p:txBody>
      </p:sp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1511302" y="35651"/>
            <a:ext cx="6187912" cy="144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AR" sz="8800" b="1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¡ Feliz Navidad !</a:t>
            </a:r>
          </a:p>
        </p:txBody>
      </p:sp>
      <p:sp>
        <p:nvSpPr>
          <p:cNvPr id="6" name="5 CuadroTexto"/>
          <p:cNvSpPr txBox="1"/>
          <p:nvPr/>
        </p:nvSpPr>
        <p:spPr>
          <a:xfrm rot="19065478">
            <a:off x="8193823" y="4506456"/>
            <a:ext cx="9492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AR" dirty="0" err="1" smtClean="0">
                <a:solidFill>
                  <a:schemeClr val="bg1"/>
                </a:solidFill>
                <a:latin typeface="Edwardian Script ITC" pitchFamily="66" charset="0"/>
              </a:rPr>
              <a:t>RaúlTM</a:t>
            </a:r>
            <a:endParaRPr lang="es-AR" dirty="0" smtClean="0">
              <a:solidFill>
                <a:schemeClr val="bg1"/>
              </a:solidFill>
              <a:latin typeface="Edwardian Script ITC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58169172"/>
      </p:ext>
    </p:extLst>
  </p:cSld>
  <p:clrMapOvr>
    <a:masterClrMapping/>
  </p:clrMapOvr>
  <p:transition spd="slow" advClick="0" advTm="1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7" presetClass="exit" presetSubtype="10" fill="hold" grpId="1" nodeType="with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55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2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grpId="2" nodeType="withEffect">
                                  <p:stCondLst>
                                    <p:cond delay="10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0" presetClass="exit" presetSubtype="0" fill="hold" grpId="1" nodeType="withEffect">
                                  <p:stCondLst>
                                    <p:cond delay="10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3" grpId="2"/>
      <p:bldP spid="4" grpId="0"/>
      <p:bldP spid="4" grpId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AR" sz="2400" b="1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Unicode MS" pitchFamily="34" charset="-128"/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14300"/>
            <a:ext cx="8839200" cy="49149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AR" sz="2400" b="1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Unicode MS" pitchFamily="34" charset="-128"/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228600"/>
            <a:ext cx="8534400" cy="46863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AR" sz="2400" b="1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Unicode MS" pitchFamily="34" charset="-128"/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1657350"/>
            <a:ext cx="304800" cy="228600"/>
          </a:xfrm>
          <a:prstGeom prst="rect">
            <a:avLst/>
          </a:prstGeom>
          <a:noFill/>
        </p:spPr>
        <p:txBody>
          <a:bodyPr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AR" sz="2400" b="1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Unicode MS" pitchFamily="34" charset="-128"/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4343402"/>
            <a:ext cx="3811588" cy="409575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-15301" y="4023750"/>
            <a:ext cx="9144000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dirty="0">
                <a:solidFill>
                  <a:srgbClr val="0426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rPr>
              <a:t>Si deseas recibir </a:t>
            </a:r>
            <a:r>
              <a:rPr lang="es-ES_tradnl" sz="1200" b="1" dirty="0" err="1">
                <a:solidFill>
                  <a:srgbClr val="0426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rPr>
              <a:t>pps</a:t>
            </a:r>
            <a:r>
              <a:rPr lang="es-ES_tradnl" sz="1200" b="1" dirty="0">
                <a:solidFill>
                  <a:srgbClr val="0426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rPr>
              <a:t>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3429002"/>
            <a:ext cx="2540000" cy="847725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1943103"/>
            <a:ext cx="106680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endParaRPr lang="es-ES" sz="2400" b="1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Unicode MS" pitchFamily="34" charset="-128"/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2514602"/>
          <a:ext cx="3200400" cy="1128720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28218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7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7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7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8218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7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7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8218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7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7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7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8218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7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7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7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171700"/>
            <a:ext cx="320040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2000" b="1" u="sng" dirty="0">
                <a:solidFill>
                  <a:srgbClr val="0426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171700"/>
            <a:ext cx="320040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2000" b="1" u="sng" dirty="0">
                <a:solidFill>
                  <a:srgbClr val="0426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2514602"/>
          <a:ext cx="3200400" cy="1128718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28933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7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7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7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8933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7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7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7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8933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7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7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6071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7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7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7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514350"/>
            <a:ext cx="7924800" cy="97155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1771653"/>
            <a:ext cx="9144000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2200" b="1" dirty="0">
                <a:solidFill>
                  <a:srgbClr val="0426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rPr>
              <a:t>Accede a la sección que desees desde aquí:</a:t>
            </a:r>
          </a:p>
        </p:txBody>
      </p:sp>
    </p:spTree>
    <p:extLst>
      <p:ext uri="{BB962C8B-B14F-4D97-AF65-F5344CB8AC3E}">
        <p14:creationId xmlns:p14="http://schemas.microsoft.com/office/powerpoint/2010/main" val="3092978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1_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216</TotalTime>
  <Words>223</Words>
  <Application>Microsoft Office PowerPoint</Application>
  <PresentationFormat>Presentación en pantalla (16:9)</PresentationFormat>
  <Paragraphs>60</Paragraphs>
  <Slides>10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3</vt:i4>
      </vt:variant>
      <vt:variant>
        <vt:lpstr>Títulos de diapositiva</vt:lpstr>
      </vt:variant>
      <vt:variant>
        <vt:i4>10</vt:i4>
      </vt:variant>
    </vt:vector>
  </HeadingPairs>
  <TitlesOfParts>
    <vt:vector size="18" baseType="lpstr">
      <vt:lpstr>Arial</vt:lpstr>
      <vt:lpstr>Edwardian Script ITC</vt:lpstr>
      <vt:lpstr>Arial Unicode MS</vt:lpstr>
      <vt:lpstr>Calibri</vt:lpstr>
      <vt:lpstr>Berlin Sans FB Demi</vt:lpstr>
      <vt:lpstr>Tema de Office</vt:lpstr>
      <vt:lpstr>Diseño predeterminado</vt:lpstr>
      <vt:lpstr>1_Diseño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Raúl Tarulla</dc:creator>
  <cp:lastModifiedBy>Raúl Tarulla</cp:lastModifiedBy>
  <cp:revision>12</cp:revision>
  <dcterms:created xsi:type="dcterms:W3CDTF">2014-12-07T19:46:08Z</dcterms:created>
  <dcterms:modified xsi:type="dcterms:W3CDTF">2014-12-13T21:03:25Z</dcterms:modified>
</cp:coreProperties>
</file>