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sldIdLst>
    <p:sldId id="280" r:id="rId3"/>
    <p:sldId id="282" r:id="rId4"/>
    <p:sldId id="256" r:id="rId5"/>
    <p:sldId id="263" r:id="rId6"/>
    <p:sldId id="283" r:id="rId7"/>
    <p:sldId id="284" r:id="rId8"/>
  </p:sldIdLst>
  <p:sldSz cx="9144000" cy="6858000" type="screen4x3"/>
  <p:notesSz cx="6858000" cy="9144000"/>
  <p:embeddedFontLst>
    <p:embeddedFont>
      <p:font typeface="Berlin Sans FB Demi" pitchFamily="34" charset="0"/>
      <p:bold r:id="rId9"/>
    </p:embeddedFont>
    <p:embeddedFont>
      <p:font typeface="Edwardian Script ITC" pitchFamily="66" charset="0"/>
      <p:regular r:id="rId10"/>
    </p:embeddedFont>
    <p:embeddedFont>
      <p:font typeface="Chopin Script"/>
      <p:regular r:id="rId11"/>
    </p:embeddedFont>
    <p:embeddedFont>
      <p:font typeface="Arial Unicode MS" pitchFamily="34" charset="-128"/>
      <p:regular r:id="rId12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qo4CtSIAp9RfJL0Y89z+A==" hashData="8sW3Lzkm/7PXPZnI/P8RroOf7V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33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88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font" Target="fonts/font4.fntdata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3.fntdata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font" Target="fonts/font2.fntdata"/><Relationship Id="rId4" Type="http://schemas.openxmlformats.org/officeDocument/2006/relationships/slide" Target="slides/slide2.xml"/><Relationship Id="rId9" Type="http://schemas.openxmlformats.org/officeDocument/2006/relationships/font" Target="fonts/font1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AAB340-E35F-424B-803C-C3B547688BE6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50027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A9E239-EFB3-41A1-A9CB-C4C5250FF6F8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0388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860F1A-2DBE-4B52-8F0B-10175D456E5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13314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7F0FDE-5A6C-4B24-B55A-13AA4AF2A7B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583466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9E1585-CA80-4061-9CCC-BDC31CA47B0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49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74DB4-4585-437B-B1B9-78EC8B4F149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4604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B29403F-D4F4-4EA3-9133-57BBBCC48134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3040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8FCF3B-555C-4429-914C-16CC5D780B6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1749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7B9A98-24FB-4D5B-82D7-9A490971605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03486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418F0B-F22D-413F-B88A-9B65E20027C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7415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8CAB1-9E39-4A63-BDD3-CB7E5E87FEA9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68123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FFFFFF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16A966-4C06-4C6C-8F5C-0C4ED3E1BD38}" type="slidenum">
              <a:rPr lang="es-ES_tradnl">
                <a:solidFill>
                  <a:srgbClr val="FFFFFF"/>
                </a:solidFill>
              </a:rPr>
              <a:pPr/>
              <a:t>‹Nº›</a:t>
            </a:fld>
            <a:endParaRPr lang="es-ES_tradnl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F89D6DF-3368-47A6-8549-E7244477C16C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1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ctr"/>
            <a:endParaRPr lang="es-ES_tradnl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07E4E48-78BE-4C54-8BC1-CD8FB85ED964}" type="slidenum">
              <a:rPr lang="es-ES_tradnl" b="1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itchFamily="34" charset="-128"/>
              </a:rPr>
              <a:pPr/>
              <a:t>‹Nº›</a:t>
            </a:fld>
            <a:endParaRPr lang="es-ES_tradnl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9144001" y="188913"/>
            <a:ext cx="4831772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96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Adeste fideles</a:t>
            </a:r>
          </a:p>
        </p:txBody>
      </p:sp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6084890" y="833840"/>
            <a:ext cx="2605087" cy="642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87285" anchor="ctr">
            <a:spAutoFit/>
          </a:bodyPr>
          <a:lstStyle/>
          <a:p>
            <a:r>
              <a:rPr lang="es-ES" sz="3600" i="1">
                <a:solidFill>
                  <a:schemeClr val="bg1"/>
                </a:solidFill>
                <a:latin typeface="Edwardian Script ITC" pitchFamily="66" charset="0"/>
              </a:rPr>
              <a:t>Fray Alessandro</a:t>
            </a:r>
          </a:p>
        </p:txBody>
      </p:sp>
      <p:sp>
        <p:nvSpPr>
          <p:cNvPr id="26637" name="AutoShape 13" descr="Fraile-alessandro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AR"/>
          </a:p>
        </p:txBody>
      </p:sp>
      <p:sp>
        <p:nvSpPr>
          <p:cNvPr id="26641" name="Text Box 17"/>
          <p:cNvSpPr txBox="1">
            <a:spLocks noChangeArrowheads="1"/>
          </p:cNvSpPr>
          <p:nvPr/>
        </p:nvSpPr>
        <p:spPr bwMode="auto">
          <a:xfrm>
            <a:off x="371476" y="188913"/>
            <a:ext cx="4889480" cy="156966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sz="9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Acudid fieles </a:t>
            </a:r>
          </a:p>
        </p:txBody>
      </p:sp>
      <p:pic>
        <p:nvPicPr>
          <p:cNvPr id="26640" name="Picture 16" descr="Fraile-alessandr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190" y="1700213"/>
            <a:ext cx="7920037" cy="4918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42" name="Picture 1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92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43" name="Text Box 19"/>
          <p:cNvSpPr txBox="1">
            <a:spLocks noChangeArrowheads="1"/>
          </p:cNvSpPr>
          <p:nvPr/>
        </p:nvSpPr>
        <p:spPr bwMode="auto">
          <a:xfrm>
            <a:off x="179512" y="476673"/>
            <a:ext cx="251936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 dirty="0" smtClean="0">
                <a:solidFill>
                  <a:schemeClr val="bg1"/>
                </a:solidFill>
              </a:rPr>
              <a:t>Avance automático</a:t>
            </a:r>
            <a:endParaRPr lang="es-ES" sz="1400" dirty="0">
              <a:solidFill>
                <a:schemeClr val="bg1"/>
              </a:solidFill>
            </a:endParaRPr>
          </a:p>
        </p:txBody>
      </p:sp>
      <p:sp>
        <p:nvSpPr>
          <p:cNvPr id="2" name="1 CuadroTexto"/>
          <p:cNvSpPr txBox="1"/>
          <p:nvPr/>
        </p:nvSpPr>
        <p:spPr>
          <a:xfrm rot="19065478">
            <a:off x="8078673" y="6097483"/>
            <a:ext cx="11833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hopin Script" pitchFamily="2" charset="0"/>
              </a:rPr>
              <a:t>RaúlTM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  <a:latin typeface="Chopin Script" pitchFamily="2" charset="0"/>
              </a:rPr>
              <a:t>2014</a:t>
            </a:r>
            <a:endParaRPr lang="es-AR" dirty="0">
              <a:solidFill>
                <a:schemeClr val="bg1"/>
              </a:solidFill>
              <a:latin typeface="Chopin Script" pitchFamily="2" charset="0"/>
            </a:endParaRPr>
          </a:p>
        </p:txBody>
      </p:sp>
    </p:spTree>
  </p:cSld>
  <p:clrMapOvr>
    <a:masterClrMapping/>
  </p:clrMapOvr>
  <p:transition spd="slow" advClick="0" advTm="20000">
    <p:fade/>
    <p:sndAc>
      <p:stSnd>
        <p:snd r:embed="rId2" name="Adeste Fideles - Friar Alessandr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6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5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22222E-6 L -0.96146 -0.00069 " pathEditMode="relative" rAng="0" ptsTypes="AA">
                                      <p:cBhvr>
                                        <p:cTn id="10" dur="15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073" y="-4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26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3" grpId="0"/>
      <p:bldP spid="26628" grpId="0"/>
      <p:bldP spid="26641" grpId="0" animBg="1"/>
      <p:bldP spid="2664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66" name="Picture 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6" name="Picture 2" descr="christmas-animated-gifs-1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3025" y="1"/>
            <a:ext cx="9217025" cy="688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3" name="Rectangle 9"/>
          <p:cNvSpPr>
            <a:spLocks noChangeArrowheads="1"/>
          </p:cNvSpPr>
          <p:nvPr/>
        </p:nvSpPr>
        <p:spPr bwMode="auto">
          <a:xfrm>
            <a:off x="4859338" y="5299352"/>
            <a:ext cx="283487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i="1" dirty="0">
                <a:solidFill>
                  <a:schemeClr val="bg1"/>
                </a:solidFill>
              </a:rPr>
              <a:t>Venid adoremos al Señor.</a:t>
            </a:r>
          </a:p>
        </p:txBody>
      </p:sp>
      <p:sp>
        <p:nvSpPr>
          <p:cNvPr id="31754" name="Rectangle 10"/>
          <p:cNvSpPr>
            <a:spLocks noChangeArrowheads="1"/>
          </p:cNvSpPr>
          <p:nvPr/>
        </p:nvSpPr>
        <p:spPr bwMode="auto">
          <a:xfrm>
            <a:off x="468314" y="692150"/>
            <a:ext cx="383951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66"/>
                </a:solidFill>
              </a:rPr>
              <a:t>Adeste, fideles, laeti, triumphantes, </a:t>
            </a:r>
          </a:p>
        </p:txBody>
      </p:sp>
      <p:sp>
        <p:nvSpPr>
          <p:cNvPr id="31755" name="Rectangle 11"/>
          <p:cNvSpPr>
            <a:spLocks noChangeArrowheads="1"/>
          </p:cNvSpPr>
          <p:nvPr/>
        </p:nvSpPr>
        <p:spPr bwMode="auto">
          <a:xfrm>
            <a:off x="468313" y="1125539"/>
            <a:ext cx="371127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Acudid, fieles, alegres, triunfantes,</a:t>
            </a:r>
          </a:p>
        </p:txBody>
      </p:sp>
      <p:sp>
        <p:nvSpPr>
          <p:cNvPr id="31756" name="Rectangle 12"/>
          <p:cNvSpPr>
            <a:spLocks noChangeArrowheads="1"/>
          </p:cNvSpPr>
          <p:nvPr/>
        </p:nvSpPr>
        <p:spPr bwMode="auto">
          <a:xfrm>
            <a:off x="468314" y="1844676"/>
            <a:ext cx="29546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66"/>
                </a:solidFill>
              </a:rPr>
              <a:t>venite, venite in Bethlehem</a:t>
            </a:r>
          </a:p>
        </p:txBody>
      </p:sp>
      <p:sp>
        <p:nvSpPr>
          <p:cNvPr id="31757" name="Rectangle 13"/>
          <p:cNvSpPr>
            <a:spLocks noChangeArrowheads="1"/>
          </p:cNvSpPr>
          <p:nvPr/>
        </p:nvSpPr>
        <p:spPr bwMode="auto">
          <a:xfrm>
            <a:off x="468313" y="2205039"/>
            <a:ext cx="226215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venid, venid a Belén</a:t>
            </a:r>
          </a:p>
        </p:txBody>
      </p:sp>
      <p:sp>
        <p:nvSpPr>
          <p:cNvPr id="31758" name="Rectangle 14"/>
          <p:cNvSpPr>
            <a:spLocks noChangeArrowheads="1"/>
          </p:cNvSpPr>
          <p:nvPr/>
        </p:nvSpPr>
        <p:spPr bwMode="auto">
          <a:xfrm>
            <a:off x="468313" y="2852739"/>
            <a:ext cx="35317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66"/>
                </a:solidFill>
              </a:rPr>
              <a:t>natum videte Regem angelorum.</a:t>
            </a:r>
          </a:p>
        </p:txBody>
      </p:sp>
      <p:sp>
        <p:nvSpPr>
          <p:cNvPr id="31759" name="Rectangle 15"/>
          <p:cNvSpPr>
            <a:spLocks noChangeArrowheads="1"/>
          </p:cNvSpPr>
          <p:nvPr/>
        </p:nvSpPr>
        <p:spPr bwMode="auto">
          <a:xfrm>
            <a:off x="468313" y="3213100"/>
            <a:ext cx="363432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ved al nacido Rey de los ángeles.</a:t>
            </a:r>
          </a:p>
        </p:txBody>
      </p:sp>
      <p:sp>
        <p:nvSpPr>
          <p:cNvPr id="31760" name="Rectangle 16"/>
          <p:cNvSpPr>
            <a:spLocks noChangeArrowheads="1"/>
          </p:cNvSpPr>
          <p:nvPr/>
        </p:nvSpPr>
        <p:spPr bwMode="auto">
          <a:xfrm>
            <a:off x="4859339" y="4149725"/>
            <a:ext cx="37539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i="1" dirty="0" err="1">
                <a:solidFill>
                  <a:srgbClr val="FFFF66"/>
                </a:solidFill>
              </a:rPr>
              <a:t>Venite</a:t>
            </a:r>
            <a:r>
              <a:rPr lang="es-ES" i="1" dirty="0">
                <a:solidFill>
                  <a:srgbClr val="FFFF66"/>
                </a:solidFill>
              </a:rPr>
              <a:t> </a:t>
            </a:r>
            <a:r>
              <a:rPr lang="es-ES" i="1" dirty="0" err="1">
                <a:solidFill>
                  <a:srgbClr val="FFFF66"/>
                </a:solidFill>
              </a:rPr>
              <a:t>adoremus</a:t>
            </a:r>
            <a:r>
              <a:rPr lang="es-ES" i="1" dirty="0">
                <a:solidFill>
                  <a:srgbClr val="FFFF66"/>
                </a:solidFill>
              </a:rPr>
              <a:t>, </a:t>
            </a:r>
            <a:r>
              <a:rPr lang="es-ES" i="1" dirty="0" err="1">
                <a:solidFill>
                  <a:srgbClr val="FFFF66"/>
                </a:solidFill>
              </a:rPr>
              <a:t>venite</a:t>
            </a:r>
            <a:r>
              <a:rPr lang="es-ES" i="1" dirty="0">
                <a:solidFill>
                  <a:srgbClr val="FFFF66"/>
                </a:solidFill>
              </a:rPr>
              <a:t> </a:t>
            </a:r>
            <a:r>
              <a:rPr lang="es-ES" i="1" dirty="0" err="1">
                <a:solidFill>
                  <a:srgbClr val="FFFF66"/>
                </a:solidFill>
              </a:rPr>
              <a:t>adoremus</a:t>
            </a:r>
            <a:endParaRPr lang="es-ES" i="1" dirty="0">
              <a:solidFill>
                <a:srgbClr val="FFFF66"/>
              </a:solidFill>
            </a:endParaRPr>
          </a:p>
        </p:txBody>
      </p:sp>
      <p:sp>
        <p:nvSpPr>
          <p:cNvPr id="31761" name="Rectangle 17"/>
          <p:cNvSpPr>
            <a:spLocks noChangeArrowheads="1"/>
          </p:cNvSpPr>
          <p:nvPr/>
        </p:nvSpPr>
        <p:spPr bwMode="auto">
          <a:xfrm>
            <a:off x="4859339" y="4508500"/>
            <a:ext cx="36257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i="1" dirty="0">
                <a:solidFill>
                  <a:schemeClr val="bg1"/>
                </a:solidFill>
              </a:rPr>
              <a:t>Venid adoremos, venid adoremos</a:t>
            </a:r>
          </a:p>
        </p:txBody>
      </p:sp>
      <p:sp>
        <p:nvSpPr>
          <p:cNvPr id="31763" name="Rectangle 19"/>
          <p:cNvSpPr>
            <a:spLocks noChangeArrowheads="1"/>
          </p:cNvSpPr>
          <p:nvPr/>
        </p:nvSpPr>
        <p:spPr bwMode="auto">
          <a:xfrm>
            <a:off x="4859339" y="4941888"/>
            <a:ext cx="30358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i="1" dirty="0" err="1">
                <a:solidFill>
                  <a:srgbClr val="FFFF66"/>
                </a:solidFill>
              </a:rPr>
              <a:t>Venite</a:t>
            </a:r>
            <a:r>
              <a:rPr lang="es-ES" i="1" dirty="0">
                <a:solidFill>
                  <a:srgbClr val="FFFF66"/>
                </a:solidFill>
              </a:rPr>
              <a:t> </a:t>
            </a:r>
            <a:r>
              <a:rPr lang="es-ES" i="1" dirty="0" err="1">
                <a:solidFill>
                  <a:srgbClr val="FFFF66"/>
                </a:solidFill>
              </a:rPr>
              <a:t>adoremus</a:t>
            </a:r>
            <a:r>
              <a:rPr lang="es-ES" i="1" dirty="0">
                <a:solidFill>
                  <a:srgbClr val="FFFF66"/>
                </a:solidFill>
              </a:rPr>
              <a:t> </a:t>
            </a:r>
            <a:r>
              <a:rPr lang="es-ES" i="1" dirty="0" err="1">
                <a:solidFill>
                  <a:srgbClr val="FFFF66"/>
                </a:solidFill>
              </a:rPr>
              <a:t>Dominum</a:t>
            </a:r>
            <a:r>
              <a:rPr lang="es-ES" i="1" dirty="0">
                <a:solidFill>
                  <a:srgbClr val="FFFF66"/>
                </a:solidFill>
              </a:rPr>
              <a:t>.</a:t>
            </a:r>
          </a:p>
        </p:txBody>
      </p:sp>
      <p:sp>
        <p:nvSpPr>
          <p:cNvPr id="16" name="15 CuadroTexto"/>
          <p:cNvSpPr txBox="1"/>
          <p:nvPr/>
        </p:nvSpPr>
        <p:spPr>
          <a:xfrm rot="19065478">
            <a:off x="8078672" y="6235979"/>
            <a:ext cx="11833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hopin Script" pitchFamily="2" charset="0"/>
              </a:rPr>
              <a:t>RaúlTM</a:t>
            </a:r>
          </a:p>
        </p:txBody>
      </p:sp>
    </p:spTree>
  </p:cSld>
  <p:clrMapOvr>
    <a:masterClrMapping/>
  </p:clrMapOvr>
  <p:transition spd="slow" advClick="0" advTm="6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7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" dur="400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" dur="400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400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7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400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400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400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7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400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400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400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7" presetClass="entr" presetSubtype="0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400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400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400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7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400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400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400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7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400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400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400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7" presetClass="entr" presetSubtype="0" fill="hold" grpId="0" nodeType="withEffect">
                                  <p:stCondLst>
                                    <p:cond delay="4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400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400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400"/>
                                        <p:tgtEl>
                                          <p:spTgt spid="317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7" presetClass="entr" presetSubtype="0" fill="hold" grpId="0" nodeType="withEffect">
                                  <p:stCondLst>
                                    <p:cond delay="42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400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400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400"/>
                                        <p:tgtEl>
                                          <p:spTgt spid="317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7" presetClass="entr" presetSubtype="0" fill="hold" grpId="0" nodeType="withEffect">
                                  <p:stCondLst>
                                    <p:cond delay="5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400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400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400"/>
                                        <p:tgtEl>
                                          <p:spTgt spid="317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7" presetClass="entr" presetSubtype="0" fill="hold" grpId="0" nodeType="withEffect">
                                  <p:stCondLst>
                                    <p:cond delay="51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400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400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400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1" nodeType="withEffect">
                                  <p:stCondLst>
                                    <p:cond delay="6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1" nodeType="withEffect">
                                  <p:stCondLst>
                                    <p:cond delay="6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2" dur="2000"/>
                                        <p:tgtEl>
                                          <p:spTgt spid="317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grpId="1" nodeType="withEffect">
                                  <p:stCondLst>
                                    <p:cond delay="6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5" dur="2000"/>
                                        <p:tgtEl>
                                          <p:spTgt spid="317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1" nodeType="withEffect">
                                  <p:stCondLst>
                                    <p:cond delay="6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8" dur="20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xit" presetSubtype="0" fill="hold" grpId="1" nodeType="withEffect">
                                  <p:stCondLst>
                                    <p:cond delay="6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1" dur="2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0" presetClass="exit" presetSubtype="0" fill="hold" grpId="1" nodeType="withEffect">
                                  <p:stCondLst>
                                    <p:cond delay="6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4" dur="20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grpId="1" nodeType="withEffect">
                                  <p:stCondLst>
                                    <p:cond delay="6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7" dur="20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0" presetClass="exit" presetSubtype="0" fill="hold" grpId="1" nodeType="withEffect">
                                  <p:stCondLst>
                                    <p:cond delay="6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0" dur="2000"/>
                                        <p:tgtEl>
                                          <p:spTgt spid="317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grpId="1" nodeType="withEffect">
                                  <p:stCondLst>
                                    <p:cond delay="6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317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0" presetClass="exit" presetSubtype="0" fill="hold" grpId="1" nodeType="withEffect">
                                  <p:stCondLst>
                                    <p:cond delay="6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6" dur="2000"/>
                                        <p:tgtEl>
                                          <p:spTgt spid="317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3" grpId="0"/>
      <p:bldP spid="31753" grpId="1"/>
      <p:bldP spid="31754" grpId="0"/>
      <p:bldP spid="31754" grpId="1"/>
      <p:bldP spid="31755" grpId="0"/>
      <p:bldP spid="31755" grpId="1"/>
      <p:bldP spid="31756" grpId="0"/>
      <p:bldP spid="31756" grpId="1"/>
      <p:bldP spid="31757" grpId="0"/>
      <p:bldP spid="31757" grpId="1"/>
      <p:bldP spid="31758" grpId="0"/>
      <p:bldP spid="31758" grpId="1"/>
      <p:bldP spid="31759" grpId="0"/>
      <p:bldP spid="31759" grpId="1"/>
      <p:bldP spid="31760" grpId="0"/>
      <p:bldP spid="31760" grpId="1"/>
      <p:bldP spid="31761" grpId="0"/>
      <p:bldP spid="31761" grpId="1"/>
      <p:bldP spid="31763" grpId="0"/>
      <p:bldP spid="31763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28" name="Picture 80" descr="christmas-animated-gifs-1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3025" y="1"/>
            <a:ext cx="9217025" cy="6880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glor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18" name="Rectangle 70"/>
          <p:cNvSpPr>
            <a:spLocks noChangeArrowheads="1"/>
          </p:cNvSpPr>
          <p:nvPr/>
        </p:nvSpPr>
        <p:spPr bwMode="auto">
          <a:xfrm>
            <a:off x="4859338" y="5299352"/>
            <a:ext cx="283487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i="1" dirty="0">
                <a:solidFill>
                  <a:schemeClr val="bg1"/>
                </a:solidFill>
              </a:rPr>
              <a:t>Venid adoremos al Señor.</a:t>
            </a:r>
          </a:p>
        </p:txBody>
      </p:sp>
      <p:sp>
        <p:nvSpPr>
          <p:cNvPr id="2119" name="Rectangle 71"/>
          <p:cNvSpPr>
            <a:spLocks noChangeArrowheads="1"/>
          </p:cNvSpPr>
          <p:nvPr/>
        </p:nvSpPr>
        <p:spPr bwMode="auto">
          <a:xfrm>
            <a:off x="4859339" y="4149725"/>
            <a:ext cx="37539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i="1" dirty="0" err="1">
                <a:solidFill>
                  <a:srgbClr val="FFFF66"/>
                </a:solidFill>
              </a:rPr>
              <a:t>Venite</a:t>
            </a:r>
            <a:r>
              <a:rPr lang="es-ES" i="1" dirty="0">
                <a:solidFill>
                  <a:srgbClr val="FFFF66"/>
                </a:solidFill>
              </a:rPr>
              <a:t> </a:t>
            </a:r>
            <a:r>
              <a:rPr lang="es-ES" i="1" dirty="0" err="1">
                <a:solidFill>
                  <a:srgbClr val="FFFF66"/>
                </a:solidFill>
              </a:rPr>
              <a:t>adoremus</a:t>
            </a:r>
            <a:r>
              <a:rPr lang="es-ES" i="1" dirty="0">
                <a:solidFill>
                  <a:srgbClr val="FFFF66"/>
                </a:solidFill>
              </a:rPr>
              <a:t>, </a:t>
            </a:r>
            <a:r>
              <a:rPr lang="es-ES" i="1" dirty="0" err="1">
                <a:solidFill>
                  <a:srgbClr val="FFFF66"/>
                </a:solidFill>
              </a:rPr>
              <a:t>venite</a:t>
            </a:r>
            <a:r>
              <a:rPr lang="es-ES" i="1" dirty="0">
                <a:solidFill>
                  <a:srgbClr val="FFFF66"/>
                </a:solidFill>
              </a:rPr>
              <a:t> </a:t>
            </a:r>
            <a:r>
              <a:rPr lang="es-ES" i="1" dirty="0" err="1">
                <a:solidFill>
                  <a:srgbClr val="FFFF66"/>
                </a:solidFill>
              </a:rPr>
              <a:t>adoremus</a:t>
            </a:r>
            <a:endParaRPr lang="es-ES" i="1" dirty="0">
              <a:solidFill>
                <a:srgbClr val="FFFF66"/>
              </a:solidFill>
            </a:endParaRPr>
          </a:p>
        </p:txBody>
      </p:sp>
      <p:sp>
        <p:nvSpPr>
          <p:cNvPr id="2120" name="Rectangle 72"/>
          <p:cNvSpPr>
            <a:spLocks noChangeArrowheads="1"/>
          </p:cNvSpPr>
          <p:nvPr/>
        </p:nvSpPr>
        <p:spPr bwMode="auto">
          <a:xfrm>
            <a:off x="4859339" y="4508500"/>
            <a:ext cx="36257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i="1" dirty="0">
                <a:solidFill>
                  <a:schemeClr val="bg1"/>
                </a:solidFill>
              </a:rPr>
              <a:t>Venid adoremos, venid adoremos</a:t>
            </a:r>
          </a:p>
        </p:txBody>
      </p:sp>
      <p:sp>
        <p:nvSpPr>
          <p:cNvPr id="2121" name="Rectangle 73"/>
          <p:cNvSpPr>
            <a:spLocks noChangeArrowheads="1"/>
          </p:cNvSpPr>
          <p:nvPr/>
        </p:nvSpPr>
        <p:spPr bwMode="auto">
          <a:xfrm>
            <a:off x="4859339" y="4941888"/>
            <a:ext cx="30358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i="1" dirty="0" err="1">
                <a:solidFill>
                  <a:srgbClr val="FFFF66"/>
                </a:solidFill>
              </a:rPr>
              <a:t>Venite</a:t>
            </a:r>
            <a:r>
              <a:rPr lang="es-ES" i="1" dirty="0">
                <a:solidFill>
                  <a:srgbClr val="FFFF66"/>
                </a:solidFill>
              </a:rPr>
              <a:t> </a:t>
            </a:r>
            <a:r>
              <a:rPr lang="es-ES" i="1" dirty="0" err="1">
                <a:solidFill>
                  <a:srgbClr val="FFFF66"/>
                </a:solidFill>
              </a:rPr>
              <a:t>adoremus</a:t>
            </a:r>
            <a:r>
              <a:rPr lang="es-ES" i="1" dirty="0">
                <a:solidFill>
                  <a:srgbClr val="FFFF66"/>
                </a:solidFill>
              </a:rPr>
              <a:t> </a:t>
            </a:r>
            <a:r>
              <a:rPr lang="es-ES" i="1" dirty="0" err="1">
                <a:solidFill>
                  <a:srgbClr val="FFFF66"/>
                </a:solidFill>
              </a:rPr>
              <a:t>Dominum</a:t>
            </a:r>
            <a:r>
              <a:rPr lang="es-ES" i="1" dirty="0">
                <a:solidFill>
                  <a:srgbClr val="FFFF66"/>
                </a:solidFill>
              </a:rPr>
              <a:t>.</a:t>
            </a:r>
          </a:p>
        </p:txBody>
      </p:sp>
      <p:sp>
        <p:nvSpPr>
          <p:cNvPr id="2122" name="Rectangle 74"/>
          <p:cNvSpPr>
            <a:spLocks noChangeArrowheads="1"/>
          </p:cNvSpPr>
          <p:nvPr/>
        </p:nvSpPr>
        <p:spPr bwMode="auto">
          <a:xfrm>
            <a:off x="468314" y="692150"/>
            <a:ext cx="391645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66"/>
                </a:solidFill>
              </a:rPr>
              <a:t>En grege relicto, humiles ad cunas,</a:t>
            </a:r>
            <a:r>
              <a:rPr lang="es-ES"/>
              <a:t> </a:t>
            </a:r>
            <a:r>
              <a:rPr lang="es-ES">
                <a:solidFill>
                  <a:srgbClr val="FFFF66"/>
                </a:solidFill>
              </a:rPr>
              <a:t> </a:t>
            </a:r>
          </a:p>
        </p:txBody>
      </p:sp>
      <p:sp>
        <p:nvSpPr>
          <p:cNvPr id="2123" name="Rectangle 75"/>
          <p:cNvSpPr>
            <a:spLocks noChangeArrowheads="1"/>
          </p:cNvSpPr>
          <p:nvPr/>
        </p:nvSpPr>
        <p:spPr bwMode="auto">
          <a:xfrm>
            <a:off x="468314" y="1125539"/>
            <a:ext cx="528862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He aquí que dejado el rebaño, a la humilde cuna,</a:t>
            </a:r>
            <a:r>
              <a:rPr lang="es-ES"/>
              <a:t> </a:t>
            </a:r>
            <a:endParaRPr lang="es-ES">
              <a:solidFill>
                <a:schemeClr val="bg1"/>
              </a:solidFill>
            </a:endParaRPr>
          </a:p>
        </p:txBody>
      </p:sp>
      <p:sp>
        <p:nvSpPr>
          <p:cNvPr id="2124" name="Rectangle 76"/>
          <p:cNvSpPr>
            <a:spLocks noChangeArrowheads="1"/>
          </p:cNvSpPr>
          <p:nvPr/>
        </p:nvSpPr>
        <p:spPr bwMode="auto">
          <a:xfrm>
            <a:off x="468314" y="1844676"/>
            <a:ext cx="315983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66"/>
                </a:solidFill>
              </a:rPr>
              <a:t>vocatis pastores approperant</a:t>
            </a:r>
          </a:p>
        </p:txBody>
      </p:sp>
      <p:sp>
        <p:nvSpPr>
          <p:cNvPr id="2125" name="Rectangle 77"/>
          <p:cNvSpPr>
            <a:spLocks noChangeArrowheads="1"/>
          </p:cNvSpPr>
          <p:nvPr/>
        </p:nvSpPr>
        <p:spPr bwMode="auto">
          <a:xfrm>
            <a:off x="468313" y="2205039"/>
            <a:ext cx="360868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los pastores llamados se acercan</a:t>
            </a:r>
          </a:p>
        </p:txBody>
      </p:sp>
      <p:sp>
        <p:nvSpPr>
          <p:cNvPr id="2126" name="Rectangle 78"/>
          <p:cNvSpPr>
            <a:spLocks noChangeArrowheads="1"/>
          </p:cNvSpPr>
          <p:nvPr/>
        </p:nvSpPr>
        <p:spPr bwMode="auto">
          <a:xfrm>
            <a:off x="468313" y="2852739"/>
            <a:ext cx="348044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66"/>
                </a:solidFill>
              </a:rPr>
              <a:t>Et nos ovanti gradu festinemus. </a:t>
            </a:r>
          </a:p>
        </p:txBody>
      </p:sp>
      <p:sp>
        <p:nvSpPr>
          <p:cNvPr id="2127" name="Rectangle 79"/>
          <p:cNvSpPr>
            <a:spLocks noChangeArrowheads="1"/>
          </p:cNvSpPr>
          <p:nvPr/>
        </p:nvSpPr>
        <p:spPr bwMode="auto">
          <a:xfrm>
            <a:off x="468313" y="3213100"/>
            <a:ext cx="486543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y nosotros nos</a:t>
            </a:r>
            <a:r>
              <a:rPr lang="es-ES"/>
              <a:t> </a:t>
            </a:r>
            <a:r>
              <a:rPr lang="es-ES">
                <a:solidFill>
                  <a:schemeClr val="bg1"/>
                </a:solidFill>
              </a:rPr>
              <a:t>apresuramos con paso alegre.</a:t>
            </a:r>
          </a:p>
        </p:txBody>
      </p:sp>
      <p:sp>
        <p:nvSpPr>
          <p:cNvPr id="17" name="16 CuadroTexto"/>
          <p:cNvSpPr txBox="1"/>
          <p:nvPr/>
        </p:nvSpPr>
        <p:spPr>
          <a:xfrm rot="19065478">
            <a:off x="8078672" y="6235979"/>
            <a:ext cx="11833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hopin Script" pitchFamily="2" charset="0"/>
              </a:rPr>
              <a:t>RaúlTM</a:t>
            </a:r>
          </a:p>
        </p:txBody>
      </p:sp>
    </p:spTree>
  </p:cSld>
  <p:clrMapOvr>
    <a:masterClrMapping/>
  </p:clrMapOvr>
  <p:transition spd="slow" advClick="0" advTm="4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400"/>
                                        <p:tgtEl>
                                          <p:spTgt spid="21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400"/>
                                        <p:tgtEl>
                                          <p:spTgt spid="21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400"/>
                                        <p:tgtEl>
                                          <p:spTgt spid="21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5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400"/>
                                        <p:tgtEl>
                                          <p:spTgt spid="21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400"/>
                                        <p:tgtEl>
                                          <p:spTgt spid="21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400"/>
                                        <p:tgtEl>
                                          <p:spTgt spid="21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7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400"/>
                                        <p:tgtEl>
                                          <p:spTgt spid="21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400"/>
                                        <p:tgtEl>
                                          <p:spTgt spid="21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400"/>
                                        <p:tgtEl>
                                          <p:spTgt spid="21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7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400"/>
                                        <p:tgtEl>
                                          <p:spTgt spid="21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400"/>
                                        <p:tgtEl>
                                          <p:spTgt spid="21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400"/>
                                        <p:tgtEl>
                                          <p:spTgt spid="21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400"/>
                                        <p:tgtEl>
                                          <p:spTgt spid="21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400"/>
                                        <p:tgtEl>
                                          <p:spTgt spid="21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400"/>
                                        <p:tgtEl>
                                          <p:spTgt spid="21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7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38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400"/>
                                        <p:tgtEl>
                                          <p:spTgt spid="21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400"/>
                                        <p:tgtEl>
                                          <p:spTgt spid="21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400"/>
                                        <p:tgtEl>
                                          <p:spTgt spid="21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7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400"/>
                                        <p:tgtEl>
                                          <p:spTgt spid="21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400"/>
                                        <p:tgtEl>
                                          <p:spTgt spid="21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400"/>
                                        <p:tgtEl>
                                          <p:spTgt spid="21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7" presetClass="entr" presetSubtype="0" fill="hold" grpId="0" nodeType="withEffect">
                                  <p:stCondLst>
                                    <p:cond delay="27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400"/>
                                        <p:tgtEl>
                                          <p:spTgt spid="21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400"/>
                                        <p:tgtEl>
                                          <p:spTgt spid="21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400"/>
                                        <p:tgtEl>
                                          <p:spTgt spid="21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7" presetClass="entr" presetSubtype="0" fill="hold" grpId="0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400"/>
                                        <p:tgtEl>
                                          <p:spTgt spid="21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400"/>
                                        <p:tgtEl>
                                          <p:spTgt spid="21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400"/>
                                        <p:tgtEl>
                                          <p:spTgt spid="21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7" presetClass="entr" presetSubtype="0" fill="hold" grpId="0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400"/>
                                        <p:tgtEl>
                                          <p:spTgt spid="21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400"/>
                                        <p:tgtEl>
                                          <p:spTgt spid="2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400"/>
                                        <p:tgtEl>
                                          <p:spTgt spid="2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4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21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4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2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4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2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4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2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4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2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4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2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4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2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4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2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4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2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46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2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18" grpId="0"/>
      <p:bldP spid="2118" grpId="1"/>
      <p:bldP spid="2119" grpId="0"/>
      <p:bldP spid="2119" grpId="1"/>
      <p:bldP spid="2120" grpId="0"/>
      <p:bldP spid="2120" grpId="1"/>
      <p:bldP spid="2121" grpId="0"/>
      <p:bldP spid="2121" grpId="1"/>
      <p:bldP spid="2122" grpId="0"/>
      <p:bldP spid="2122" grpId="1"/>
      <p:bldP spid="2123" grpId="0"/>
      <p:bldP spid="2123" grpId="1"/>
      <p:bldP spid="2124" grpId="0"/>
      <p:bldP spid="2124" grpId="1"/>
      <p:bldP spid="2125" grpId="0"/>
      <p:bldP spid="2125" grpId="1"/>
      <p:bldP spid="2126" grpId="0"/>
      <p:bldP spid="2126" grpId="1"/>
      <p:bldP spid="2127" grpId="0"/>
      <p:bldP spid="212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33" name="Picture 17" descr="glor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4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539750" y="5226328"/>
            <a:ext cx="283487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s-ES" i="1" dirty="0">
                <a:solidFill>
                  <a:schemeClr val="bg1"/>
                </a:solidFill>
              </a:rPr>
              <a:t>Venid adoremos al Señor.</a:t>
            </a:r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539751" y="4076700"/>
            <a:ext cx="375397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i="1" dirty="0" err="1">
                <a:solidFill>
                  <a:srgbClr val="FFFF66"/>
                </a:solidFill>
              </a:rPr>
              <a:t>Venite</a:t>
            </a:r>
            <a:r>
              <a:rPr lang="es-ES" i="1" dirty="0">
                <a:solidFill>
                  <a:srgbClr val="FFFF66"/>
                </a:solidFill>
              </a:rPr>
              <a:t> </a:t>
            </a:r>
            <a:r>
              <a:rPr lang="es-ES" i="1" dirty="0" err="1">
                <a:solidFill>
                  <a:srgbClr val="FFFF66"/>
                </a:solidFill>
              </a:rPr>
              <a:t>adoremus</a:t>
            </a:r>
            <a:r>
              <a:rPr lang="es-ES" i="1" dirty="0">
                <a:solidFill>
                  <a:srgbClr val="FFFF66"/>
                </a:solidFill>
              </a:rPr>
              <a:t>, </a:t>
            </a:r>
            <a:r>
              <a:rPr lang="es-ES" i="1" dirty="0" err="1">
                <a:solidFill>
                  <a:srgbClr val="FFFF66"/>
                </a:solidFill>
              </a:rPr>
              <a:t>venite</a:t>
            </a:r>
            <a:r>
              <a:rPr lang="es-ES" i="1" dirty="0">
                <a:solidFill>
                  <a:srgbClr val="FFFF66"/>
                </a:solidFill>
              </a:rPr>
              <a:t> </a:t>
            </a:r>
            <a:r>
              <a:rPr lang="es-ES" i="1" dirty="0" err="1">
                <a:solidFill>
                  <a:srgbClr val="FFFF66"/>
                </a:solidFill>
              </a:rPr>
              <a:t>adoremus</a:t>
            </a:r>
            <a:endParaRPr lang="es-ES" i="1" dirty="0">
              <a:solidFill>
                <a:srgbClr val="FFFF66"/>
              </a:solidFill>
            </a:endParaRPr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539751" y="4435476"/>
            <a:ext cx="362573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i="1" dirty="0">
                <a:solidFill>
                  <a:schemeClr val="bg1"/>
                </a:solidFill>
              </a:rPr>
              <a:t>Venid adoremos, venid adoremos</a:t>
            </a:r>
          </a:p>
        </p:txBody>
      </p:sp>
      <p:sp>
        <p:nvSpPr>
          <p:cNvPr id="9226" name="Rectangle 10"/>
          <p:cNvSpPr>
            <a:spLocks noChangeArrowheads="1"/>
          </p:cNvSpPr>
          <p:nvPr/>
        </p:nvSpPr>
        <p:spPr bwMode="auto">
          <a:xfrm>
            <a:off x="539751" y="4868863"/>
            <a:ext cx="30358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i="1" dirty="0" err="1">
                <a:solidFill>
                  <a:srgbClr val="FFFF66"/>
                </a:solidFill>
              </a:rPr>
              <a:t>Venite</a:t>
            </a:r>
            <a:r>
              <a:rPr lang="es-ES" i="1" dirty="0">
                <a:solidFill>
                  <a:srgbClr val="FFFF66"/>
                </a:solidFill>
              </a:rPr>
              <a:t> </a:t>
            </a:r>
            <a:r>
              <a:rPr lang="es-ES" i="1" dirty="0" err="1">
                <a:solidFill>
                  <a:srgbClr val="FFFF66"/>
                </a:solidFill>
              </a:rPr>
              <a:t>adoremus</a:t>
            </a:r>
            <a:r>
              <a:rPr lang="es-ES" i="1" dirty="0">
                <a:solidFill>
                  <a:srgbClr val="FFFF66"/>
                </a:solidFill>
              </a:rPr>
              <a:t> </a:t>
            </a:r>
            <a:r>
              <a:rPr lang="es-ES" i="1" dirty="0" err="1">
                <a:solidFill>
                  <a:srgbClr val="FFFF66"/>
                </a:solidFill>
              </a:rPr>
              <a:t>Dominum</a:t>
            </a:r>
            <a:r>
              <a:rPr lang="es-ES" i="1" dirty="0">
                <a:solidFill>
                  <a:srgbClr val="FFFF66"/>
                </a:solidFill>
              </a:rPr>
              <a:t>.</a:t>
            </a:r>
          </a:p>
        </p:txBody>
      </p:sp>
      <p:sp>
        <p:nvSpPr>
          <p:cNvPr id="9227" name="Rectangle 11"/>
          <p:cNvSpPr>
            <a:spLocks noChangeArrowheads="1"/>
          </p:cNvSpPr>
          <p:nvPr/>
        </p:nvSpPr>
        <p:spPr bwMode="auto">
          <a:xfrm>
            <a:off x="4932363" y="620713"/>
            <a:ext cx="376256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66"/>
                </a:solidFill>
              </a:rPr>
              <a:t>Cantet nunc io Chorus angelorum, </a:t>
            </a:r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4932364" y="1054100"/>
            <a:ext cx="387798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Cante ahora el Coro de los ángeles,</a:t>
            </a:r>
          </a:p>
        </p:txBody>
      </p:sp>
      <p:sp>
        <p:nvSpPr>
          <p:cNvPr id="9229" name="Rectangle 13"/>
          <p:cNvSpPr>
            <a:spLocks noChangeArrowheads="1"/>
          </p:cNvSpPr>
          <p:nvPr/>
        </p:nvSpPr>
        <p:spPr bwMode="auto">
          <a:xfrm>
            <a:off x="4932364" y="1773238"/>
            <a:ext cx="310854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66"/>
                </a:solidFill>
              </a:rPr>
              <a:t>cantet nunc aula caelestium,</a:t>
            </a:r>
          </a:p>
        </p:txBody>
      </p:sp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4932363" y="2133600"/>
            <a:ext cx="324960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cante ahora la corte celestial, </a:t>
            </a:r>
          </a:p>
        </p:txBody>
      </p:sp>
      <p:sp>
        <p:nvSpPr>
          <p:cNvPr id="9231" name="Rectangle 15"/>
          <p:cNvSpPr>
            <a:spLocks noChangeArrowheads="1"/>
          </p:cNvSpPr>
          <p:nvPr/>
        </p:nvSpPr>
        <p:spPr bwMode="auto">
          <a:xfrm>
            <a:off x="4932364" y="2781300"/>
            <a:ext cx="31726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rgbClr val="FFFF66"/>
                </a:solidFill>
              </a:rPr>
              <a:t>Gloria, gloria in excelsis Deo,</a:t>
            </a:r>
          </a:p>
        </p:txBody>
      </p:sp>
      <p:sp>
        <p:nvSpPr>
          <p:cNvPr id="9232" name="Rectangle 16"/>
          <p:cNvSpPr>
            <a:spLocks noChangeArrowheads="1"/>
          </p:cNvSpPr>
          <p:nvPr/>
        </p:nvSpPr>
        <p:spPr bwMode="auto">
          <a:xfrm>
            <a:off x="4932363" y="3141663"/>
            <a:ext cx="371127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>
                <a:solidFill>
                  <a:schemeClr val="bg1"/>
                </a:solidFill>
              </a:rPr>
              <a:t>Gloria, gloria en las alturas a Dios,</a:t>
            </a:r>
          </a:p>
        </p:txBody>
      </p:sp>
      <p:sp>
        <p:nvSpPr>
          <p:cNvPr id="16" name="15 CuadroTexto"/>
          <p:cNvSpPr txBox="1"/>
          <p:nvPr/>
        </p:nvSpPr>
        <p:spPr>
          <a:xfrm rot="19065478">
            <a:off x="8078672" y="6235979"/>
            <a:ext cx="11833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hopin Script" pitchFamily="2" charset="0"/>
              </a:rPr>
              <a:t>RaúlTM</a:t>
            </a:r>
          </a:p>
        </p:txBody>
      </p:sp>
    </p:spTree>
  </p:cSld>
  <p:clrMapOvr>
    <a:masterClrMapping/>
  </p:clrMapOvr>
  <p:transition spd="slow" advClick="0" advTm="5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7000"/>
                            </p:stCondLst>
                            <p:childTnLst>
                              <p:par>
                                <p:cTn id="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400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400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400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400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400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400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7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400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400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400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7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400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400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400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7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400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400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400"/>
                                        <p:tgtEl>
                                          <p:spTgt spid="92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7" presetClass="entr" presetSubtype="0" fill="hold" grpId="0" nodeType="withEffect">
                                  <p:stCondLst>
                                    <p:cond delay="18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400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400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400"/>
                                        <p:tgtEl>
                                          <p:spTgt spid="92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7" presetClass="entr" presetSubtype="0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4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4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400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7" presetClass="entr" presetSubtype="0" fill="hold" grpId="0" nodeType="withEffect">
                                  <p:stCondLst>
                                    <p:cond delay="28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4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4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4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7" presetClass="entr" presetSubtype="0" fill="hold" grpId="0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4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4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4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7" presetClass="entr" presetSubtype="0" fill="hold" grpId="0" nodeType="withEffect">
                                  <p:stCondLst>
                                    <p:cond delay="36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4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4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40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grpId="1" nodeType="withEffect">
                                  <p:stCondLst>
                                    <p:cond delay="4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4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xit" presetSubtype="0" fill="hold" grpId="1" nodeType="withEffect">
                                  <p:stCondLst>
                                    <p:cond delay="4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grpId="1" nodeType="withEffect">
                                  <p:stCondLst>
                                    <p:cond delay="4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0" presetClass="exit" presetSubtype="0" fill="hold" grpId="1" nodeType="withEffect">
                                  <p:stCondLst>
                                    <p:cond delay="4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92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0" presetClass="exit" presetSubtype="0" fill="hold" grpId="1" nodeType="withEffect">
                                  <p:stCondLst>
                                    <p:cond delay="4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0" presetClass="exit" presetSubtype="0" fill="hold" grpId="1" nodeType="withEffect">
                                  <p:stCondLst>
                                    <p:cond delay="4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1" nodeType="withEffect">
                                  <p:stCondLst>
                                    <p:cond delay="4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grpId="1" nodeType="withEffect">
                                  <p:stCondLst>
                                    <p:cond delay="4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0" presetClass="exit" presetSubtype="0" fill="hold" grpId="1" nodeType="withEffect">
                                  <p:stCondLst>
                                    <p:cond delay="4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  <p:bldP spid="9223" grpId="1"/>
      <p:bldP spid="9224" grpId="0"/>
      <p:bldP spid="9224" grpId="1"/>
      <p:bldP spid="9225" grpId="0"/>
      <p:bldP spid="9225" grpId="1"/>
      <p:bldP spid="9226" grpId="0"/>
      <p:bldP spid="9226" grpId="1"/>
      <p:bldP spid="9227" grpId="0"/>
      <p:bldP spid="9227" grpId="1"/>
      <p:bldP spid="9228" grpId="0"/>
      <p:bldP spid="9228" grpId="1"/>
      <p:bldP spid="9229" grpId="0"/>
      <p:bldP spid="9229" grpId="1"/>
      <p:bldP spid="9230" grpId="0"/>
      <p:bldP spid="9230" grpId="1"/>
      <p:bldP spid="9231" grpId="0"/>
      <p:bldP spid="9231" grpId="1"/>
      <p:bldP spid="9232" grpId="0"/>
      <p:bldP spid="923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4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2782" name="Rectangle 14"/>
          <p:cNvSpPr>
            <a:spLocks noChangeArrowheads="1"/>
          </p:cNvSpPr>
          <p:nvPr/>
        </p:nvSpPr>
        <p:spPr bwMode="auto">
          <a:xfrm>
            <a:off x="3021588" y="819428"/>
            <a:ext cx="283487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es-ES" i="1" dirty="0">
                <a:solidFill>
                  <a:schemeClr val="bg1"/>
                </a:solidFill>
              </a:rPr>
              <a:t>Venid adoremos al Señor.</a:t>
            </a:r>
          </a:p>
        </p:txBody>
      </p:sp>
      <p:sp>
        <p:nvSpPr>
          <p:cNvPr id="32783" name="Rectangle 15"/>
          <p:cNvSpPr>
            <a:spLocks noChangeArrowheads="1"/>
          </p:cNvSpPr>
          <p:nvPr/>
        </p:nvSpPr>
        <p:spPr bwMode="auto">
          <a:xfrm>
            <a:off x="2938464" y="463551"/>
            <a:ext cx="30358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i="1" dirty="0" err="1">
                <a:solidFill>
                  <a:srgbClr val="FFFF66"/>
                </a:solidFill>
              </a:rPr>
              <a:t>Venite</a:t>
            </a:r>
            <a:r>
              <a:rPr lang="es-ES" i="1" dirty="0">
                <a:solidFill>
                  <a:srgbClr val="FFFF66"/>
                </a:solidFill>
              </a:rPr>
              <a:t> </a:t>
            </a:r>
            <a:r>
              <a:rPr lang="es-ES" i="1" dirty="0" err="1">
                <a:solidFill>
                  <a:srgbClr val="FFFF66"/>
                </a:solidFill>
              </a:rPr>
              <a:t>adoremus</a:t>
            </a:r>
            <a:r>
              <a:rPr lang="es-ES" i="1" dirty="0">
                <a:solidFill>
                  <a:srgbClr val="FFFF66"/>
                </a:solidFill>
              </a:rPr>
              <a:t> </a:t>
            </a:r>
            <a:r>
              <a:rPr lang="es-ES" i="1" dirty="0" err="1">
                <a:solidFill>
                  <a:srgbClr val="FFFF66"/>
                </a:solidFill>
              </a:rPr>
              <a:t>Dominum</a:t>
            </a:r>
            <a:r>
              <a:rPr lang="es-ES" i="1" dirty="0">
                <a:solidFill>
                  <a:srgbClr val="FFFF66"/>
                </a:solidFill>
              </a:rPr>
              <a:t>.</a:t>
            </a:r>
          </a:p>
        </p:txBody>
      </p:sp>
      <p:pic>
        <p:nvPicPr>
          <p:cNvPr id="32785" name="Picture 17" descr="estrellas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2288" y="-22225"/>
            <a:ext cx="1143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6" name="Picture 18" descr="estrellas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7475" y="-11113"/>
            <a:ext cx="1143000" cy="2857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7" name="Picture 19" descr="angel-23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58965" y="320677"/>
            <a:ext cx="860425" cy="86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8" name="Picture 20" descr="Angel-16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0790" y="333375"/>
            <a:ext cx="790575" cy="858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9" name="Picture 21" descr="estrellas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7475" y="1905001"/>
            <a:ext cx="1143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90" name="Picture 22" descr="estrellas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2288" y="1751014"/>
            <a:ext cx="1143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91" name="Picture 23" descr="estrellas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2288" y="3838575"/>
            <a:ext cx="1143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92" name="Picture 24" descr="estrellas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7475" y="3989389"/>
            <a:ext cx="11430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84" name="Picture 16" descr="pesebre_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0113" y="1376364"/>
            <a:ext cx="7308850" cy="5481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93" name="Text Box 25"/>
          <p:cNvSpPr txBox="1">
            <a:spLocks noChangeArrowheads="1"/>
          </p:cNvSpPr>
          <p:nvPr/>
        </p:nvSpPr>
        <p:spPr bwMode="auto">
          <a:xfrm>
            <a:off x="1738983" y="2781301"/>
            <a:ext cx="5573962" cy="1200329"/>
          </a:xfrm>
          <a:prstGeom prst="rect">
            <a:avLst/>
          </a:prstGeom>
          <a:solidFill>
            <a:schemeClr val="bg1">
              <a:alpha val="14999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7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  <a:r>
              <a:rPr lang="es-ES" sz="7200" b="1" dirty="0">
                <a:ln w="11430"/>
                <a:solidFill>
                  <a:srgbClr val="92D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¡ Feliz Navidad  ! </a:t>
            </a:r>
          </a:p>
        </p:txBody>
      </p:sp>
      <p:sp>
        <p:nvSpPr>
          <p:cNvPr id="17" name="16 CuadroTexto"/>
          <p:cNvSpPr txBox="1"/>
          <p:nvPr/>
        </p:nvSpPr>
        <p:spPr>
          <a:xfrm rot="19065478">
            <a:off x="8078672" y="6235979"/>
            <a:ext cx="11833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Chopin Script" pitchFamily="2" charset="0"/>
              </a:rPr>
              <a:t>RaúlTM</a:t>
            </a:r>
          </a:p>
        </p:txBody>
      </p:sp>
    </p:spTree>
  </p:cSld>
  <p:clrMapOvr>
    <a:masterClrMapping/>
  </p:clrMapOvr>
  <p:transition spd="slow" advClick="0" advTm="5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2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2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2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2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2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2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2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7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7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2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7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400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400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400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7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400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400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400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2000"/>
                                        <p:tgtEl>
                                          <p:spTgt spid="327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grpId="1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3" dur="20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grpId="1" nodeType="withEffect">
                                  <p:stCondLst>
                                    <p:cond delay="25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ntr" presetSubtype="0" fill="hold" grpId="0" nodeType="withEffect">
                                  <p:stCondLst>
                                    <p:cond delay="40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327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27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2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2" presetClass="path" presetSubtype="0" accel="50000" decel="5000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animMotion origin="layout" path="M -1.66667E-6 -1.11111E-6 L -0.00052 0.2544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3278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" y="12708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path" presetSubtype="0" accel="50000" decel="50000" fill="hold" nodeType="withEffect">
                                  <p:stCondLst>
                                    <p:cond delay="40000"/>
                                  </p:stCondLst>
                                  <p:childTnLst>
                                    <p:animMotion origin="layout" path="M -5.55556E-7 -2.59259E-6 L -0.00121 0.26273 " pathEditMode="relative" rAng="0" ptsTypes="AA">
                                      <p:cBhvr>
                                        <p:cTn id="66" dur="2000" fill="hold"/>
                                        <p:tgtEl>
                                          <p:spTgt spid="3278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131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2" grpId="0"/>
      <p:bldP spid="32782" grpId="1"/>
      <p:bldP spid="32783" grpId="0"/>
      <p:bldP spid="32783" grpId="1"/>
      <p:bldP spid="3279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AR" sz="2400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AR" sz="2400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AR" sz="2400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algn="ctr"/>
            <a:endParaRPr lang="es-AR" sz="2400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3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-15301" y="5364998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dirty="0">
                <a:solidFill>
                  <a:srgbClr val="0426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Si deseas recibir </a:t>
            </a:r>
            <a:r>
              <a:rPr lang="es-ES_tradnl" sz="1200" b="1" dirty="0" err="1">
                <a:solidFill>
                  <a:srgbClr val="0426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pps</a:t>
            </a:r>
            <a:r>
              <a:rPr lang="es-ES_tradnl" sz="1200" b="1" dirty="0">
                <a:solidFill>
                  <a:srgbClr val="0426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2"/>
            <a:ext cx="1066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es-ES" sz="2400" b="1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itchFamily="34" charset="-128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3"/>
          <a:ext cx="3200400" cy="150496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7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7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7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7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u="sng" dirty="0">
                <a:solidFill>
                  <a:srgbClr val="0426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000" b="1" u="sng" dirty="0">
                <a:solidFill>
                  <a:srgbClr val="0426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3"/>
          <a:ext cx="3200400" cy="150495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857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857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8578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476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2"/>
            <a:ext cx="91440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2200" b="1" dirty="0">
                <a:solidFill>
                  <a:srgbClr val="04265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1201</TotalTime>
  <Words>262</Words>
  <Application>Microsoft Office PowerPoint</Application>
  <PresentationFormat>Presentación en pantalla (4:3)</PresentationFormat>
  <Paragraphs>71</Paragraphs>
  <Slides>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3" baseType="lpstr">
      <vt:lpstr>Arial</vt:lpstr>
      <vt:lpstr>Berlin Sans FB Demi</vt:lpstr>
      <vt:lpstr>Edwardian Script ITC</vt:lpstr>
      <vt:lpstr>Chopin Script</vt:lpstr>
      <vt:lpstr>Arial Unicode MS</vt:lpstr>
      <vt:lpstr>Diseño predeterminado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Adestes fideles - Acudid fieles</dc:title>
  <dc:creator>Raúl TM</dc:creator>
  <dc:description>Cantante: Fray Alessandro</dc:description>
  <cp:lastModifiedBy>Raúl Tarulla</cp:lastModifiedBy>
  <cp:revision>75</cp:revision>
  <dcterms:created xsi:type="dcterms:W3CDTF">2013-12-13T17:54:41Z</dcterms:created>
  <dcterms:modified xsi:type="dcterms:W3CDTF">2014-12-06T22:10:13Z</dcterms:modified>
  <cp:category>Navidad</cp:category>
</cp:coreProperties>
</file>