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89" r:id="rId3"/>
    <p:sldId id="265" r:id="rId4"/>
    <p:sldId id="263" r:id="rId5"/>
    <p:sldId id="275" r:id="rId6"/>
    <p:sldId id="277" r:id="rId7"/>
    <p:sldId id="270" r:id="rId8"/>
    <p:sldId id="294" r:id="rId9"/>
    <p:sldId id="293" r:id="rId10"/>
    <p:sldId id="258" r:id="rId11"/>
    <p:sldId id="291" r:id="rId12"/>
    <p:sldId id="292" r:id="rId13"/>
    <p:sldId id="317" r:id="rId14"/>
    <p:sldId id="319" r:id="rId15"/>
    <p:sldId id="320" r:id="rId16"/>
  </p:sldIdLst>
  <p:sldSz cx="12312650" cy="8280400"/>
  <p:notesSz cx="6858000" cy="9144000"/>
  <p:defaultTextStyle>
    <a:defPPr>
      <a:defRPr lang="es-ES"/>
    </a:defPPr>
    <a:lvl1pPr marL="0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8371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6741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5112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3483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41853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30224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8595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6965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NfoO3DBNYinF/wCGAhidQ==" hashData="k28ywqEXDmqb/MPgngxMKY/h4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60" d="100"/>
          <a:sy n="60" d="100"/>
        </p:scale>
        <p:origin x="-192" y="-138"/>
      </p:cViewPr>
      <p:guideLst>
        <p:guide orient="horz" pos="2608"/>
        <p:guide pos="3878"/>
      </p:guideLst>
    </p:cSldViewPr>
  </p:slideViewPr>
  <p:outlineViewPr>
    <p:cViewPr>
      <p:scale>
        <a:sx n="33" d="100"/>
        <a:sy n="33" d="100"/>
      </p:scale>
      <p:origin x="0" y="6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1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08FE3-D198-42AE-B39C-EC3992B626E4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81063" y="685800"/>
            <a:ext cx="5095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180E66-9872-44DA-8F70-A72679C576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293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180E66-9872-44DA-8F70-A72679C5765E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331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3449" y="2572292"/>
            <a:ext cx="10465753" cy="17749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6898" y="4692227"/>
            <a:ext cx="8618855" cy="21161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88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1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8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379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4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2614" y="5320925"/>
            <a:ext cx="10465753" cy="1644579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72614" y="3509587"/>
            <a:ext cx="10465753" cy="1811337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88371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74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11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4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18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85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696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27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5633" y="1932094"/>
            <a:ext cx="5438087" cy="546468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58930" y="1932094"/>
            <a:ext cx="5438087" cy="546468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484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3" y="1853507"/>
            <a:ext cx="5440225" cy="77245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371" indent="0">
              <a:buNone/>
              <a:defRPr sz="2600" b="1"/>
            </a:lvl2pPr>
            <a:lvl3pPr marL="1176741" indent="0">
              <a:buNone/>
              <a:defRPr sz="2300" b="1"/>
            </a:lvl3pPr>
            <a:lvl4pPr marL="1765112" indent="0">
              <a:buNone/>
              <a:defRPr sz="2100" b="1"/>
            </a:lvl4pPr>
            <a:lvl5pPr marL="2353483" indent="0">
              <a:buNone/>
              <a:defRPr sz="2100" b="1"/>
            </a:lvl5pPr>
            <a:lvl6pPr marL="2941853" indent="0">
              <a:buNone/>
              <a:defRPr sz="2100" b="1"/>
            </a:lvl6pPr>
            <a:lvl7pPr marL="3530224" indent="0">
              <a:buNone/>
              <a:defRPr sz="2100" b="1"/>
            </a:lvl7pPr>
            <a:lvl8pPr marL="4118595" indent="0">
              <a:buNone/>
              <a:defRPr sz="2100" b="1"/>
            </a:lvl8pPr>
            <a:lvl9pPr marL="470696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5633" y="2625960"/>
            <a:ext cx="5440225" cy="47708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54656" y="1853507"/>
            <a:ext cx="5442362" cy="77245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371" indent="0">
              <a:buNone/>
              <a:defRPr sz="2600" b="1"/>
            </a:lvl2pPr>
            <a:lvl3pPr marL="1176741" indent="0">
              <a:buNone/>
              <a:defRPr sz="2300" b="1"/>
            </a:lvl3pPr>
            <a:lvl4pPr marL="1765112" indent="0">
              <a:buNone/>
              <a:defRPr sz="2100" b="1"/>
            </a:lvl4pPr>
            <a:lvl5pPr marL="2353483" indent="0">
              <a:buNone/>
              <a:defRPr sz="2100" b="1"/>
            </a:lvl5pPr>
            <a:lvl6pPr marL="2941853" indent="0">
              <a:buNone/>
              <a:defRPr sz="2100" b="1"/>
            </a:lvl6pPr>
            <a:lvl7pPr marL="3530224" indent="0">
              <a:buNone/>
              <a:defRPr sz="2100" b="1"/>
            </a:lvl7pPr>
            <a:lvl8pPr marL="4118595" indent="0">
              <a:buNone/>
              <a:defRPr sz="2100" b="1"/>
            </a:lvl8pPr>
            <a:lvl9pPr marL="470696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54656" y="2625960"/>
            <a:ext cx="5442362" cy="47708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326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427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032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3" y="329682"/>
            <a:ext cx="4050777" cy="140306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13904" y="329683"/>
            <a:ext cx="6883113" cy="7067092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5633" y="1732751"/>
            <a:ext cx="4050777" cy="5664024"/>
          </a:xfrm>
        </p:spPr>
        <p:txBody>
          <a:bodyPr/>
          <a:lstStyle>
            <a:lvl1pPr marL="0" indent="0">
              <a:buNone/>
              <a:defRPr sz="1800"/>
            </a:lvl1pPr>
            <a:lvl2pPr marL="588371" indent="0">
              <a:buNone/>
              <a:defRPr sz="1500"/>
            </a:lvl2pPr>
            <a:lvl3pPr marL="1176741" indent="0">
              <a:buNone/>
              <a:defRPr sz="1300"/>
            </a:lvl3pPr>
            <a:lvl4pPr marL="1765112" indent="0">
              <a:buNone/>
              <a:defRPr sz="1200"/>
            </a:lvl4pPr>
            <a:lvl5pPr marL="2353483" indent="0">
              <a:buNone/>
              <a:defRPr sz="1200"/>
            </a:lvl5pPr>
            <a:lvl6pPr marL="2941853" indent="0">
              <a:buNone/>
              <a:defRPr sz="1200"/>
            </a:lvl6pPr>
            <a:lvl7pPr marL="3530224" indent="0">
              <a:buNone/>
              <a:defRPr sz="1200"/>
            </a:lvl7pPr>
            <a:lvl8pPr marL="4118595" indent="0">
              <a:buNone/>
              <a:defRPr sz="1200"/>
            </a:lvl8pPr>
            <a:lvl9pPr marL="470696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4869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3366" y="5796280"/>
            <a:ext cx="7387590" cy="684284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13366" y="739869"/>
            <a:ext cx="7387590" cy="4968240"/>
          </a:xfrm>
        </p:spPr>
        <p:txBody>
          <a:bodyPr/>
          <a:lstStyle>
            <a:lvl1pPr marL="0" indent="0">
              <a:buNone/>
              <a:defRPr sz="4100"/>
            </a:lvl1pPr>
            <a:lvl2pPr marL="588371" indent="0">
              <a:buNone/>
              <a:defRPr sz="3600"/>
            </a:lvl2pPr>
            <a:lvl3pPr marL="1176741" indent="0">
              <a:buNone/>
              <a:defRPr sz="3100"/>
            </a:lvl3pPr>
            <a:lvl4pPr marL="1765112" indent="0">
              <a:buNone/>
              <a:defRPr sz="2600"/>
            </a:lvl4pPr>
            <a:lvl5pPr marL="2353483" indent="0">
              <a:buNone/>
              <a:defRPr sz="2600"/>
            </a:lvl5pPr>
            <a:lvl6pPr marL="2941853" indent="0">
              <a:buNone/>
              <a:defRPr sz="2600"/>
            </a:lvl6pPr>
            <a:lvl7pPr marL="3530224" indent="0">
              <a:buNone/>
              <a:defRPr sz="2600"/>
            </a:lvl7pPr>
            <a:lvl8pPr marL="4118595" indent="0">
              <a:buNone/>
              <a:defRPr sz="2600"/>
            </a:lvl8pPr>
            <a:lvl9pPr marL="4706965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3366" y="6480564"/>
            <a:ext cx="7387590" cy="971796"/>
          </a:xfrm>
        </p:spPr>
        <p:txBody>
          <a:bodyPr/>
          <a:lstStyle>
            <a:lvl1pPr marL="0" indent="0">
              <a:buNone/>
              <a:defRPr sz="1800"/>
            </a:lvl1pPr>
            <a:lvl2pPr marL="588371" indent="0">
              <a:buNone/>
              <a:defRPr sz="1500"/>
            </a:lvl2pPr>
            <a:lvl3pPr marL="1176741" indent="0">
              <a:buNone/>
              <a:defRPr sz="1300"/>
            </a:lvl3pPr>
            <a:lvl4pPr marL="1765112" indent="0">
              <a:buNone/>
              <a:defRPr sz="1200"/>
            </a:lvl4pPr>
            <a:lvl5pPr marL="2353483" indent="0">
              <a:buNone/>
              <a:defRPr sz="1200"/>
            </a:lvl5pPr>
            <a:lvl6pPr marL="2941853" indent="0">
              <a:buNone/>
              <a:defRPr sz="1200"/>
            </a:lvl6pPr>
            <a:lvl7pPr marL="3530224" indent="0">
              <a:buNone/>
              <a:defRPr sz="1200"/>
            </a:lvl7pPr>
            <a:lvl8pPr marL="4118595" indent="0">
              <a:buNone/>
              <a:defRPr sz="1200"/>
            </a:lvl8pPr>
            <a:lvl9pPr marL="470696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583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8245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926671" y="331600"/>
            <a:ext cx="2770346" cy="70651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2" y="331600"/>
            <a:ext cx="8105828" cy="70651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254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3450" y="2572312"/>
            <a:ext cx="10465753" cy="1774919"/>
          </a:xfrm>
          <a:prstGeom prst="rect">
            <a:avLst/>
          </a:prstGeom>
        </p:spPr>
        <p:txBody>
          <a:bodyPr lIns="117356" tIns="58675" rIns="117356" bIns="58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6899" y="4692230"/>
            <a:ext cx="8618855" cy="2116103"/>
          </a:xfrm>
          <a:prstGeom prst="rect">
            <a:avLst/>
          </a:prstGeom>
        </p:spPr>
        <p:txBody>
          <a:bodyPr lIns="117356" tIns="58675" rIns="117356" bIns="58675"/>
          <a:lstStyle>
            <a:lvl1pPr marL="0" indent="0" algn="ctr">
              <a:buNone/>
              <a:defRPr/>
            </a:lvl1pPr>
            <a:lvl2pPr marL="586770" indent="0" algn="ctr">
              <a:buNone/>
              <a:defRPr/>
            </a:lvl2pPr>
            <a:lvl3pPr marL="1173549" indent="0" algn="ctr">
              <a:buNone/>
              <a:defRPr/>
            </a:lvl3pPr>
            <a:lvl4pPr marL="1760317" indent="0" algn="ctr">
              <a:buNone/>
              <a:defRPr/>
            </a:lvl4pPr>
            <a:lvl5pPr marL="2347091" indent="0" algn="ctr">
              <a:buNone/>
              <a:defRPr/>
            </a:lvl5pPr>
            <a:lvl6pPr marL="2933875" indent="0" algn="ctr">
              <a:buNone/>
              <a:defRPr/>
            </a:lvl6pPr>
            <a:lvl7pPr marL="3520635" indent="0" algn="ctr">
              <a:buNone/>
              <a:defRPr/>
            </a:lvl7pPr>
            <a:lvl8pPr marL="4107403" indent="0" algn="ctr">
              <a:buNone/>
              <a:defRPr/>
            </a:lvl8pPr>
            <a:lvl9pPr marL="469418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831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56" tIns="58675" rIns="117356" bIns="58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5638" y="1932095"/>
            <a:ext cx="11081385" cy="5464682"/>
          </a:xfrm>
          <a:prstGeom prst="rect">
            <a:avLst/>
          </a:prstGeom>
        </p:spPr>
        <p:txBody>
          <a:bodyPr lIns="117356" tIns="58675" rIns="117356" bIns="586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417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2614" y="5320932"/>
            <a:ext cx="10465753" cy="1644581"/>
          </a:xfrm>
          <a:prstGeom prst="rect">
            <a:avLst/>
          </a:prstGeom>
        </p:spPr>
        <p:txBody>
          <a:bodyPr lIns="117356" tIns="58675" rIns="117356" bIns="58675"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72614" y="3509593"/>
            <a:ext cx="10465753" cy="1811337"/>
          </a:xfrm>
          <a:prstGeom prst="rect">
            <a:avLst/>
          </a:prstGeom>
        </p:spPr>
        <p:txBody>
          <a:bodyPr lIns="117356" tIns="58675" rIns="117356" bIns="58675" anchor="b"/>
          <a:lstStyle>
            <a:lvl1pPr marL="0" indent="0">
              <a:buNone/>
              <a:defRPr sz="2600"/>
            </a:lvl1pPr>
            <a:lvl2pPr marL="586770" indent="0">
              <a:buNone/>
              <a:defRPr sz="2300"/>
            </a:lvl2pPr>
            <a:lvl3pPr marL="1173549" indent="0">
              <a:buNone/>
              <a:defRPr sz="2100"/>
            </a:lvl3pPr>
            <a:lvl4pPr marL="1760317" indent="0">
              <a:buNone/>
              <a:defRPr sz="1800"/>
            </a:lvl4pPr>
            <a:lvl5pPr marL="2347091" indent="0">
              <a:buNone/>
              <a:defRPr sz="1800"/>
            </a:lvl5pPr>
            <a:lvl6pPr marL="2933875" indent="0">
              <a:buNone/>
              <a:defRPr sz="1800"/>
            </a:lvl6pPr>
            <a:lvl7pPr marL="3520635" indent="0">
              <a:buNone/>
              <a:defRPr sz="1800"/>
            </a:lvl7pPr>
            <a:lvl8pPr marL="4107403" indent="0">
              <a:buNone/>
              <a:defRPr sz="1800"/>
            </a:lvl8pPr>
            <a:lvl9pPr marL="4694180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863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56" tIns="58675" rIns="117356" bIns="58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5638" y="1932095"/>
            <a:ext cx="5438087" cy="5464682"/>
          </a:xfrm>
          <a:prstGeom prst="rect">
            <a:avLst/>
          </a:prstGeom>
        </p:spPr>
        <p:txBody>
          <a:bodyPr lIns="117356" tIns="58675" rIns="117356" bIns="58675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58933" y="1932095"/>
            <a:ext cx="5438087" cy="5464682"/>
          </a:xfrm>
          <a:prstGeom prst="rect">
            <a:avLst/>
          </a:prstGeom>
        </p:spPr>
        <p:txBody>
          <a:bodyPr lIns="117356" tIns="58675" rIns="117356" bIns="58675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499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56" tIns="58675" rIns="117356" bIns="58675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5" y="1853508"/>
            <a:ext cx="5440225" cy="772456"/>
          </a:xfrm>
          <a:prstGeom prst="rect">
            <a:avLst/>
          </a:prstGeom>
        </p:spPr>
        <p:txBody>
          <a:bodyPr lIns="117356" tIns="58675" rIns="117356" bIns="58675" anchor="b"/>
          <a:lstStyle>
            <a:lvl1pPr marL="0" indent="0">
              <a:buNone/>
              <a:defRPr sz="3200" b="1"/>
            </a:lvl1pPr>
            <a:lvl2pPr marL="586770" indent="0">
              <a:buNone/>
              <a:defRPr sz="2600" b="1"/>
            </a:lvl2pPr>
            <a:lvl3pPr marL="1173549" indent="0">
              <a:buNone/>
              <a:defRPr sz="2300" b="1"/>
            </a:lvl3pPr>
            <a:lvl4pPr marL="1760317" indent="0">
              <a:buNone/>
              <a:defRPr sz="2100" b="1"/>
            </a:lvl4pPr>
            <a:lvl5pPr marL="2347091" indent="0">
              <a:buNone/>
              <a:defRPr sz="2100" b="1"/>
            </a:lvl5pPr>
            <a:lvl6pPr marL="2933875" indent="0">
              <a:buNone/>
              <a:defRPr sz="2100" b="1"/>
            </a:lvl6pPr>
            <a:lvl7pPr marL="3520635" indent="0">
              <a:buNone/>
              <a:defRPr sz="2100" b="1"/>
            </a:lvl7pPr>
            <a:lvl8pPr marL="4107403" indent="0">
              <a:buNone/>
              <a:defRPr sz="2100" b="1"/>
            </a:lvl8pPr>
            <a:lvl9pPr marL="4694180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5635" y="2625966"/>
            <a:ext cx="5440225" cy="4770814"/>
          </a:xfrm>
          <a:prstGeom prst="rect">
            <a:avLst/>
          </a:prstGeom>
        </p:spPr>
        <p:txBody>
          <a:bodyPr lIns="117356" tIns="58675" rIns="117356" bIns="58675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54672" y="1853508"/>
            <a:ext cx="5442362" cy="772456"/>
          </a:xfrm>
          <a:prstGeom prst="rect">
            <a:avLst/>
          </a:prstGeom>
        </p:spPr>
        <p:txBody>
          <a:bodyPr lIns="117356" tIns="58675" rIns="117356" bIns="58675" anchor="b"/>
          <a:lstStyle>
            <a:lvl1pPr marL="0" indent="0">
              <a:buNone/>
              <a:defRPr sz="3200" b="1"/>
            </a:lvl1pPr>
            <a:lvl2pPr marL="586770" indent="0">
              <a:buNone/>
              <a:defRPr sz="2600" b="1"/>
            </a:lvl2pPr>
            <a:lvl3pPr marL="1173549" indent="0">
              <a:buNone/>
              <a:defRPr sz="2300" b="1"/>
            </a:lvl3pPr>
            <a:lvl4pPr marL="1760317" indent="0">
              <a:buNone/>
              <a:defRPr sz="2100" b="1"/>
            </a:lvl4pPr>
            <a:lvl5pPr marL="2347091" indent="0">
              <a:buNone/>
              <a:defRPr sz="2100" b="1"/>
            </a:lvl5pPr>
            <a:lvl6pPr marL="2933875" indent="0">
              <a:buNone/>
              <a:defRPr sz="2100" b="1"/>
            </a:lvl6pPr>
            <a:lvl7pPr marL="3520635" indent="0">
              <a:buNone/>
              <a:defRPr sz="2100" b="1"/>
            </a:lvl7pPr>
            <a:lvl8pPr marL="4107403" indent="0">
              <a:buNone/>
              <a:defRPr sz="2100" b="1"/>
            </a:lvl8pPr>
            <a:lvl9pPr marL="4694180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54672" y="2625966"/>
            <a:ext cx="5442362" cy="4770814"/>
          </a:xfrm>
          <a:prstGeom prst="rect">
            <a:avLst/>
          </a:prstGeom>
        </p:spPr>
        <p:txBody>
          <a:bodyPr lIns="117356" tIns="58675" rIns="117356" bIns="58675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050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56" tIns="58675" rIns="117356" bIns="58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4495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8495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711" y="329723"/>
            <a:ext cx="4050777" cy="1403069"/>
          </a:xfrm>
          <a:prstGeom prst="rect">
            <a:avLst/>
          </a:prstGeom>
        </p:spPr>
        <p:txBody>
          <a:bodyPr lIns="117356" tIns="58675" rIns="117356" bIns="58675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13904" y="329691"/>
            <a:ext cx="6883113" cy="7067091"/>
          </a:xfrm>
          <a:prstGeom prst="rect">
            <a:avLst/>
          </a:prstGeom>
        </p:spPr>
        <p:txBody>
          <a:bodyPr lIns="117356" tIns="58675" rIns="117356" bIns="58675"/>
          <a:lstStyle>
            <a:lvl1pPr>
              <a:defRPr sz="4100"/>
            </a:lvl1pPr>
            <a:lvl2pPr>
              <a:defRPr sz="3600"/>
            </a:lvl2pPr>
            <a:lvl3pPr>
              <a:defRPr sz="32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5711" y="1732792"/>
            <a:ext cx="4050777" cy="5664024"/>
          </a:xfrm>
          <a:prstGeom prst="rect">
            <a:avLst/>
          </a:prstGeom>
        </p:spPr>
        <p:txBody>
          <a:bodyPr lIns="117356" tIns="58675" rIns="117356" bIns="58675"/>
          <a:lstStyle>
            <a:lvl1pPr marL="0" indent="0">
              <a:buNone/>
              <a:defRPr sz="1800"/>
            </a:lvl1pPr>
            <a:lvl2pPr marL="586770" indent="0">
              <a:buNone/>
              <a:defRPr sz="1500"/>
            </a:lvl2pPr>
            <a:lvl3pPr marL="1173549" indent="0">
              <a:buNone/>
              <a:defRPr sz="1400"/>
            </a:lvl3pPr>
            <a:lvl4pPr marL="1760317" indent="0">
              <a:buNone/>
              <a:defRPr sz="1200"/>
            </a:lvl4pPr>
            <a:lvl5pPr marL="2347091" indent="0">
              <a:buNone/>
              <a:defRPr sz="1200"/>
            </a:lvl5pPr>
            <a:lvl6pPr marL="2933875" indent="0">
              <a:buNone/>
              <a:defRPr sz="1200"/>
            </a:lvl6pPr>
            <a:lvl7pPr marL="3520635" indent="0">
              <a:buNone/>
              <a:defRPr sz="1200"/>
            </a:lvl7pPr>
            <a:lvl8pPr marL="4107403" indent="0">
              <a:buNone/>
              <a:defRPr sz="1200"/>
            </a:lvl8pPr>
            <a:lvl9pPr marL="469418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0584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3370" y="5796281"/>
            <a:ext cx="7387590" cy="684288"/>
          </a:xfrm>
          <a:prstGeom prst="rect">
            <a:avLst/>
          </a:prstGeom>
        </p:spPr>
        <p:txBody>
          <a:bodyPr lIns="117356" tIns="58675" rIns="117356" bIns="58675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13370" y="739869"/>
            <a:ext cx="7387590" cy="4968240"/>
          </a:xfrm>
          <a:prstGeom prst="rect">
            <a:avLst/>
          </a:prstGeom>
        </p:spPr>
        <p:txBody>
          <a:bodyPr lIns="117356" tIns="58675" rIns="117356" bIns="58675"/>
          <a:lstStyle>
            <a:lvl1pPr marL="0" indent="0">
              <a:buNone/>
              <a:defRPr sz="4100"/>
            </a:lvl1pPr>
            <a:lvl2pPr marL="586770" indent="0">
              <a:buNone/>
              <a:defRPr sz="3600"/>
            </a:lvl2pPr>
            <a:lvl3pPr marL="1173549" indent="0">
              <a:buNone/>
              <a:defRPr sz="3200"/>
            </a:lvl3pPr>
            <a:lvl4pPr marL="1760317" indent="0">
              <a:buNone/>
              <a:defRPr sz="2600"/>
            </a:lvl4pPr>
            <a:lvl5pPr marL="2347091" indent="0">
              <a:buNone/>
              <a:defRPr sz="2600"/>
            </a:lvl5pPr>
            <a:lvl6pPr marL="2933875" indent="0">
              <a:buNone/>
              <a:defRPr sz="2600"/>
            </a:lvl6pPr>
            <a:lvl7pPr marL="3520635" indent="0">
              <a:buNone/>
              <a:defRPr sz="2600"/>
            </a:lvl7pPr>
            <a:lvl8pPr marL="4107403" indent="0">
              <a:buNone/>
              <a:defRPr sz="2600"/>
            </a:lvl8pPr>
            <a:lvl9pPr marL="4694180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3370" y="6480616"/>
            <a:ext cx="7387590" cy="971798"/>
          </a:xfrm>
          <a:prstGeom prst="rect">
            <a:avLst/>
          </a:prstGeom>
        </p:spPr>
        <p:txBody>
          <a:bodyPr lIns="117356" tIns="58675" rIns="117356" bIns="58675"/>
          <a:lstStyle>
            <a:lvl1pPr marL="0" indent="0">
              <a:buNone/>
              <a:defRPr sz="1800"/>
            </a:lvl1pPr>
            <a:lvl2pPr marL="586770" indent="0">
              <a:buNone/>
              <a:defRPr sz="1500"/>
            </a:lvl2pPr>
            <a:lvl3pPr marL="1173549" indent="0">
              <a:buNone/>
              <a:defRPr sz="1400"/>
            </a:lvl3pPr>
            <a:lvl4pPr marL="1760317" indent="0">
              <a:buNone/>
              <a:defRPr sz="1200"/>
            </a:lvl4pPr>
            <a:lvl5pPr marL="2347091" indent="0">
              <a:buNone/>
              <a:defRPr sz="1200"/>
            </a:lvl5pPr>
            <a:lvl6pPr marL="2933875" indent="0">
              <a:buNone/>
              <a:defRPr sz="1200"/>
            </a:lvl6pPr>
            <a:lvl7pPr marL="3520635" indent="0">
              <a:buNone/>
              <a:defRPr sz="1200"/>
            </a:lvl7pPr>
            <a:lvl8pPr marL="4107403" indent="0">
              <a:buNone/>
              <a:defRPr sz="1200"/>
            </a:lvl8pPr>
            <a:lvl9pPr marL="469418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6763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56" tIns="58675" rIns="117356" bIns="58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8" y="1932095"/>
            <a:ext cx="11081385" cy="5464682"/>
          </a:xfrm>
          <a:prstGeom prst="rect">
            <a:avLst/>
          </a:prstGeom>
        </p:spPr>
        <p:txBody>
          <a:bodyPr vert="eaVert" lIns="117356" tIns="58675" rIns="117356" bIns="586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0716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926671" y="331650"/>
            <a:ext cx="2770346" cy="7065175"/>
          </a:xfrm>
          <a:prstGeom prst="rect">
            <a:avLst/>
          </a:prstGeom>
        </p:spPr>
        <p:txBody>
          <a:bodyPr vert="eaVert" lIns="117356" tIns="58675" rIns="117356" bIns="58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2" y="331650"/>
            <a:ext cx="8105828" cy="7065175"/>
          </a:xfrm>
          <a:prstGeom prst="rect">
            <a:avLst/>
          </a:prstGeom>
        </p:spPr>
        <p:txBody>
          <a:bodyPr vert="eaVert" lIns="117356" tIns="58675" rIns="117356" bIns="586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584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15633" y="331600"/>
            <a:ext cx="11081385" cy="1380067"/>
          </a:xfrm>
          <a:prstGeom prst="rect">
            <a:avLst/>
          </a:prstGeom>
        </p:spPr>
        <p:txBody>
          <a:bodyPr vert="horz" lIns="117674" tIns="58837" rIns="117674" bIns="58837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3" y="1932094"/>
            <a:ext cx="11081385" cy="5464681"/>
          </a:xfrm>
          <a:prstGeom prst="rect">
            <a:avLst/>
          </a:prstGeom>
        </p:spPr>
        <p:txBody>
          <a:bodyPr vert="horz" lIns="117674" tIns="58837" rIns="117674" bIns="5883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15632" y="7674704"/>
            <a:ext cx="2872952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3579F-F1E3-4FFE-9EB9-90A62265FB9C}" type="datetimeFigureOut">
              <a:rPr lang="es-ES" smtClean="0"/>
              <a:t>22/12/2016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206822" y="7674704"/>
            <a:ext cx="3899006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4066" y="7674704"/>
            <a:ext cx="2872952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C4DE5-A8C7-4482-84BA-BA1AB3F5B1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4279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xStyles>
    <p:titleStyle>
      <a:lvl1pPr algn="ctr" defTabSz="1176741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278" indent="-441278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102" indent="-367732" algn="l" defTabSz="1176741" rtl="0" eaLnBrk="1" latinLnBrk="0" hangingPunct="1">
        <a:spcBef>
          <a:spcPct val="20000"/>
        </a:spcBef>
        <a:buFont typeface="Arial" panose="020B0604020202020204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0927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297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7668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039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4409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2780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151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371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741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112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483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853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224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595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6965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5632" y="7540548"/>
            <a:ext cx="2872952" cy="575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7356" tIns="58675" rIns="117356" bIns="58675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7354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720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5pPr>
      <a:lvl6pPr marL="586770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6pPr>
      <a:lvl7pPr marL="1173549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7pPr>
      <a:lvl8pPr marL="1760317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8pPr>
      <a:lvl9pPr marL="2347091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40082" indent="-440082" algn="l" rtl="0" fontAlgn="base">
        <a:spcBef>
          <a:spcPct val="20000"/>
        </a:spcBef>
        <a:spcAft>
          <a:spcPct val="0"/>
        </a:spcAft>
        <a:buChar char="•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3505" indent="-366736" algn="l" rtl="0" fontAlgn="base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  <a:cs typeface="+mn-cs"/>
        </a:defRPr>
      </a:lvl2pPr>
      <a:lvl3pPr marL="1466941" indent="-293386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53702" indent="-293386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640479" indent="-29338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3227253" indent="-29338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3814019" indent="-29338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4400804" indent="-29338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4987570" indent="-29338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770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549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317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7091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3875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20635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7403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4180" algn="l" defTabSz="117354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25 de Diciembre-Helen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14089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371" y="-10368"/>
            <a:ext cx="12421021" cy="8301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0" descr="C:\Users\Eleni\Desktop\25 de Diciembre-Helen\Diapositiva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371" y="-10914"/>
            <a:ext cx="12421021" cy="829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07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000">
        <p14:vortex dir="r"/>
        <p:sndAc>
          <p:stSnd loop="1">
            <p:snd r:embed="rId3" name="villancicos_25_de_diciembre_fum_fum_fum_(vmusice.net).wav"/>
          </p:stSnd>
        </p:sndAc>
      </p:transition>
    </mc:Choice>
    <mc:Fallback>
      <p:transition spd="slow" advTm="22000">
        <p:fade/>
        <p:sndAc>
          <p:stSnd loop="1">
            <p:snd r:embed="rId3" name="villancicos_25_de_diciembre_fum_fum_fum_(vmusice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Belenes 2016\Diapositiva15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Belenes 2016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054"/>
            <a:ext cx="12312649" cy="827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25 de Diciembre-Helen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49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31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12312650" cy="8343924"/>
            <a:chOff x="0" y="0"/>
            <a:chExt cx="12312650" cy="8343924"/>
          </a:xfrm>
        </p:grpSpPr>
        <p:pic>
          <p:nvPicPr>
            <p:cNvPr id="2" name="Picture 18" descr="C:\Users\Eleni\Desktop\Belenes 2016\Diapositiva17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312650" cy="8280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http://www.gifs-animados.es/animales-imagenes/animales-imagenes/oveja/gifs-animados-oveja-8613104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669" y="6111676"/>
              <a:ext cx="4847206" cy="223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http://1.bp.blogspot.com/-ehpNSOrNg3g/VRF9n-Tsd_I/AAAAAAADqIA/dB30hjyGC2w/s1600/CABRAS%2BY%2BOVEJAS%2B(155).pn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117" y="5890320"/>
              <a:ext cx="2592288" cy="223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C:\Users\Eleni\Desktop\Belenes 2016\Diapositiv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03" y="0"/>
            <a:ext cx="12290747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25 de Diciembre-Helen\Diapositiva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956"/>
            <a:ext cx="12306300" cy="831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20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Belenes 2016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25 de Diciembre-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956"/>
            <a:ext cx="12306300" cy="831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61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elenes 2016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25 de Diciembre-Helen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956"/>
            <a:ext cx="12306300" cy="831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07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Belenes 2016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25 de Diciembre-Helen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956"/>
            <a:ext cx="12306300" cy="831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71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2" descr="C:\Users\Eleni\Desktop\Belenes 2016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57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Eleni\Desktop\25 DE DICIEMBRE-HELEN V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337207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36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4.bp.blogspot.com/-ynTFtR-uHJk/VHvyBf1wsyI/AAAAAAAAKX4/AuFrphz9EOk/s1600/Nacimiento%2Bde%2BJes%C3%BA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312650" cy="828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70" y="7316014"/>
            <a:ext cx="2053171" cy="59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84" y="-11534"/>
            <a:ext cx="12291765" cy="8291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Eleni\Desktop\25 DE DICIEMBRE-HELEN V\Diapositiva3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86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Belenes 2016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Belenes 2016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25 DE DICIEMBRE-HELEN V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10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000">
        <p14:vortex dir="r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6620" y="0"/>
            <a:ext cx="12329270" cy="828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020520"/>
            <a:ext cx="2053171" cy="59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620" y="0"/>
            <a:ext cx="12312649" cy="828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620" y="0"/>
            <a:ext cx="12329270" cy="82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498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70" y="-19546"/>
            <a:ext cx="12293079" cy="8299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70" y="7316014"/>
            <a:ext cx="2053171" cy="59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Belenes 2016\Diapositiva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0863"/>
            <a:ext cx="12356432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Eleni\Desktop\25 DE DICIEMBRE-HELEN V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9546"/>
            <a:ext cx="12356433" cy="83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26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306300" cy="82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536" y="1"/>
            <a:ext cx="12344186" cy="8277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Users\Eleni\Desktop\25 DE DICIEMBRE-HELEN V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536" y="3175"/>
            <a:ext cx="12344186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075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381" y="5874"/>
            <a:ext cx="12510410" cy="8274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Eleni\Desktop\25 DE DICIEMBRE-HELEN V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1588"/>
            <a:ext cx="12489854" cy="8603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347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696">
        <p14:vortex dir="r"/>
      </p:transition>
    </mc:Choice>
    <mc:Fallback>
      <p:transition spd="slow" advTm="19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32129"/>
            <a:ext cx="12312650" cy="2760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7347" tIns="58670" rIns="117347" bIns="58670" anchor="ctr"/>
          <a:lstStyle/>
          <a:p>
            <a:pPr defTabSz="117345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08114"/>
            <a:ext cx="12312650" cy="60722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7347" tIns="58670" rIns="117347" bIns="58670" anchor="ctr"/>
          <a:lstStyle/>
          <a:p>
            <a:pPr algn="ctr" defTabSz="117345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742" y="1"/>
            <a:ext cx="6566747" cy="18860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00115"/>
            <a:ext cx="12312650" cy="3057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7347" tIns="58670" rIns="117347" bIns="58670">
            <a:spAutoFit/>
          </a:bodyPr>
          <a:lstStyle/>
          <a:p>
            <a:pPr algn="ctr" defTabSz="1173457" fontAlgn="base">
              <a:spcBef>
                <a:spcPct val="50000"/>
              </a:spcBef>
              <a:spcAft>
                <a:spcPct val="0"/>
              </a:spcAft>
            </a:pPr>
            <a:r>
              <a:rPr lang="es-ES" sz="7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7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7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7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39082" y="5704290"/>
            <a:ext cx="3591190" cy="20651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7347" tIns="58670" rIns="117347" bIns="58670">
            <a:spAutoFit/>
          </a:bodyPr>
          <a:lstStyle/>
          <a:p>
            <a:pPr algn="ctr" defTabSz="1173457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73457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2806" y="5060269"/>
            <a:ext cx="3180768" cy="285213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8088" y="5888291"/>
            <a:ext cx="1641687" cy="11960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588210"/>
            <a:ext cx="718238" cy="64403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32242"/>
            <a:ext cx="718238" cy="64403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76271"/>
            <a:ext cx="718238" cy="64403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20301"/>
            <a:ext cx="718238" cy="64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215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899">
        <p14:vortex dir="r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17</Words>
  <Application>Microsoft Office PowerPoint</Application>
  <PresentationFormat>Personalizado</PresentationFormat>
  <Paragraphs>3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 de Diciembre</dc:title>
  <dc:creator>HelenVC</dc:creator>
  <cp:keywords>Feliz Navidad</cp:keywords>
  <cp:lastModifiedBy>Usuario</cp:lastModifiedBy>
  <cp:revision>49</cp:revision>
  <dcterms:created xsi:type="dcterms:W3CDTF">2016-12-20T17:25:43Z</dcterms:created>
  <dcterms:modified xsi:type="dcterms:W3CDTF">2016-12-23T00:17:25Z</dcterms:modified>
</cp:coreProperties>
</file>