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322" r:id="rId3"/>
    <p:sldId id="323" r:id="rId4"/>
    <p:sldId id="258" r:id="rId5"/>
    <p:sldId id="292" r:id="rId6"/>
    <p:sldId id="260" r:id="rId7"/>
    <p:sldId id="262" r:id="rId8"/>
    <p:sldId id="293" r:id="rId9"/>
    <p:sldId id="263" r:id="rId10"/>
    <p:sldId id="298" r:id="rId11"/>
    <p:sldId id="299" r:id="rId12"/>
    <p:sldId id="308" r:id="rId13"/>
    <p:sldId id="309" r:id="rId14"/>
    <p:sldId id="310" r:id="rId15"/>
    <p:sldId id="311" r:id="rId16"/>
    <p:sldId id="312" r:id="rId17"/>
    <p:sldId id="317" r:id="rId18"/>
    <p:sldId id="319" r:id="rId19"/>
    <p:sldId id="324" r:id="rId20"/>
    <p:sldId id="325" r:id="rId21"/>
    <p:sldId id="326" r:id="rId22"/>
    <p:sldId id="327" r:id="rId23"/>
    <p:sldId id="329" r:id="rId24"/>
  </p:sldIdLst>
  <p:sldSz cx="10440988" cy="5715000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8T0C3P7d0w0nRw7Ah4gZw==" hashData="nJ+hed1Ce9gYeiOcL8hkWp3W5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632" y="-56"/>
      </p:cViewPr>
      <p:guideLst>
        <p:guide orient="horz" pos="1800"/>
        <p:guide pos="328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06870-6617-4891-B3CF-9CB4C93A2A9D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96863" y="685800"/>
            <a:ext cx="62642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D5AC1A-1E0D-4FA2-99A0-4080EFD7052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D5AC1A-1E0D-4FA2-99A0-4080EFD7052F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3074" y="1775359"/>
            <a:ext cx="887484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6149" y="3238500"/>
            <a:ext cx="7308692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4766" y="3672419"/>
            <a:ext cx="887484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4766" y="2422261"/>
            <a:ext cx="887484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2050" y="1111250"/>
            <a:ext cx="4611436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07502" y="1111250"/>
            <a:ext cx="4611436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2" y="228865"/>
            <a:ext cx="9396889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2050" y="1279263"/>
            <a:ext cx="4613250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2050" y="1812396"/>
            <a:ext cx="461325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03881" y="1279263"/>
            <a:ext cx="4615062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03881" y="1812396"/>
            <a:ext cx="4615062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2053" y="227544"/>
            <a:ext cx="34350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82139" y="227542"/>
            <a:ext cx="5836803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2053" y="1195920"/>
            <a:ext cx="34350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46508" y="4000500"/>
            <a:ext cx="6264593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46508" y="510646"/>
            <a:ext cx="6264593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46508" y="4472782"/>
            <a:ext cx="6264593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69718" y="190500"/>
            <a:ext cx="2349223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2050" y="190500"/>
            <a:ext cx="687365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3074" y="1775356"/>
            <a:ext cx="887484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66148" y="3238500"/>
            <a:ext cx="7308692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330AA-509A-495B-B0B2-4FA5FFA939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2052" y="228865"/>
            <a:ext cx="9396889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2052" y="1333500"/>
            <a:ext cx="9396889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2050" y="5296963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D6D04-F4FC-4F07-84D6-CC94C366FDF5}" type="datetimeFigureOut">
              <a:rPr lang="es-ES_tradnl" smtClean="0"/>
              <a:pPr/>
              <a:t>10/12/2014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67340" y="5296963"/>
            <a:ext cx="330631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482709" y="5296963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B16528-11BD-47E3-B5F5-0FB7351275D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22050" y="228865"/>
            <a:ext cx="9396889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22050" y="1333500"/>
            <a:ext cx="9396889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2049" y="5204354"/>
            <a:ext cx="243623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67338" y="5204354"/>
            <a:ext cx="33063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82708" y="5204354"/>
            <a:ext cx="2436231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8040712-1E77-4DAB-BA9B-482E8CDB3F5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7.jpeg"/><Relationship Id="rId7" Type="http://schemas.openxmlformats.org/officeDocument/2006/relationships/image" Target="../media/image4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2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gif"/><Relationship Id="rId5" Type="http://schemas.openxmlformats.org/officeDocument/2006/relationships/image" Target="../media/image57.jpeg"/><Relationship Id="rId4" Type="http://schemas.openxmlformats.org/officeDocument/2006/relationships/image" Target="../media/image5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6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gif"/><Relationship Id="rId5" Type="http://schemas.openxmlformats.org/officeDocument/2006/relationships/image" Target="../media/image71.gif"/><Relationship Id="rId4" Type="http://schemas.openxmlformats.org/officeDocument/2006/relationships/image" Target="../media/image7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gif"/><Relationship Id="rId7" Type="http://schemas.openxmlformats.org/officeDocument/2006/relationships/image" Target="../media/image83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9" Type="http://schemas.openxmlformats.org/officeDocument/2006/relationships/image" Target="../media/image85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fondosli.com/wallpaper-original/wallpapers/postal-feliz-navidad-104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098" y="-958924"/>
            <a:ext cx="10800000" cy="6750000"/>
          </a:xfrm>
          <a:prstGeom prst="rect">
            <a:avLst/>
          </a:prstGeom>
          <a:noFill/>
        </p:spPr>
      </p:pic>
      <p:pic>
        <p:nvPicPr>
          <p:cNvPr id="21506" name="Picture 2" descr="http://moterahd.files.wordpress.com/2012/02/522b.png?w=23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102" y="841276"/>
            <a:ext cx="2209800" cy="2847976"/>
          </a:xfrm>
          <a:prstGeom prst="rect">
            <a:avLst/>
          </a:prstGeom>
          <a:noFill/>
        </p:spPr>
      </p:pic>
      <p:pic>
        <p:nvPicPr>
          <p:cNvPr id="21508" name="Picture 4" descr="http://2.bp.blogspot.com/-PKuCo58Ezd8/VFeBMg42jLI/AAAAAAAC6ls/MpWKZlgGSxA/s1600/30%2B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8406" y="0"/>
            <a:ext cx="5759968" cy="5364000"/>
          </a:xfrm>
          <a:prstGeom prst="rect">
            <a:avLst/>
          </a:prstGeom>
          <a:noFill/>
        </p:spPr>
      </p:pic>
      <p:pic>
        <p:nvPicPr>
          <p:cNvPr id="7" name="Picture 2" descr="http://moterahd.files.wordpress.com/2012/02/522b.png?w=23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116038" y="1633364"/>
            <a:ext cx="2232248" cy="2847976"/>
          </a:xfrm>
          <a:prstGeom prst="rect">
            <a:avLst/>
          </a:prstGeom>
          <a:noFill/>
        </p:spPr>
      </p:pic>
      <p:pic>
        <p:nvPicPr>
          <p:cNvPr id="22530" name="Picture 2" descr="http://www.imagenesrf.com/imagenes09/gifs-animados-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6358" y="3361556"/>
            <a:ext cx="2857500" cy="20955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83315" y="5305772"/>
            <a:ext cx="130195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  <p:sndAc>
      <p:stSnd>
        <p:snd r:embed="rId2" name="Villancico mas cor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http://fondosdepantallahdgratis.co/wallpaper-original/wallpapers/wallpaper-navidad-fondo-abstracto-navide-c3-b1o-fondos-abstractos-pantalla-navidad-103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151" y="-333000"/>
            <a:ext cx="11737304" cy="6048000"/>
          </a:xfrm>
          <a:prstGeom prst="rect">
            <a:avLst/>
          </a:prstGeom>
          <a:noFill/>
        </p:spPr>
      </p:pic>
      <p:pic>
        <p:nvPicPr>
          <p:cNvPr id="5" name="Picture 4" descr="http://i237.photobucket.com/albums/ff47/detallitosdelalma/NAVIDAD/pesebres.gif?t=126015349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22" y="2713484"/>
            <a:ext cx="5400600" cy="23526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fc09.deviantart.net/fs71/f/2013/134/1/3/recurso_2_tutorial_3_by_cielueditions-d6596q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942" y="913284"/>
            <a:ext cx="7620000" cy="3009901"/>
          </a:xfrm>
          <a:prstGeom prst="rect">
            <a:avLst/>
          </a:prstGeom>
          <a:noFill/>
        </p:spPr>
      </p:pic>
      <p:pic>
        <p:nvPicPr>
          <p:cNvPr id="18438" name="Picture 6" descr="Luz De Las Estrellas Animado Brillante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40174" y="-526876"/>
            <a:ext cx="3503773" cy="3456000"/>
          </a:xfrm>
          <a:prstGeom prst="rect">
            <a:avLst/>
          </a:prstGeom>
          <a:noFill/>
        </p:spPr>
      </p:pic>
      <p:pic>
        <p:nvPicPr>
          <p:cNvPr id="27650" name="Picture 2" descr="http://www.holidays.zingerbugimages.com/christmas/feliz_navidad/feliz_navidad_snowflakes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422" y="1705372"/>
            <a:ext cx="2762250" cy="1552576"/>
          </a:xfrm>
          <a:prstGeom prst="rect">
            <a:avLst/>
          </a:prstGeom>
          <a:noFill/>
        </p:spPr>
      </p:pic>
      <p:pic>
        <p:nvPicPr>
          <p:cNvPr id="20482" name="Picture 2" descr="http://2.bp.blogspot.com/-2LS0Wo8VsZY/VFeBVvS4n-I/AAAAAAAC6mU/85b0FWlapGk/s1600/52%2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612156" y="-382860"/>
            <a:ext cx="4579296" cy="590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3895" y="508974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386" name="Picture 2" descr="http://img.wallpaperstock.net:81/adornos-de-navidad-wallpapers_25872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111" y="-958924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6" descr="http://3.bp.blogspot.com/-WPGEziCB9_o/UMBOe9detTI/AAAAAAAApRg/uJT1ybJBHwo/s320/gifs+animados+navidad,christmas+(5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990" y="2569468"/>
            <a:ext cx="3048000" cy="2952751"/>
          </a:xfrm>
          <a:prstGeom prst="rect">
            <a:avLst/>
          </a:prstGeom>
          <a:noFill/>
        </p:spPr>
      </p:pic>
      <p:pic>
        <p:nvPicPr>
          <p:cNvPr id="17410" name="Picture 2" descr="http://ewciaks.blox.pl/resource/ch01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6158" y="0"/>
            <a:ext cx="4552950" cy="3267075"/>
          </a:xfrm>
          <a:prstGeom prst="rect">
            <a:avLst/>
          </a:prstGeom>
          <a:noFill/>
        </p:spPr>
      </p:pic>
      <p:pic>
        <p:nvPicPr>
          <p:cNvPr id="7" name="Picture 2" descr="http://1.bp.blogspot.com/-f0ZPP8f1rzY/Upkm38F19JI/AAAAAAAB_os/7qFWglIwd8Q/s1600/postal-navide%C3%B1a-para-escribir-tu-propio-mensaje-y-personaliza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510" y="2137420"/>
            <a:ext cx="3780629" cy="324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012582" y="2929508"/>
            <a:ext cx="2592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002060"/>
                </a:solidFill>
                <a:latin typeface="Adobe Caslon Pro Bold" pitchFamily="18" charset="0"/>
              </a:rPr>
              <a:t>Se preparan las familias,</a:t>
            </a:r>
            <a:br>
              <a:rPr lang="es-ES_tradnl" dirty="0" smtClean="0">
                <a:solidFill>
                  <a:srgbClr val="00206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002060"/>
                </a:solidFill>
                <a:latin typeface="Adobe Caslon Pro Bold" pitchFamily="18" charset="0"/>
              </a:rPr>
              <a:t>en esta fecha especial,</a:t>
            </a:r>
            <a:br>
              <a:rPr lang="es-ES_tradnl" dirty="0" smtClean="0">
                <a:solidFill>
                  <a:srgbClr val="00206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002060"/>
                </a:solidFill>
                <a:latin typeface="Adobe Caslon Pro Bold" pitchFamily="18" charset="0"/>
              </a:rPr>
              <a:t>están llegando las fiestas</a:t>
            </a:r>
            <a:br>
              <a:rPr lang="es-ES_tradnl" dirty="0" smtClean="0">
                <a:solidFill>
                  <a:srgbClr val="00206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002060"/>
                </a:solidFill>
                <a:latin typeface="Adobe Caslon Pro Bold" pitchFamily="18" charset="0"/>
              </a:rPr>
              <a:t>y ha llegado Navidad.</a:t>
            </a:r>
            <a:endParaRPr lang="es-ES_tradnl" dirty="0">
              <a:solidFill>
                <a:srgbClr val="002060"/>
              </a:solidFill>
              <a:latin typeface="Adobe Caslon Pro Bold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635771" y="5161756"/>
            <a:ext cx="14430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4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4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4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3.bp.blogspot.com/-reQKS_7Nwsw/Un1FWCtCBAI/AAAAAAAASnU/7Tv-LEN5lgE/s1600/fotos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9012" y="-1035000"/>
            <a:ext cx="10800000" cy="6750000"/>
          </a:xfrm>
          <a:prstGeom prst="rect">
            <a:avLst/>
          </a:prstGeom>
          <a:noFill/>
        </p:spPr>
      </p:pic>
      <p:pic>
        <p:nvPicPr>
          <p:cNvPr id="5" name="Picture 2" descr="http://1.bp.blogspot.com/-JciNrJVAbyc/VE5e1XWcvmI/AAAAAAAC4Ts/MMVDBzerRF0/s1600/NAVIDAD%2B(1037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606" y="1201316"/>
            <a:ext cx="3709152" cy="381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948686" y="2569468"/>
            <a:ext cx="2736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La mesa ya está servida,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y con platos exquisitos,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las familias  reunidas,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abriendo los regalitos.</a:t>
            </a:r>
            <a:endParaRPr lang="es-ES_tradnl" dirty="0">
              <a:solidFill>
                <a:srgbClr val="C00000"/>
              </a:solidFill>
              <a:latin typeface="Adobe Caslon Pro Bold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1926" y="501774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http://4.bp.blogspot.com/-ujM2Q_fTh2s/Um6_u19GTII/AAAAAAAADM8/J2AeyrTWRnU/s1600/enhdimagenes.blogspot.com+-+imagenes+navide%25C3%25B1as+-+Fondos+HD+%25281%25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81686" y="0"/>
            <a:ext cx="12331876" cy="6075000"/>
          </a:xfrm>
          <a:prstGeom prst="rect">
            <a:avLst/>
          </a:prstGeom>
          <a:noFill/>
        </p:spPr>
      </p:pic>
      <p:pic>
        <p:nvPicPr>
          <p:cNvPr id="4" name="Picture 2" descr="http://2.bp.blogspot.com/-yzIImIWExeY/VGdpT4F7-aI/AAAAAAADCOA/IJK3AlRNE6A/s1600/264766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006" y="1561356"/>
            <a:ext cx="4752528" cy="3744416"/>
          </a:xfrm>
          <a:prstGeom prst="rect">
            <a:avLst/>
          </a:prstGeom>
          <a:noFill/>
        </p:spPr>
      </p:pic>
      <p:pic>
        <p:nvPicPr>
          <p:cNvPr id="8" name="Picture 2" descr="http://3.bp.blogspot.com/-9KPa-X27Sl4/UMoxe5p3FYI/AAAAAAAAG4E/-Zec8cTRRDY/s1600/Coron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4110" y="0"/>
            <a:ext cx="3178374" cy="2520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908126" y="2497460"/>
            <a:ext cx="30963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Las casas están decoradas,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con los muérdagos y helechos,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con luces y guirnaldas,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    esperando los festejos.</a:t>
            </a:r>
            <a:endParaRPr lang="es-ES_tradnl" dirty="0">
              <a:solidFill>
                <a:srgbClr val="C00000"/>
              </a:solidFill>
              <a:latin typeface="Adobe Caslon Pro Bold" pitchFamily="18" charset="0"/>
            </a:endParaRPr>
          </a:p>
        </p:txBody>
      </p:sp>
      <p:pic>
        <p:nvPicPr>
          <p:cNvPr id="18434" name="Picture 2" descr="http://www.gifmania.com/Gif-Animados-Navidad/Imagenes-Luces-Navidad/luces-navidad17-436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462" y="697260"/>
            <a:ext cx="2638425" cy="952500"/>
          </a:xfrm>
          <a:prstGeom prst="rect">
            <a:avLst/>
          </a:prstGeom>
          <a:noFill/>
        </p:spPr>
      </p:pic>
      <p:pic>
        <p:nvPicPr>
          <p:cNvPr id="18436" name="Picture 4" descr="http://www.gifmania.com/Gif-Animados-Navidad/Imagenes-Luces-Navidad/luces-navidad17-436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766" y="697260"/>
            <a:ext cx="2638425" cy="952500"/>
          </a:xfrm>
          <a:prstGeom prst="rect">
            <a:avLst/>
          </a:prstGeom>
          <a:noFill/>
        </p:spPr>
      </p:pic>
      <p:pic>
        <p:nvPicPr>
          <p:cNvPr id="18438" name="Picture 6" descr="http://www.gifmania.com/Gif-Animados-Navidad/Imagenes-Luces-Navidad/luces-navidad17-4361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40146" y="769268"/>
            <a:ext cx="2638425" cy="9525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14001" y="508974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http://www.hdwallpapers.in/walls/bright__shining_christmas-wi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103" y="-814908"/>
            <a:ext cx="10800000" cy="6750000"/>
          </a:xfrm>
          <a:prstGeom prst="rect">
            <a:avLst/>
          </a:prstGeom>
          <a:noFill/>
        </p:spPr>
      </p:pic>
      <p:pic>
        <p:nvPicPr>
          <p:cNvPr id="15362" name="Picture 2" descr="http://2.bp.blogspot.com/-NYzk5qE9Yog/U4usQMvchPI/AAAAAAAAz7o/OpJq1e5e_kg/s1600/angel_de_las_estrellas1142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26" y="265212"/>
            <a:ext cx="2381250" cy="244792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2" descr="http://us.cdn4.123rf.com/168nwm/sarininka/sarininka1011/sarininka101100062/8284698-parchment-with-the-christmas-garland.jpg"/>
          <p:cNvPicPr>
            <a:picLocks noChangeAspect="1" noChangeArrowheads="1"/>
          </p:cNvPicPr>
          <p:nvPr/>
        </p:nvPicPr>
        <p:blipFill>
          <a:blip r:embed="rId4" cstate="print"/>
          <a:srcRect l="3175" t="2381" r="4751" b="2370"/>
          <a:stretch>
            <a:fillRect/>
          </a:stretch>
        </p:blipFill>
        <p:spPr bwMode="auto">
          <a:xfrm>
            <a:off x="3708326" y="2209428"/>
            <a:ext cx="2427300" cy="3348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3924350" y="3001516"/>
            <a:ext cx="20162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Ya se escuchan los sonidos,</a:t>
            </a:r>
            <a:b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de las risas de los niños,</a:t>
            </a:r>
            <a:b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los chasquidos de las copas,</a:t>
            </a:r>
            <a:b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llenas con el mejor vino.</a:t>
            </a:r>
            <a:endParaRPr lang="es-ES_tradnl" dirty="0">
              <a:solidFill>
                <a:schemeClr val="tx2"/>
              </a:solidFill>
              <a:latin typeface="Adobe Caslon Pro Bold" pitchFamily="18" charset="0"/>
            </a:endParaRPr>
          </a:p>
        </p:txBody>
      </p:sp>
      <p:pic>
        <p:nvPicPr>
          <p:cNvPr id="8" name="Picture 2" descr="http://a405.idata.over-blog.com/3/92/90/77/gifs-anglais/noel-1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974" y="2425452"/>
            <a:ext cx="3381375" cy="31242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386" name="Picture 2" descr="http://stc.obolog.net/photos/4f3a/4f3a905db452as491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678" y="481236"/>
            <a:ext cx="2735999" cy="2736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825983" y="523376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4.bp.blogspot.com/-xVgne3wNoyE/UM9vig4UO4I/AAAAAAABX1k/jY-D7vC9G9w/s1600/velas-en-forma-de-esferas-para-la-mesa-en-la-cena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114" y="-360000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2" descr="http://us.cdn1.123rf.com/168nwm/marishaz/marishaz1310/marishaz131000005/23090539-antiguo-pergamino-y-decorativos-de-navidad-ramas-de-abeto-con-la-vela-y-el-aceb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2799000"/>
            <a:ext cx="3384376" cy="291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3420294" y="3361556"/>
            <a:ext cx="2736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Que la Navidad les traiga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amor a los corazones,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les renueve la esperanza,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y alegrías a montones. </a:t>
            </a:r>
            <a:endParaRPr lang="es-ES_tradnl" dirty="0">
              <a:solidFill>
                <a:srgbClr val="C00000"/>
              </a:solidFill>
              <a:latin typeface="Adobe Caslon Pro Bold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492302" y="4657700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err="1" smtClean="0">
                <a:solidFill>
                  <a:srgbClr val="C00000"/>
                </a:solidFill>
              </a:rPr>
              <a:t>Arjona</a:t>
            </a:r>
            <a:r>
              <a:rPr lang="es-ES_tradnl" sz="1200" dirty="0" smtClean="0">
                <a:solidFill>
                  <a:srgbClr val="C00000"/>
                </a:solidFill>
              </a:rPr>
              <a:t> Delia</a:t>
            </a:r>
            <a:endParaRPr lang="es-ES_tradnl" sz="1200" dirty="0">
              <a:solidFill>
                <a:srgbClr val="C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8170799" y="508974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fondos7.net/wallpaper-original/wallpapers/arbol-de-navidad-hermoso-89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106" y="0"/>
            <a:ext cx="10800000" cy="6748902"/>
          </a:xfrm>
          <a:prstGeom prst="rect">
            <a:avLst/>
          </a:prstGeom>
          <a:noFill/>
        </p:spPr>
      </p:pic>
      <p:pic>
        <p:nvPicPr>
          <p:cNvPr id="14338" name="Picture 2" descr="http://1.bp.blogspot.com/-JciNrJVAbyc/VE5e1XWcvmI/AAAAAAAC4Ts/MMVDBzerRF0/s1600/NAVIDAD%2B(1037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470" y="0"/>
            <a:ext cx="4968552" cy="4762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72622" y="1489348"/>
            <a:ext cx="28083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Cada año cuando llegan estas fiestas</a:t>
            </a:r>
            <a:b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Mezclo penas y alegrías en mi alma</a:t>
            </a:r>
            <a:b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Al brindar siento un nudo en mi garganta</a:t>
            </a:r>
            <a:b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tx2"/>
                </a:solidFill>
                <a:latin typeface="Adobe Caslon Pro Bold" pitchFamily="18" charset="0"/>
              </a:rPr>
              <a:t>Por los seres tan queridos en su ausencia</a:t>
            </a:r>
            <a:endParaRPr lang="es-ES_tradnl" dirty="0">
              <a:solidFill>
                <a:schemeClr val="tx2"/>
              </a:solidFill>
              <a:latin typeface="Adobe Caslon Pro Bold" pitchFamily="18" charset="0"/>
            </a:endParaRPr>
          </a:p>
        </p:txBody>
      </p:sp>
      <p:pic>
        <p:nvPicPr>
          <p:cNvPr id="7" name="Picture 6" descr="http://1.bp.blogspot.com/_iPBU1wKKJSw/TOxifBxCDTI/AAAAAAAAAEo/WZw652ddsZk/s1600/Imagem+21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614" y="3937620"/>
            <a:ext cx="1673249" cy="1656000"/>
          </a:xfrm>
          <a:prstGeom prst="rect">
            <a:avLst/>
          </a:prstGeom>
          <a:noFill/>
        </p:spPr>
      </p:pic>
      <p:pic>
        <p:nvPicPr>
          <p:cNvPr id="15362" name="Picture 2" descr="http://3.bp.blogspot.com/-Vt434syC4n8/UNlkk3ZF2vI/AAAAAAAAAVw/aBUe3sq8BDI/s1600/15f5ao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0014" y="481236"/>
            <a:ext cx="4608512" cy="604867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09959" y="523376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fondosdepantallahdgratis.co/wallpaper-original/wallpapers/fondos-de-pantalla-navidad-gratis-wallpapers-navidad-paisayer-y-arbor-101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1000"/>
            <a:ext cx="11137054" cy="6096000"/>
          </a:xfrm>
          <a:prstGeom prst="rect">
            <a:avLst/>
          </a:prstGeom>
          <a:noFill/>
        </p:spPr>
      </p:pic>
      <p:pic>
        <p:nvPicPr>
          <p:cNvPr id="12292" name="Picture 4" descr="http://2.bp.blogspot.com/-DOI9cdNS-Pw/VE5e5il6LrI/AAAAAAAC4UE/T9nnr7Gjm50/s1600/NAVIDAD%2B(1108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390" y="121196"/>
            <a:ext cx="4608512" cy="2844032"/>
          </a:xfrm>
          <a:prstGeom prst="rect">
            <a:avLst/>
          </a:prstGeom>
          <a:noFill/>
        </p:spPr>
      </p:pic>
      <p:pic>
        <p:nvPicPr>
          <p:cNvPr id="21506" name="Picture 2" descr="http://www.animaatjes.nl/plaatjes/k/kerst_dieren/animaatjes-kerst_dieren-8940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6198" y="3217540"/>
            <a:ext cx="2563939" cy="2664000"/>
          </a:xfrm>
          <a:prstGeom prst="rect">
            <a:avLst/>
          </a:prstGeom>
          <a:noFill/>
        </p:spPr>
      </p:pic>
      <p:pic>
        <p:nvPicPr>
          <p:cNvPr id="21508" name="Picture 4" descr="http://framboise78.free.fr/Noel/chie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4070" y="3276600"/>
            <a:ext cx="1762125" cy="24384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724550" y="481236"/>
            <a:ext cx="23762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Un año más aquí todos</a:t>
            </a:r>
          </a:p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 reunidos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Ya es motivo de alegría</a:t>
            </a:r>
          </a:p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 y esperanza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La vida un carrusel </a:t>
            </a:r>
          </a:p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donde alguien baja</a:t>
            </a:r>
            <a:b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Y otros siguen aún </a:t>
            </a:r>
          </a:p>
          <a:p>
            <a:r>
              <a:rPr lang="es-ES_tradnl" dirty="0" smtClean="0">
                <a:solidFill>
                  <a:srgbClr val="C00000"/>
                </a:solidFill>
                <a:latin typeface="Adobe Caslon Pro Bold" pitchFamily="18" charset="0"/>
              </a:rPr>
              <a:t>largo camino</a:t>
            </a:r>
            <a:endParaRPr lang="es-ES_tradnl" dirty="0">
              <a:solidFill>
                <a:srgbClr val="C00000"/>
              </a:solidFill>
              <a:latin typeface="Adobe Caslon Pro Bold" pitchFamily="18" charset="0"/>
            </a:endParaRPr>
          </a:p>
        </p:txBody>
      </p:sp>
      <p:pic>
        <p:nvPicPr>
          <p:cNvPr id="38914" name="Picture 2" descr="http://lh6.ggpht.com/-y0PpCjDPsw0/Tk6-lDivkWI/AAAAAAAADSA/2BNFiSqdH3c/%252521cid_5F4C32B90A474C1C95CF33A961C58125%252540Pera_thumb.gif?imgmax=80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542" y="2713484"/>
            <a:ext cx="3095504" cy="277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9034895" y="501774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3796" name="AutoShape 4" descr="http://st.gdefon.com/wallpapers_original/wallpapers/549150_happy_holidays_merry_christmas_christmas_eve_winte_1600x900_(www.GdeFon.ru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3798" name="AutoShape 6" descr="http://st.gdefon.com/wallpapers_original/wallpapers/549150_happy_holidays_merry_christmas_christmas_eve_winte_1600x900_(www.GdeFon.ru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3800" name="AutoShape 8" descr="http://st.gdefon.com/wallpapers_original/wallpapers/340048_dux_1920x1080_(www.GdeFon.ru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33802" name="AutoShape 10" descr="http://st.gdefon.com/wallpapers_original/wallpapers/340048_dux_1920x1080_(www.GdeFon.ru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33804" name="Picture 12" descr="http://www.nastol.com.ua/pic/201205/1920x1080/nastol.com.ua-231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114" y="0"/>
            <a:ext cx="10800000" cy="6075000"/>
          </a:xfrm>
          <a:prstGeom prst="rect">
            <a:avLst/>
          </a:prstGeom>
          <a:noFill/>
        </p:spPr>
      </p:pic>
      <p:pic>
        <p:nvPicPr>
          <p:cNvPr id="9" name="Picture 2" descr="http://us.cdn2.123rf.com/168nwm/stekloduv/stekloduv1311/stekloduv131100080/24123016-christmas-wreath-with-old-parchment-and-red-berries-on-a-white-backgroun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942" y="193204"/>
            <a:ext cx="4608512" cy="41040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1332062" y="1057300"/>
            <a:ext cx="22322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latin typeface="Adobe Caslon Pro Bold" pitchFamily="18" charset="0"/>
              </a:rPr>
              <a:t>Al brindar se nos escapa alguna lágrima</a:t>
            </a:r>
            <a:br>
              <a:rPr lang="es-ES_tradnl" dirty="0" smtClean="0">
                <a:latin typeface="Adobe Caslon Pro Bold" pitchFamily="18" charset="0"/>
              </a:rPr>
            </a:br>
            <a:r>
              <a:rPr lang="es-ES_tradnl" dirty="0" smtClean="0">
                <a:latin typeface="Adobe Caslon Pro Bold" pitchFamily="18" charset="0"/>
              </a:rPr>
              <a:t>Por juntarse a la alegría la tristeza</a:t>
            </a:r>
            <a:br>
              <a:rPr lang="es-ES_tradnl" dirty="0" smtClean="0">
                <a:latin typeface="Adobe Caslon Pro Bold" pitchFamily="18" charset="0"/>
              </a:rPr>
            </a:br>
            <a:r>
              <a:rPr lang="es-ES_tradnl" dirty="0" smtClean="0">
                <a:latin typeface="Adobe Caslon Pro Bold" pitchFamily="18" charset="0"/>
              </a:rPr>
              <a:t>El recuerdo puede más que la esperanza</a:t>
            </a:r>
            <a:r>
              <a:rPr lang="es-ES_tradnl" dirty="0" smtClean="0"/>
              <a:t/>
            </a:r>
            <a:br>
              <a:rPr lang="es-ES_tradnl" dirty="0" smtClean="0"/>
            </a:br>
            <a:endParaRPr lang="es-ES_tradnl" dirty="0"/>
          </a:p>
        </p:txBody>
      </p:sp>
      <p:pic>
        <p:nvPicPr>
          <p:cNvPr id="37894" name="Picture 6" descr="http://1.bp.blogspot.com/_iPBU1wKKJSw/TOxifBxCDTI/AAAAAAAAAEo/WZw652ddsZk/s1600/Imagem+212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078" y="3361556"/>
            <a:ext cx="1127624" cy="1116000"/>
          </a:xfrm>
          <a:prstGeom prst="rect">
            <a:avLst/>
          </a:prstGeom>
          <a:noFill/>
        </p:spPr>
      </p:pic>
      <p:pic>
        <p:nvPicPr>
          <p:cNvPr id="14340" name="Picture 4" descr="http://duendecrispin.com/gif/xmas-adornos/adornos_navidad_0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8368" y="3649588"/>
            <a:ext cx="0" cy="0"/>
          </a:xfrm>
          <a:prstGeom prst="rect">
            <a:avLst/>
          </a:prstGeom>
          <a:noFill/>
        </p:spPr>
      </p:pic>
      <p:pic>
        <p:nvPicPr>
          <p:cNvPr id="14344" name="Picture 8" descr="http://lh6.ggpht.com/_6u1p_vhs3IU/TQdY1v-MDyI/AAAAAAAAFvA/3qjiiW_wS4g/campanasvicky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12782" y="1489348"/>
            <a:ext cx="772971" cy="684000"/>
          </a:xfrm>
          <a:prstGeom prst="rect">
            <a:avLst/>
          </a:prstGeom>
          <a:noFill/>
        </p:spPr>
      </p:pic>
      <p:pic>
        <p:nvPicPr>
          <p:cNvPr id="4" name="Picture 4" descr="http://www.crazywebsite.com/Website-Clipart-Pictures-Videos/Christmas/Wreaths_Poinsettias/Flores_Navidad_Poinsettia-02smtran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616201">
            <a:off x="6195653" y="3330439"/>
            <a:ext cx="543503" cy="540000"/>
          </a:xfrm>
          <a:prstGeom prst="rect">
            <a:avLst/>
          </a:prstGeom>
          <a:noFill/>
        </p:spPr>
      </p:pic>
      <p:pic>
        <p:nvPicPr>
          <p:cNvPr id="21" name="Picture 4" descr="http://www.crazywebsite.com/Website-Clipart-Pictures-Videos/Christmas/Wreaths_Poinsettias/Flores_Navidad_Poinsettia-02smtran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616201">
            <a:off x="5547582" y="3186423"/>
            <a:ext cx="543503" cy="540000"/>
          </a:xfrm>
          <a:prstGeom prst="rect">
            <a:avLst/>
          </a:prstGeom>
          <a:noFill/>
        </p:spPr>
      </p:pic>
      <p:pic>
        <p:nvPicPr>
          <p:cNvPr id="22" name="Picture 4" descr="http://www.crazywebsite.com/Website-Clipart-Pictures-Videos/Christmas/Wreaths_Poinsettias/Flores_Navidad_Poinsettia-02smtran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616201">
            <a:off x="4539471" y="3114416"/>
            <a:ext cx="543503" cy="540000"/>
          </a:xfrm>
          <a:prstGeom prst="rect">
            <a:avLst/>
          </a:prstGeom>
          <a:noFill/>
        </p:spPr>
      </p:pic>
      <p:pic>
        <p:nvPicPr>
          <p:cNvPr id="23" name="Picture 4" descr="http://www.crazywebsite.com/Website-Clipart-Pictures-Videos/Christmas/Wreaths_Poinsettias/Flores_Navidad_Poinsettia-02smtran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616201">
            <a:off x="3603366" y="3186423"/>
            <a:ext cx="543503" cy="540000"/>
          </a:xfrm>
          <a:prstGeom prst="rect">
            <a:avLst/>
          </a:prstGeom>
          <a:noFill/>
        </p:spPr>
      </p:pic>
      <p:pic>
        <p:nvPicPr>
          <p:cNvPr id="24" name="Picture 4" descr="http://www.crazywebsite.com/Website-Clipart-Pictures-Videos/Christmas/Wreaths_Poinsettias/Flores_Navidad_Poinsettia-02smtran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3616201">
            <a:off x="2811278" y="3402447"/>
            <a:ext cx="543503" cy="540000"/>
          </a:xfrm>
          <a:prstGeom prst="rect">
            <a:avLst/>
          </a:prstGeom>
          <a:noFill/>
        </p:spPr>
      </p:pic>
      <p:pic>
        <p:nvPicPr>
          <p:cNvPr id="14348" name="Picture 12" descr="http://www.caxigalines.net/gifanimados/navidad/coronas/corona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614" y="3937620"/>
            <a:ext cx="370143" cy="360000"/>
          </a:xfrm>
          <a:prstGeom prst="rect">
            <a:avLst/>
          </a:prstGeom>
          <a:noFill/>
        </p:spPr>
      </p:pic>
      <p:pic>
        <p:nvPicPr>
          <p:cNvPr id="27" name="Picture 12" descr="http://www.caxigalines.net/gifanimados/navidad/coronas/corona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430" y="3793604"/>
            <a:ext cx="370143" cy="360000"/>
          </a:xfrm>
          <a:prstGeom prst="rect">
            <a:avLst/>
          </a:prstGeom>
          <a:noFill/>
        </p:spPr>
      </p:pic>
      <p:pic>
        <p:nvPicPr>
          <p:cNvPr id="28" name="Picture 12" descr="http://www.caxigalines.net/gifanimados/navidad/coronas/corona4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6238" y="4009628"/>
            <a:ext cx="370143" cy="360000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969999" y="508974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http://www.fotoswiki.net/Uploads/fotoswiki.net/Resoluciones/616-1920x10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9012" y="-238844"/>
            <a:ext cx="10800000" cy="6075000"/>
          </a:xfrm>
          <a:prstGeom prst="rect">
            <a:avLst/>
          </a:prstGeom>
          <a:noFill/>
        </p:spPr>
      </p:pic>
      <p:pic>
        <p:nvPicPr>
          <p:cNvPr id="6" name="Picture 2" descr="http://1.bp.blogspot.com/-bVZSVI59u0w/UMwFcwl1-WI/AAAAAAAAqQk/370XM3DVbNs/s320/pergaminos+(1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422" y="265212"/>
            <a:ext cx="4351404" cy="5292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21034687">
            <a:off x="6160809" y="1463138"/>
            <a:ext cx="26745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Pero es fecha de brindar </a:t>
            </a:r>
          </a:p>
          <a:p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por la alegría</a:t>
            </a:r>
            <a:b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Aquellos que esta noche </a:t>
            </a:r>
          </a:p>
          <a:p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aquí nos faltan,</a:t>
            </a:r>
            <a:b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</a:br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En el cielo, junto a </a:t>
            </a:r>
          </a:p>
          <a:p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Dios, están de fiesta.</a:t>
            </a:r>
            <a:r>
              <a:rPr lang="es-ES_tradnl" b="1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  </a:t>
            </a:r>
          </a:p>
          <a:p>
            <a:r>
              <a:rPr lang="es-ES_tradnl" b="1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  </a:t>
            </a:r>
          </a:p>
        </p:txBody>
      </p:sp>
      <p:sp>
        <p:nvSpPr>
          <p:cNvPr id="8" name="7 Rectángulo"/>
          <p:cNvSpPr/>
          <p:nvPr/>
        </p:nvSpPr>
        <p:spPr>
          <a:xfrm rot="20999670">
            <a:off x="6671474" y="3210554"/>
            <a:ext cx="167578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200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José de Arias Martínez </a:t>
            </a:r>
          </a:p>
          <a:p>
            <a:r>
              <a:rPr lang="es-ES_tradnl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 "</a:t>
            </a:r>
            <a:r>
              <a:rPr lang="es-ES_tradnl" sz="1400" dirty="0" err="1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PePe</a:t>
            </a:r>
            <a:r>
              <a:rPr lang="es-ES_tradnl" sz="1400" dirty="0" smtClean="0">
                <a:solidFill>
                  <a:schemeClr val="accent2">
                    <a:lumMod val="50000"/>
                  </a:schemeClr>
                </a:solidFill>
                <a:latin typeface="Adobe Caslon Pro Bold" pitchFamily="18" charset="0"/>
              </a:rPr>
              <a:t> Arias"</a:t>
            </a:r>
            <a:endParaRPr lang="es-ES_tradnl" sz="1400" dirty="0">
              <a:solidFill>
                <a:schemeClr val="accent2">
                  <a:lumMod val="50000"/>
                </a:schemeClr>
              </a:solidFill>
              <a:latin typeface="Adobe Caslon Pro Bold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170799" y="501774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i15.photobucket.com/albums/a379/Orlena/Holidays/Christmas/MerryChristmas/AnimationChristmas-1.gif?t=119862476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" y="-1"/>
            <a:ext cx="10540968" cy="576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1967" y="508974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http://3674fbead0c29942205b633c.nectivityltd.netdna-cdn.com/wp-content/uploads/2011/01/sfondi_natale_2010_hd_16-9_widescreen_79_20101118_17551569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114" y="0"/>
            <a:ext cx="10800000" cy="5911510"/>
          </a:xfrm>
          <a:prstGeom prst="rect">
            <a:avLst/>
          </a:prstGeom>
          <a:noFill/>
        </p:spPr>
      </p:pic>
      <p:pic>
        <p:nvPicPr>
          <p:cNvPr id="6" name="Picture 4" descr="http://2.bp.blogspot.com/-uClc2R3SXUg/UjyO1Ss1KoI/AAAAAAAA2-8/yfS5ulMMUK8/s1600/campana+%C3%A1ngel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9080">
            <a:off x="7326935" y="1667174"/>
            <a:ext cx="2381250" cy="2819401"/>
          </a:xfrm>
          <a:prstGeom prst="rect">
            <a:avLst/>
          </a:prstGeom>
          <a:noFill/>
        </p:spPr>
      </p:pic>
      <p:pic>
        <p:nvPicPr>
          <p:cNvPr id="61442" name="Picture 2" descr="http://ekladata.com/VIvLDhW_fJYaGWTMRZxpqdl4cAQ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4030" y="2497460"/>
            <a:ext cx="2808000" cy="2808000"/>
          </a:xfrm>
          <a:prstGeom prst="rect">
            <a:avLst/>
          </a:prstGeom>
          <a:noFill/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4644430" y="1199574"/>
            <a:ext cx="31683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sz="1400" b="0" i="0" u="none" strike="noStrike" cap="none" normalizeH="0" baseline="0" dirty="0" smtClean="0">
                <a:ln>
                  <a:noFill/>
                </a:ln>
                <a:effectLst/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s-ES_tradnl" sz="1400" b="0" i="0" u="none" strike="noStrike" cap="none" normalizeH="0" baseline="0" dirty="0" smtClean="0">
              <a:ln>
                <a:noFill/>
              </a:ln>
              <a:effectLst/>
              <a:latin typeface="Adobe Caslon Pro Bold" pitchFamily="18" charset="0"/>
              <a:cs typeface="Arial" pitchFamily="34" charset="0"/>
            </a:endParaRPr>
          </a:p>
        </p:txBody>
      </p:sp>
      <p:pic>
        <p:nvPicPr>
          <p:cNvPr id="12" name="Picture 4" descr="http://3.bp.blogspot.com/-JDQGzDgilWw/UYfVSGPUbXI/AAAAAAAAJH0/hHfwIWytUeM/s1600/PergaminoCelesteJunioO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356398" y="-598884"/>
            <a:ext cx="2880320" cy="432048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3" name="12 Rectángulo"/>
          <p:cNvSpPr/>
          <p:nvPr/>
        </p:nvSpPr>
        <p:spPr>
          <a:xfrm>
            <a:off x="4284390" y="625252"/>
            <a:ext cx="324036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sz="1600" dirty="0" smtClean="0">
                <a:solidFill>
                  <a:srgbClr val="C00000"/>
                </a:solidFill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Con todo mi cariño te mando, la receta de la navidad: varias medidas de ilusión, una pizca de amistad y un gesto de ternura. Horneemos la mezcla con un ánimo paciente. Envolvámosla con risas,    luces y canciones. Y, finalmente, ofrezcámosla con alegría” </a:t>
            </a:r>
            <a:endParaRPr lang="es-ES_tradnl" sz="1600" dirty="0" smtClean="0">
              <a:solidFill>
                <a:srgbClr val="C00000"/>
              </a:solidFill>
              <a:latin typeface="Adobe Caslon Pro Bold" pitchFamily="18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65943" y="508974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http://veronicavictoria.files.wordpress.com/2013/12/imagenes-de-navidad-postales-navidec3b1as-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9012" y="-238844"/>
            <a:ext cx="10800000" cy="6075000"/>
          </a:xfrm>
          <a:prstGeom prst="rect">
            <a:avLst/>
          </a:prstGeom>
          <a:noFill/>
        </p:spPr>
      </p:pic>
      <p:pic>
        <p:nvPicPr>
          <p:cNvPr id="60418" name="Picture 2" descr="https://carouselofdreams.files.wordpress.com/2011/05/gatito-animado-gatitos-1331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726" y="2353444"/>
            <a:ext cx="2286000" cy="304800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0420" name="Picture 4" descr="http://4.bp.blogspot.com/-17Q8q1Fx1_E/UyVS2TzYZ7I/AAAAAAAB1vs/mY3MLb_fR4A/s1600/Pse+feliz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510" y="3865612"/>
            <a:ext cx="2548952" cy="900000"/>
          </a:xfrm>
          <a:prstGeom prst="rect">
            <a:avLst/>
          </a:prstGeom>
          <a:noFill/>
        </p:spPr>
      </p:pic>
      <p:pic>
        <p:nvPicPr>
          <p:cNvPr id="60422" name="Picture 6" descr="http://www.faggella.com.ar/gif/baile/magiadancantes174go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974" y="3600450"/>
            <a:ext cx="1924050" cy="2114550"/>
          </a:xfrm>
          <a:prstGeom prst="rect">
            <a:avLst/>
          </a:prstGeom>
          <a:noFill/>
        </p:spPr>
      </p:pic>
      <p:pic>
        <p:nvPicPr>
          <p:cNvPr id="8" name="Picture 4" descr="http://3.bp.blogspot.com/-0g0I3FYTNpk/VGdpK8r9sPI/AAAAAAADCNg/EI2EbdS9JZE/s1600/264765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40174" y="1993404"/>
            <a:ext cx="4032448" cy="3384136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 rot="21285137">
            <a:off x="2728385" y="2311931"/>
            <a:ext cx="25683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Este año, voy a felicitar a la gente que quiero, a aquellos que, cuando buscas en la agenda del móvil y lees su nombre se te escapa una sonrisa, y agradecerles poder decir: ¡Feliz Navidad! </a:t>
            </a:r>
            <a:endParaRPr kumimoji="0" lang="es-ES_tradnl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dobe Caslon Pro Bold" pitchFamily="18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7306703" y="523376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http://www.nocturnar.com/imagenes/navidad/tarjetas-de-navidad-2014-gratis/tarjetas-de-navidad-2014-gratis-postales-navide%C3%B1as-con-mensajes-de-feliz-navidad-y-pr%C3%B3spero-a%C3%B1o-nuevo-2014-gratis-2.jpg"/>
          <p:cNvPicPr>
            <a:picLocks noChangeAspect="1" noChangeArrowheads="1"/>
          </p:cNvPicPr>
          <p:nvPr/>
        </p:nvPicPr>
        <p:blipFill>
          <a:blip r:embed="rId2" cstate="print"/>
          <a:srcRect b="3180"/>
          <a:stretch>
            <a:fillRect/>
          </a:stretch>
        </p:blipFill>
        <p:spPr bwMode="auto">
          <a:xfrm>
            <a:off x="-180106" y="0"/>
            <a:ext cx="10800000" cy="5881836"/>
          </a:xfrm>
          <a:prstGeom prst="rect">
            <a:avLst/>
          </a:prstGeom>
          <a:noFill/>
        </p:spPr>
      </p:pic>
      <p:pic>
        <p:nvPicPr>
          <p:cNvPr id="59396" name="Picture 4" descr="[me3sxwlh.pn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958" y="337220"/>
            <a:ext cx="2284941" cy="4860000"/>
          </a:xfrm>
          <a:prstGeom prst="rect">
            <a:avLst/>
          </a:prstGeom>
          <a:noFill/>
        </p:spPr>
      </p:pic>
      <p:pic>
        <p:nvPicPr>
          <p:cNvPr id="59398" name="Picture 6" descr="http://1.bp.blogspot.com/_yv1e5YUot1E/STS-h8p3HoI/AAAAAAAARUo/nn8gFmyI61A/s320/tlculh4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26" y="2353444"/>
            <a:ext cx="2695575" cy="3048001"/>
          </a:xfrm>
          <a:prstGeom prst="rect">
            <a:avLst/>
          </a:prstGeom>
          <a:noFill/>
        </p:spPr>
      </p:pic>
      <p:pic>
        <p:nvPicPr>
          <p:cNvPr id="8" name="Picture 4" descr="http://imagenes-tiernas.net/wp-content/uploads/2014/12/Marco-para-tarjetas-Feliz-Navid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590" y="121196"/>
            <a:ext cx="3776104" cy="367240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732662" y="625252"/>
            <a:ext cx="288032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 ¡Cuando la Navidad nos      convoca, nadie queda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          excluido,  desde el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            más pequeño al mayor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                se</a:t>
            </a:r>
            <a:r>
              <a:rPr lang="es-ES_tradnl" sz="1600" dirty="0" smtClean="0">
                <a:solidFill>
                  <a:srgbClr val="000000"/>
                </a:solidFill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 f</a:t>
            </a: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unden en un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                gran abrazo!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dobe Caslon Pro Bold" pitchFamily="18" charset="0"/>
              <a:cs typeface="Arial" pitchFamily="34" charset="0"/>
            </a:endParaRPr>
          </a:p>
        </p:txBody>
      </p:sp>
      <p:pic>
        <p:nvPicPr>
          <p:cNvPr id="10" name="Picture 4" descr="http://img1.funscrape.com/en/santa/1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678" y="3145532"/>
            <a:ext cx="2077310" cy="23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378711" y="53456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3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3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3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3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http://fondopantalla.com.es/file/2318/1920x1200/crop/mam%C3%83%C2%A1-noel-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8" y="0"/>
            <a:ext cx="10440000" cy="6525000"/>
          </a:xfrm>
          <a:prstGeom prst="rect">
            <a:avLst/>
          </a:prstGeom>
          <a:noFill/>
        </p:spPr>
      </p:pic>
      <p:pic>
        <p:nvPicPr>
          <p:cNvPr id="5" name="Picture 4" descr="http://3.bp.blogspot.com/-0g0I3FYTNpk/VGdpK8r9sPI/AAAAAAADCNg/EI2EbdS9JZE/s1600/26476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678" y="2209428"/>
            <a:ext cx="3152689" cy="3240000"/>
          </a:xfrm>
          <a:prstGeom prst="rect">
            <a:avLst/>
          </a:prstGeom>
          <a:noFill/>
        </p:spPr>
      </p:pic>
      <p:pic>
        <p:nvPicPr>
          <p:cNvPr id="67586" name="Picture 2" descr="http://www.nocturnar.com/forum/attachments/avatares-y-firmas/82470d1356356248-felices-fiestas-gif-fiestas-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87935">
            <a:off x="7204810" y="1926545"/>
            <a:ext cx="1818350" cy="2556000"/>
          </a:xfrm>
          <a:prstGeom prst="rect">
            <a:avLst/>
          </a:prstGeom>
          <a:noFill/>
        </p:spPr>
      </p:pic>
      <p:pic>
        <p:nvPicPr>
          <p:cNvPr id="7" name="Picture 6" descr="http://us.cdn2.123rf.com/168nwm/stekloduv/stekloduv1311/stekloduv131100080/24123016-corona-de-navidad-con-el-pergamino-viejo-y-bayas-rojas-sobre-un-fondo-blanc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2944230" y="1965412"/>
            <a:ext cx="1960240" cy="576064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052142" y="4369668"/>
            <a:ext cx="453650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s-ES_tradn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dobe Caslon Pro Bold" pitchFamily="18" charset="0"/>
                <a:ea typeface="Times New Roman" pitchFamily="18" charset="0"/>
                <a:cs typeface="Times New Roman" pitchFamily="18" charset="0"/>
              </a:rPr>
              <a:t>Aunque se pierdan otras cosas a lo largo de los años, mantengamos la Navidad como algo brillante, regresemos a nuestra fe infantil.</a:t>
            </a:r>
            <a:endParaRPr kumimoji="0" lang="es-ES_tradn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dobe Caslon Pro Bold" pitchFamily="18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967" y="5161756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https://mymasturbation.files.wordpress.com/2011/12/4360245-ender-corks-popping-open-a-bottle-of-champagne.jpg"/>
          <p:cNvPicPr>
            <a:picLocks noChangeAspect="1" noChangeArrowheads="1"/>
          </p:cNvPicPr>
          <p:nvPr/>
        </p:nvPicPr>
        <p:blipFill>
          <a:blip r:embed="rId3" cstate="print"/>
          <a:srcRect b="6562"/>
          <a:stretch>
            <a:fillRect/>
          </a:stretch>
        </p:blipFill>
        <p:spPr bwMode="auto">
          <a:xfrm>
            <a:off x="-2" y="0"/>
            <a:ext cx="10538835" cy="5953844"/>
          </a:xfrm>
          <a:prstGeom prst="rect">
            <a:avLst/>
          </a:prstGeom>
          <a:noFill/>
        </p:spPr>
      </p:pic>
      <p:pic>
        <p:nvPicPr>
          <p:cNvPr id="7" name="Picture 2" descr="http://cristoreypuntocom.blogia.com/upload/20131121214052-christmas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958" y="697260"/>
            <a:ext cx="2466975" cy="2667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4754" name="Picture 2" descr="http://www.garuyo.com/web/media/images/images/GIF_181229_sales_con_tu_novia_y_te_dice_que_ella_pag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646" y="2151000"/>
            <a:ext cx="2509863" cy="3564000"/>
          </a:xfrm>
          <a:prstGeom prst="rect">
            <a:avLst/>
          </a:prstGeom>
          <a:noFill/>
        </p:spPr>
      </p:pic>
      <p:pic>
        <p:nvPicPr>
          <p:cNvPr id="12291" name="Picture 3" descr="http://2.bp.blogspot.com/-VAFLLu41VJw/UZg0a3g4AzI/AAAAAAAAA8w/pvxHjBu-jkM/s1600/Imagen2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2182" y="0"/>
            <a:ext cx="5032017" cy="494573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060254" y="1993404"/>
            <a:ext cx="52197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0000"/>
                </a:solidFill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Si fuera una estrella fugaz escribiría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0000"/>
                </a:solidFill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   en lo alto del cielo ¡Feliz Navidad!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0000"/>
                </a:solidFill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          Porque es lo que te deseo,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0000"/>
                </a:solidFill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                    unas felices fiestas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0000"/>
                </a:solidFill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                     y prosperidad para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rgbClr val="FF0000"/>
                </a:solidFill>
                <a:latin typeface="Adobe Caslon Pro Bold" pitchFamily="18" charset="0"/>
                <a:ea typeface="Calibri" pitchFamily="34" charset="0"/>
                <a:cs typeface="Times New Roman" pitchFamily="18" charset="0"/>
              </a:rPr>
              <a:t>                     el próximo año. </a:t>
            </a:r>
            <a:endParaRPr lang="es-ES_tradnl" dirty="0" smtClean="0">
              <a:solidFill>
                <a:srgbClr val="FF0000"/>
              </a:solidFill>
              <a:latin typeface="Adobe Caslon Pro Bold" pitchFamily="18" charset="0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386823" y="523376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4.bp.blogspot.com/_sdW0OL9kcwQ/TI-1FwdzenI/AAAAAAAAYkM/S0EFieDr-4k/s1600/shakira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9012" y="-2183060"/>
            <a:ext cx="10800000" cy="8100000"/>
          </a:xfrm>
          <a:prstGeom prst="rect">
            <a:avLst/>
          </a:prstGeom>
          <a:noFill/>
        </p:spPr>
      </p:pic>
      <p:pic>
        <p:nvPicPr>
          <p:cNvPr id="35844" name="Picture 4" descr="http://jlaoviedo.files.wordpress.com/2012/12/gifs-animados-ano-novo-03.gif?w=400&amp;h=28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30988" y="3019424"/>
            <a:ext cx="3810000" cy="26955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api.ning.com/files/zLSzH-96bg9c21i3OcnXehLpC*GIFr4Nu0Am2I32Av-R6AENcZbTjzoBUEs5dAAROVoQ*MvA1YXrsX5UIIr15O3n1Uh9RwKy/brindi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8366" y="2641476"/>
            <a:ext cx="3888000" cy="33475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21927" y="523376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1.bp.blogspot.com/-cE0seMyGc6k/VF3QVAIxICI/AAAAAAAC950/_HMowzk3kA8/s1600/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62500" cy="5715000"/>
          </a:xfrm>
          <a:prstGeom prst="rect">
            <a:avLst/>
          </a:prstGeom>
          <a:noFill/>
        </p:spPr>
      </p:pic>
      <p:pic>
        <p:nvPicPr>
          <p:cNvPr id="5" name="Picture 2" descr="http://1.bp.blogspot.com/-cE0seMyGc6k/VF3QVAIxICI/AAAAAAAC950/_HMowzk3kA8/s1600/f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38" y="0"/>
            <a:ext cx="4762500" cy="5715000"/>
          </a:xfrm>
          <a:prstGeom prst="rect">
            <a:avLst/>
          </a:prstGeom>
          <a:noFill/>
        </p:spPr>
      </p:pic>
      <p:pic>
        <p:nvPicPr>
          <p:cNvPr id="6" name="Picture 2" descr="http://1.bp.blogspot.com/-cE0seMyGc6k/VF3QVAIxICI/AAAAAAAC950/_HMowzk3kA8/s1600/f.png"/>
          <p:cNvPicPr>
            <a:picLocks noChangeAspect="1" noChangeArrowheads="1"/>
          </p:cNvPicPr>
          <p:nvPr/>
        </p:nvPicPr>
        <p:blipFill>
          <a:blip r:embed="rId2" cstate="print"/>
          <a:srcRect r="65225"/>
          <a:stretch>
            <a:fillRect/>
          </a:stretch>
        </p:blipFill>
        <p:spPr bwMode="auto">
          <a:xfrm>
            <a:off x="9252942" y="0"/>
            <a:ext cx="1656184" cy="5715000"/>
          </a:xfrm>
          <a:prstGeom prst="rect">
            <a:avLst/>
          </a:prstGeom>
          <a:noFill/>
        </p:spPr>
      </p:pic>
      <p:pic>
        <p:nvPicPr>
          <p:cNvPr id="8" name="Picture 4" descr="http://2.bp.blogspot.com/-zr9_Cv1o2mY/VCmdDqvtBjI/AAAAAAAAAjU/3hXCQiK7aTA/s1600/2015%2Bnavide%C3%B1o%2Ben%2Bpn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9308"/>
            <a:ext cx="10800000" cy="4063501"/>
          </a:xfrm>
          <a:prstGeom prst="rect">
            <a:avLst/>
          </a:prstGeom>
          <a:noFill/>
        </p:spPr>
      </p:pic>
      <p:pic>
        <p:nvPicPr>
          <p:cNvPr id="9" name="Picture 2" descr="http://cristalline1960.c.r.pic.centerblog.net/0_5b822_8ffb698c_L-jp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43125"/>
            <a:ext cx="4762500" cy="3571875"/>
          </a:xfrm>
          <a:prstGeom prst="rect">
            <a:avLst/>
          </a:prstGeom>
          <a:noFill/>
        </p:spPr>
      </p:pic>
      <p:pic>
        <p:nvPicPr>
          <p:cNvPr id="10" name="Picture 4" descr="http://lh3.ggpht.com/_APH2hbLXKH0/TJkpG4wOmnI/AAAAAAAABf4/CY2irkU825I/Navidad%20buenanavidad.blogspot%20(54)%5B2%5D.gif?imgmax=8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422" y="3937620"/>
            <a:ext cx="2340365" cy="1656000"/>
          </a:xfrm>
          <a:prstGeom prst="rect">
            <a:avLst/>
          </a:prstGeom>
          <a:noFill/>
        </p:spPr>
      </p:pic>
      <p:pic>
        <p:nvPicPr>
          <p:cNvPr id="37890" name="Picture 2" descr="http://lh5.ggpht.com/_-4wZchZlPgw/TQT-M9htHUI/AAAAAAAAC5c/Xym-zohIvFg/separador%20navidad%20blogdeimagenes%20(22)_thumb.gif?imgmax=80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96127" y="-310852"/>
            <a:ext cx="5975352" cy="1872000"/>
          </a:xfrm>
          <a:prstGeom prst="rect">
            <a:avLst/>
          </a:prstGeom>
          <a:noFill/>
        </p:spPr>
      </p:pic>
      <p:pic>
        <p:nvPicPr>
          <p:cNvPr id="37892" name="Picture 4" descr="http://lh5.ggpht.com/_-4wZchZlPgw/TQT-M9htHUI/AAAAAAAAC5c/Xym-zohIvFg/separador%20navidad%20blogdeimagenes%20(22)_thumb.gif?imgmax=80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478" y="-310852"/>
            <a:ext cx="5975352" cy="1872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1834095" y="5161756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es.clipdealer.com/preview/image/000/325/918/previews/1--325918-Confet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3012" y="-238500"/>
            <a:ext cx="10584000" cy="5953500"/>
          </a:xfrm>
          <a:prstGeom prst="rect">
            <a:avLst/>
          </a:prstGeom>
          <a:noFill/>
        </p:spPr>
      </p:pic>
      <p:pic>
        <p:nvPicPr>
          <p:cNvPr id="5" name="Picture 10" descr="http://alfa.gifs-planet.com/new2/40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950" y="409228"/>
            <a:ext cx="4762500" cy="26765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www.gifmania.com/Gif-Animados-Navidad/Imagenes-Campanas-Navidad/campana-navidad50-4457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1417340"/>
            <a:ext cx="2609850" cy="2667000"/>
          </a:xfrm>
          <a:prstGeom prst="rect">
            <a:avLst/>
          </a:prstGeom>
          <a:noFill/>
        </p:spPr>
      </p:pic>
      <p:pic>
        <p:nvPicPr>
          <p:cNvPr id="9" name="Picture 4" descr="http://i1106.photobucket.com/albums/h361/mont-i-mir/US%20FREQUENT/sVAHw8champagz2x_zpsc770a0d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470" y="769268"/>
            <a:ext cx="2857500" cy="2857500"/>
          </a:xfrm>
          <a:prstGeom prst="rect">
            <a:avLst/>
          </a:prstGeom>
          <a:noFill/>
        </p:spPr>
      </p:pic>
      <p:pic>
        <p:nvPicPr>
          <p:cNvPr id="10" name="Picture 2" descr="http://4.bp.blogspot.com/-urLGKvH_t9w/UoPXrNmN1hI/AAAAAAAADIE/DHGkSazrxrM/s1600/MUESTRA+MARCO+PNG++FOTOS+NAVIDAD.png"/>
          <p:cNvPicPr>
            <a:picLocks noChangeAspect="1" noChangeArrowheads="1"/>
          </p:cNvPicPr>
          <p:nvPr/>
        </p:nvPicPr>
        <p:blipFill>
          <a:blip r:embed="rId6" cstate="print"/>
          <a:srcRect t="9461"/>
          <a:stretch>
            <a:fillRect/>
          </a:stretch>
        </p:blipFill>
        <p:spPr bwMode="auto">
          <a:xfrm>
            <a:off x="-35012" y="-168757"/>
            <a:ext cx="10476000" cy="5883757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722527" y="508974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http://fondosdepantallahdgratis.com/wallpaper-original/wallpapers/arbol-de-navidad-fondos-pantalla-149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106" y="0"/>
            <a:ext cx="10800000" cy="6075000"/>
          </a:xfrm>
          <a:prstGeom prst="rect">
            <a:avLst/>
          </a:prstGeom>
          <a:noFill/>
        </p:spPr>
      </p:pic>
      <p:pic>
        <p:nvPicPr>
          <p:cNvPr id="5" name="Picture 2" descr="http://kerstplaatjes.us/kerst11/kerstplaatje06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34739">
            <a:off x="134040" y="2840755"/>
            <a:ext cx="3333750" cy="27051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http://3.bp.blogspot.com/-i_oD1dYezFk/TuuIAgGNi7I/AAAAAAAAJ0I/jYrG_l_5JiY/s320/0og8i61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6198" y="985292"/>
            <a:ext cx="1971675" cy="3048001"/>
          </a:xfrm>
          <a:prstGeom prst="rect">
            <a:avLst/>
          </a:prstGeom>
          <a:noFill/>
        </p:spPr>
      </p:pic>
      <p:pic>
        <p:nvPicPr>
          <p:cNvPr id="7" name="Picture 8" descr="http://4.bp.blogspot.com/-PKPz8CtwJak/UKCQIK2xpsI/AAAAAAAAkJk/-7y204rFVgc/s320/gif,regalos,navidad,png,christmas+(5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6358" y="4081636"/>
            <a:ext cx="1795499" cy="2052000"/>
          </a:xfrm>
          <a:prstGeom prst="rect">
            <a:avLst/>
          </a:prstGeom>
          <a:noFill/>
        </p:spPr>
      </p:pic>
      <p:pic>
        <p:nvPicPr>
          <p:cNvPr id="8" name="Picture 6" descr="http://1.bp.blogspot.com/-MGo10KW1kHg/UKCQKCI83OI/AAAAAAAAkJ8/UOUquqlbGcE/s1600/gif,regalos,navidad,png,christmas+(8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6518" y="4009628"/>
            <a:ext cx="2196000" cy="2196000"/>
          </a:xfrm>
          <a:prstGeom prst="rect">
            <a:avLst/>
          </a:prstGeom>
          <a:noFill/>
        </p:spPr>
      </p:pic>
      <p:pic>
        <p:nvPicPr>
          <p:cNvPr id="10" name="Picture 4" descr="http://i226.photobucket.com/albums/dd57/mywildcrazyspace/christmas-candles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81909" y="3577580"/>
            <a:ext cx="2459079" cy="2304000"/>
          </a:xfrm>
          <a:prstGeom prst="rect">
            <a:avLst/>
          </a:prstGeom>
          <a:noFill/>
        </p:spPr>
      </p:pic>
      <p:pic>
        <p:nvPicPr>
          <p:cNvPr id="11" name="Picture 6" descr="http://1.bp.blogspot.com/-qr1Hd2BOtFI/UKCQIpUWS8I/AAAAAAAAkJs/gTBfwkEM7Qk/s320/gif,regalos,navidad,png,christmas+(6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694" y="4585692"/>
            <a:ext cx="1604566" cy="1404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828006" y="481236"/>
            <a:ext cx="1775358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dobe Caslon Pro" pitchFamily="18" charset="0"/>
              </a:rPr>
              <a:t>Diseño </a:t>
            </a:r>
          </a:p>
          <a:p>
            <a:pPr algn="ctr"/>
            <a:r>
              <a:rPr lang="es-ES" sz="1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dobe Caslon Pro" pitchFamily="18" charset="0"/>
              </a:rPr>
              <a:t>María Teresa Espín </a:t>
            </a:r>
          </a:p>
          <a:p>
            <a:pPr algn="ctr"/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dobe Caslon Pro" pitchFamily="18" charset="0"/>
              </a:rPr>
              <a:t>2014</a:t>
            </a:r>
            <a:endParaRPr lang="es-ES" sz="1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dobe Caslon Pro" pitchFamily="18" charset="0"/>
            </a:endParaRPr>
          </a:p>
        </p:txBody>
      </p:sp>
      <p:pic>
        <p:nvPicPr>
          <p:cNvPr id="39938" name="Picture 2" descr="http://2.bp.blogspot.com/-Hy9lY8YAqvo/ULCRB_wM3fI/AAAAAAAAmTU/NqQwL523xSM/s1600/gifs+animados+arboles,tree+christmas+(13)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478" y="0"/>
            <a:ext cx="3816424" cy="444167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393935" y="53456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Pps.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74018" y="127000"/>
            <a:ext cx="10092955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48033" y="254000"/>
            <a:ext cx="9744922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785454" y="1841500"/>
            <a:ext cx="348033" cy="2540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5288" y="4826000"/>
            <a:ext cx="4352225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01"/>
            <a:ext cx="1044098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93321" y="3810001"/>
            <a:ext cx="2900274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044099" y="2159001"/>
            <a:ext cx="121811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742543" y="2794002"/>
          <a:ext cx="3654346" cy="1371600"/>
        </p:xfrm>
        <a:graphic>
          <a:graphicData uri="http://schemas.openxmlformats.org/drawingml/2006/table">
            <a:tbl>
              <a:tblPr/>
              <a:tblGrid>
                <a:gridCol w="1263433"/>
                <a:gridCol w="1194550"/>
                <a:gridCol w="1196363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044099" y="2413001"/>
            <a:ext cx="36543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742543" y="2413001"/>
            <a:ext cx="36543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044099" y="2794000"/>
          <a:ext cx="3654346" cy="1371600"/>
        </p:xfrm>
        <a:graphic>
          <a:graphicData uri="http://schemas.openxmlformats.org/drawingml/2006/table">
            <a:tbl>
              <a:tblPr/>
              <a:tblGrid>
                <a:gridCol w="1263433"/>
                <a:gridCol w="1194550"/>
                <a:gridCol w="1196363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04410" marR="104410"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96066" y="571500"/>
            <a:ext cx="9048856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74016" y="1968501"/>
            <a:ext cx="104409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402</Words>
  <Application>Microsoft Office PowerPoint</Application>
  <PresentationFormat>Personalizado</PresentationFormat>
  <Paragraphs>88</Paragraphs>
  <Slides>22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350</cp:revision>
  <dcterms:created xsi:type="dcterms:W3CDTF">2014-12-06T17:46:06Z</dcterms:created>
  <dcterms:modified xsi:type="dcterms:W3CDTF">2014-12-10T22:00:02Z</dcterms:modified>
</cp:coreProperties>
</file>