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302" r:id="rId3"/>
    <p:sldId id="318" r:id="rId4"/>
    <p:sldId id="310" r:id="rId5"/>
    <p:sldId id="259" r:id="rId6"/>
    <p:sldId id="260" r:id="rId7"/>
    <p:sldId id="269" r:id="rId8"/>
    <p:sldId id="272" r:id="rId9"/>
    <p:sldId id="273" r:id="rId10"/>
    <p:sldId id="264" r:id="rId11"/>
    <p:sldId id="274" r:id="rId12"/>
    <p:sldId id="275" r:id="rId13"/>
    <p:sldId id="276" r:id="rId14"/>
    <p:sldId id="306" r:id="rId15"/>
    <p:sldId id="278" r:id="rId16"/>
    <p:sldId id="294" r:id="rId17"/>
    <p:sldId id="279" r:id="rId18"/>
    <p:sldId id="308" r:id="rId19"/>
    <p:sldId id="296" r:id="rId20"/>
    <p:sldId id="297" r:id="rId21"/>
    <p:sldId id="315" r:id="rId22"/>
    <p:sldId id="298" r:id="rId23"/>
    <p:sldId id="299" r:id="rId24"/>
    <p:sldId id="312" r:id="rId25"/>
    <p:sldId id="300" r:id="rId26"/>
    <p:sldId id="301" r:id="rId27"/>
    <p:sldId id="316" r:id="rId28"/>
    <p:sldId id="311" r:id="rId29"/>
    <p:sldId id="307" r:id="rId30"/>
    <p:sldId id="317" r:id="rId31"/>
    <p:sldId id="319" r:id="rId3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6Yot3628iHxEvSnkptqyw==" hashData="HF6ckabDpfCT3QzvWXoaRTYGA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3E7A1-7657-4A2B-AD24-ABF225BCCCC7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349D7-818E-43CF-9688-2DD0E1EEA2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349D7-818E-43CF-9688-2DD0E1EEA219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349D7-818E-43CF-9688-2DD0E1EEA219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2D0CD-E2EF-4B25-A2CF-4A1CCB9AF2D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2EC9C-65F9-4859-B63A-191F0A4B7EE5}" type="datetimeFigureOut">
              <a:rPr lang="es-ES_tradnl" smtClean="0"/>
              <a:pPr/>
              <a:t>20/11/2012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B4A8E-7D09-45F0-AC1D-10A825ADF6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FADF8A-881C-4052-B22C-B2BDA71EA50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diezcuatro.files.wordpress.com/2011/12/wallpaper_navideno.jpg?w=645&amp;h=4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0"/>
            <a:ext cx="9182264" cy="6876000"/>
          </a:xfrm>
          <a:prstGeom prst="rect">
            <a:avLst/>
          </a:prstGeom>
          <a:noFill/>
        </p:spPr>
      </p:pic>
      <p:pic>
        <p:nvPicPr>
          <p:cNvPr id="5" name="Picture 3" descr="Feliz Navid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3857628"/>
            <a:ext cx="3619500" cy="2714626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2050" name="Picture 2" descr="J:\HACER PPS\ANGELES\angel21-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857232"/>
            <a:ext cx="1905000" cy="2438400"/>
          </a:xfrm>
          <a:prstGeom prst="rect">
            <a:avLst/>
          </a:prstGeom>
          <a:noFill/>
        </p:spPr>
      </p:pic>
      <p:sp>
        <p:nvSpPr>
          <p:cNvPr id="31746" name="AutoShape 2" descr="data:image/jpeg;base64,/9j/4AAQSkZJRgABAQAAAQABAAD/2wCEAAkGBhASEBITExMWEhUWGB4aFxgUExgcHBgiIBoYGyAfGxwaHi4gGyUlJRsWHzAgIyc1ODgvGyA9NTAqNSYsLCkBCQoKDgwOGg8PGjQkHyQsKSw0LCkvLCwwLCkpNC00LCw1LSwsKSwsLCowKiwsLCwsLSwsLywsLCwsLCk0LDQvLP/AABEIAHYAZAMBIgACEQEDEQH/xAAbAAADAQEBAQEAAAAAAAAAAAAABQYEAwIHAf/EADcQAAIBAwMCBQIEBAUFAAAAAAECAwAEERIhMQVBBhMiUWEycRRCgZFScqHwBzNisdEVIyTB4f/EABcBAQEBAQAAAAAAAAAAAAAAAAABAgP/xAAjEQADAAICAQMFAAAAAAAAAAAAARECMSFBURIiYQMTceHw/9oADAMBAAIRAxEAPwD7jRRRQBRRRQBWWy6gkuvT+RtJrnJeybr5eG7ZcAHsMHHvSqO2kswHGhlKASl5SvqGSWGQc5zjH9nl9y612ahR0Us6F1SWdC7w+Sp+jL5LD3wVBH60xlkCgk8AZrommqSHqiuVtcCRAy8H+nYj9DkVF9QS/t731XkgtpmAiZoo3WNyf8txgNgn6Wz8H3peKIUln4hjku57Zc6olViexznIHyvpz/N8U1qK6n06Ww8u5jltzpR1mNy7RiQu6vkMobfKkAb8078N9cmuVZpLZrddtJZ8h/kAgMB8lRUT8hrwOqKKK0QKKKKAKKKKAX9Xb0gadZ3Okcn4H9/7VO+Jri5SJZZo1YRukoMY1aMNgq4PPpJ9XvirHSM5xv71gvupqksURXIkyCc8e2RjfPFcssdtvZpM0zu5jzFpLEArrzjtzj4pba3Es/mI+hCGwVwwbAOe5wQRjcbb04FJ0uJJJ5vLA9OEDNnA9zjvvn9qfU6GJPdQ65d9PfyhFDOskjmCMTuJmDMWwEWNtlz9ROPciu3UoepXNxbf+OkKxp5hMkutFkJIGygFyi74wBludt+NtePH1tFni0vNbtGHABSQxtrUo3IJVpdSe4HI3q6rcqFPnnXzcwXXT1uB+Jj/ABamOfQAVLK8ZR1Gw3YMrf6ccgV9DrD0vq0N1HriOtQxU5HBU9weOx/at1VEYUUUVSBWe+uxHGWP2H3JwK89TsBNE0ZZ01D6o2KsPkEVF+GejFLxra4knlkgCzK/4l3jkUllVmjckxtkHK5xkZG21R3oqLXp9zrjDHncHbG4JB/2rTU21swuGjgeUHVrkBddChtzgadRzzgH3qhiQgAE5PvWcG3ww0YOrm4UaojsBuoUFudyM87ds9q8SWPnRai5ydJDacadJzxnHv8AvWq/u9Mcmn1uq5CrucnjYb1kaxnMaaX0MuNsbN7hx8/FYyXu8mloy9Mnu5ZVZZA1uM5Zogpc9goznHzW3rnUmgRXAyNWX/lG7f0yf0rD0uG6EDIo8p0ZgoZcgg5Iwe4BPNd+kW7umLjW0gB1B9ON8jbTsQRn+xUTci2x2N1YEA7Ecg/+xU+fGcbzPbwxSvKoOQVVMY24kYE79wDSC48HQXHUPJwyRWyo765pWaXVnSqBmIWMaSCRuSMbY3p/FdnEbWWRlXXGhKN+ZTjbSeR2ro25SKUm+m9Du+nxLIkkEaNCn4kTayFkUY1IF+otkKRncqOas+m+aVzIdyBgacEe+f8Aj4qEs/EU99byEpCIECI8cshWcMFVhJqPp3OCoI3AzkE4q66X1ESq3OUbS2R3wDt+4rKa9SXwHo20UUV1MhUf07whcNd3c9zKAksgKxREjUiDSgkfnA3bQu2Sck8VU3V9FFjzJEjzxrcLn7ZNKeu9bwsSQMHeUkgqQQEQanbI24wPuwrOTSXJUe7Pp08d0WJDxspAPdd8hT3OMnB9ueKcSSBQSSABuSTgCiN8qD7jNZuodKimA1jcAgEHBGecf059qiUXtFuxGZXkuJJrc+ZpCjbhxwyhjt85+KbNPOzoqhUAIL5IJxvt9+KVr1R7eaSDJmwEESnSCSxOQWA4A3zimQuzHIoZGAkIG24DHPfHH/PFcbJz3ybGdJrywE7yRu5CbalU4LAAHGfbJ3/+0yur+OMetwuxIBO5A5wOTj4pO6SXAMtvmJsqyGVWAbGQcqd9JGBnH2rpny0jKMsXg+SK9huIbhvLVWR4pRq9Db4R/qwGCkK2cb4IzXPrvX3aR7drd44twZ5o2aM8/SEBzxnLEfas/T7e9n6jl7tmhtv8xYlCRtIRkRgDLNpB1MS3JUY2NWmK1KuBpkpF4csnghuI0juZY4QkUrfn0DSCQNiRg4yNqoOl+XownYnUO4PJyO1RXhHwq8skrXaZjtpJorZGB3zMztL+oKqp9gferK06LHFK8qagXUKwLErtwcHv2zSOpim+iiitmRd13okV1CYpRtyrDGVI4Iz7VNf4e21r5AfybeOSQvGskaKn4lEbGsJyA2CSB9+CKqusWDTwSxK5iMiFdajJXIxkf1pP0fwDZ26KFDPIAoEsjapAF2AU8IANtKgCsv4Kcum2Usrl4nkgh1kYaQsWwSDhT9AyDtmtHiC5mS4gMWWKxyuyA/WAY/Tj33OKOn9CuBbvE8xRvNdg8fdWJO/3JJxmuVoVtZyJVjz5bOZgW1ADSDq1Z5+D24rlIpo2DdUthOJ0jllkcBBhcAbcDON/eqTVtk7VOxdVie7R9WdS6UDAgxtvyv8Aq/i/Stl9LMVEReONnGnOGwcg5077H2zTHOfr+7I0dbOWG7j1MgOCy7jjtsedxg/rSq6la1LQW4JdwgiV2ZgpYsC3qJOlQM4zXeaJrVh5bxgSYAjMbMzELj06WHsCSfmkhg6gsscsskUM850rhC0akAYRgWJGoA5Knn70bfHkqOhhv7a/hkbyGWc+XKI30eaQNn8t/wA43yQdx+lXFQl9aPFdWl1euM62yUDeVCNBCKDjbUTks2M4+KsJ+r26KrPNGit9LNIoDd9iTg/pXTHsyzXRUV4q8QCUxpaTLIYtVzJ5ThvTFj0NoP5y2MH2qotetW0i6kmjcYzs6n999qvqVJDbRRRWiBRWDrvVha28k5RpBGNTKmNWByRk74GT+lYLLxraTRlon1PjaEgrKSRkDQ2+/ZuPmo3APqlfFsSJPbzyq8kWQjKgzuTldW+65xt7gU18NX8s1uJJcayzg6eBh2Ax77DmvzxNeRJbsJBq1+lVyAWJ4wTxjnPbFZymWNNLhivrfWIZVKRIHlClyWTeJVGSTkbE8D5+1b75ZW8gIA7rhvXwCVIDNjnBJOBXKHq1v+HkV3EzJGPN08sDt9X5vbINbLGCYLHpOhRjKudZ077ZHB43/fNcny/zNF0Lby1uo3t2ZvOCyrlwMFQ2VcMB+XfntgVn/wCn9TkuGmZbddJIhV3dhGOMlVAyx99W2arqK6+j5J6iKtL+e/mWIySWwji/76xaQfM1lSupgSF9JI9wa1L/AIZdOFu8Hlswdtep3ZmV/wCNCdkP8oAPcGnkFnAlzIy7SyqC4zyF2Bx+uK3MNjjaql5I2RPhfq8Fuk63DwronaBJREsbTBQMl1UY9LFlLcenO2aZeHoVkmuGIRRHIUSONAqgYVlYkfWWUg+3tXTwz4Jt7ONgMzSOCJJJdy2SWIxwq5Y+ke++a0dF8MRWs0rxMypIFHlndVK6t1J3A3xio1XyWjmiiitmTD1rqcNvBJLMcRqN9s6s7aQO5PAHzU14Fnt1t1V3gMsQdkRZEkkt4iciMsCSdIwpx7Ab4yajqPSYJwomiSUKcgOoIzjHB2pV1vw1H5QMEaxvGjhBGoUEOhUrgYG+x/QVnJtKlRj6FczIFWCOSWA5I81BGQCc+ljjUN+4qju+mwylTJGrlc6dQzjOOx27CvVjDoijX+FQP2AFd6mOMXIbEXifw+Z41MWFkTjsGU/Up++xHyBTuNcAD2FeqK0kk6KFTd/4ouIrryPwhfI1RssyDzAOQNeBqHdc577jeqSpP/EK+iEUUT/VJKpBAJdApDMyAb6sekY7tUycVC2cUnnjlF9NFKusuhjVC7RxgAJkJnkjUce9Oei+MLO6kaKGXVIq6mRkdGUZA3DqCORSXr3iWT8OQ6S2eShUkjUya1Vxlc6GAJOBviqXpPRbe2TRBGsYO5xuWPuzH1Mfkmpj3Cs3UUUVsyFFFFAFFFFAFFFFAFFFFAFczApYMVBYDAOBkA9gaKKAzdX6RDcxNFMupG/cfIPY/NbAMUUUB+0UUUAUUUUB/9k="/>
          <p:cNvSpPr>
            <a:spLocks noChangeAspect="1" noChangeArrowheads="1"/>
          </p:cNvSpPr>
          <p:nvPr/>
        </p:nvSpPr>
        <p:spPr bwMode="auto">
          <a:xfrm>
            <a:off x="63500" y="-546100"/>
            <a:ext cx="952500" cy="1123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1748" name="Picture 4" descr="http://www.portalgifs.com/images/gifs-animados-estrellas-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1785926"/>
            <a:ext cx="1532436" cy="1800000"/>
          </a:xfrm>
          <a:prstGeom prst="rect">
            <a:avLst/>
          </a:prstGeom>
          <a:noFill/>
        </p:spPr>
      </p:pic>
      <p:pic>
        <p:nvPicPr>
          <p:cNvPr id="31750" name="Picture 6" descr="http://www.portalgifs.com/images/gifs-animados-estrellas-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65" y="714356"/>
            <a:ext cx="1563085" cy="1836000"/>
          </a:xfrm>
          <a:prstGeom prst="rect">
            <a:avLst/>
          </a:prstGeom>
          <a:noFill/>
        </p:spPr>
      </p:pic>
      <p:pic>
        <p:nvPicPr>
          <p:cNvPr id="31752" name="Picture 8" descr="http://www.portalgifs.com/images/gifs-animados-estrellas-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285728"/>
            <a:ext cx="1348542" cy="1584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14348" y="6072206"/>
            <a:ext cx="26068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m.b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para hacer navidad\222561_361660657256499_2005171863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3838575" cy="38385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613837" y="5214950"/>
            <a:ext cx="6845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Sonríele a la vida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8676" name="Picture 4" descr="http://t0.gstatic.com/images?q=tbn:ANd9GcQR9X14i-O340wzaOaN7p-tyATelqU55uM0KQdXXJD5FAcx4-k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142984"/>
            <a:ext cx="3872180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6286520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diezcuatro.files.wordpress.com/2011/12/navidec3b1o.jpg?w=645&amp;h=5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99" y="0"/>
            <a:ext cx="9179999" cy="7344000"/>
          </a:xfrm>
          <a:prstGeom prst="rect">
            <a:avLst/>
          </a:prstGeom>
          <a:noFill/>
        </p:spPr>
      </p:pic>
      <p:pic>
        <p:nvPicPr>
          <p:cNvPr id="5" name="Picture 4" descr="http://www.sanar.org/files/sanar/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774000"/>
            <a:ext cx="4563000" cy="6084000"/>
          </a:xfrm>
          <a:prstGeom prst="triangl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428992" y="428604"/>
            <a:ext cx="533671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skerville Old Face" pitchFamily="18" charset="0"/>
              </a:rPr>
              <a:t>Pásatelo lo mejor posible y te doy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skerville Old Face" pitchFamily="18" charset="0"/>
              </a:rPr>
              <a:t>u</a:t>
            </a:r>
            <a:r>
              <a:rPr lang="es-ES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nas pequeñas  puntualizaciones……</a:t>
            </a:r>
            <a:endParaRPr lang="es-E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askerville Old Face" pitchFamily="18" charset="0"/>
            </a:endParaRPr>
          </a:p>
        </p:txBody>
      </p:sp>
      <p:pic>
        <p:nvPicPr>
          <p:cNvPr id="29700" name="Picture 4" descr="Estrell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786322"/>
            <a:ext cx="1381125" cy="1362075"/>
          </a:xfrm>
          <a:prstGeom prst="rect">
            <a:avLst/>
          </a:prstGeom>
          <a:noFill/>
        </p:spPr>
      </p:pic>
      <p:pic>
        <p:nvPicPr>
          <p:cNvPr id="29702" name="Picture 6" descr="Estrell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786058"/>
            <a:ext cx="1381125" cy="2071702"/>
          </a:xfrm>
          <a:prstGeom prst="rect">
            <a:avLst/>
          </a:prstGeom>
          <a:noFill/>
        </p:spPr>
      </p:pic>
      <p:pic>
        <p:nvPicPr>
          <p:cNvPr id="29704" name="Picture 8" descr="Estrell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857760"/>
            <a:ext cx="1381125" cy="13620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42910" y="6286520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J:\HACER PPS\para hacer navidad\00bomdiabycarol051203qq9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876550" cy="3362325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71472" y="3457484"/>
            <a:ext cx="828677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  <a:t>Reconoce cómo te sientes.</a:t>
            </a: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  <a:t>Si un ser amado ha muerto recientemente o no estás junto a tus seres queridos, es normal que te sientas triste. No es malo que de vez en cuando tengas que llorar y expresar tus sentimientos. No puedes pretender estar feliz sólo porque sea la época de navidad. 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Baskerville Old Face" pitchFamily="18" charset="0"/>
              <a:cs typeface="Arial" pitchFamily="34" charset="0"/>
            </a:endParaRPr>
          </a:p>
        </p:txBody>
      </p:sp>
      <p:pic>
        <p:nvPicPr>
          <p:cNvPr id="7170" name="Picture 2" descr="J:\HACER PPS\para hacer navidad\posadas-canto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71480"/>
            <a:ext cx="3845522" cy="208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572264" y="6286520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J:\HACER PPS\para hacer navidad\Chimeneas_Navidad_Animaciones_Angel_Nena-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071546"/>
            <a:ext cx="5311651" cy="406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4786322"/>
            <a:ext cx="8001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>
                <a:solidFill>
                  <a:schemeClr val="bg1"/>
                </a:solidFill>
                <a:latin typeface="Baskerville Old Face" pitchFamily="18" charset="0"/>
              </a:rPr>
              <a:t>Busca compañía:</a:t>
            </a:r>
            <a: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  <a:t/>
            </a:r>
            <a:b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</a:br>
            <a: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  <a:t/>
            </a:r>
            <a:b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</a:br>
            <a: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  <a:t>Si te sientes </a:t>
            </a:r>
            <a:r>
              <a:rPr lang="es-ES_tradnl" sz="2800" b="1" dirty="0" smtClean="0">
                <a:solidFill>
                  <a:srgbClr val="FFC000"/>
                </a:solidFill>
                <a:latin typeface="Baskerville Old Face" pitchFamily="18" charset="0"/>
              </a:rPr>
              <a:t>decaído o aislado </a:t>
            </a:r>
            <a:r>
              <a:rPr lang="es-ES_tradnl" sz="2800" b="1" dirty="0">
                <a:solidFill>
                  <a:srgbClr val="FFC000"/>
                </a:solidFill>
                <a:latin typeface="Baskerville Old Face" pitchFamily="18" charset="0"/>
              </a:rPr>
              <a:t>busca estar junto a otros como familiares, amigos, vecinos, </a:t>
            </a:r>
            <a:r>
              <a:rPr lang="es-ES_tradnl" sz="2800" b="1" dirty="0" smtClean="0">
                <a:solidFill>
                  <a:srgbClr val="FFC000"/>
                </a:solidFill>
                <a:latin typeface="Baskerville Old Face" pitchFamily="18" charset="0"/>
              </a:rPr>
              <a:t>hermanos. </a:t>
            </a:r>
            <a:endParaRPr lang="es-ES_tradnl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4101" name="Picture 5" descr="J:\HACER PPS\ANGELES\NGEL3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19000" cy="306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00826" y="357166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NAVIDAD NIEVE Y  ESTRELLAS\20091118-wallpaper-navidad-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para hacer navidad\imagesCAGM1SX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14290"/>
            <a:ext cx="4669785" cy="41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J:\HACER PPS\IMAGENES NAVIDAD\SweetBabyAngel3Tube_Suzann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500438"/>
            <a:ext cx="2857500" cy="2857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643306" y="4572008"/>
            <a:ext cx="52863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Cuando se ayuda a los demás nos ayudamos a nosotros mismos, nos sentimos realizados, valiosos y mejor. 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86512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J:\HACER PPS\para hacer navidad\picbirdsandflowersmov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90000"/>
            <a:ext cx="7049079" cy="69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143636" y="571480"/>
            <a:ext cx="300036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>Se realista:</a:t>
            </a:r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/>
            </a:r>
            <a:b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/>
            </a:r>
            <a:b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>Con el tiempo las familias crecen y cambian, es la ley natural de la vida. Las tradiciones cambian, y lo que tú consideras esencial en navidad es posible que ya no sea la norma para los demás</a:t>
            </a:r>
            <a:r>
              <a:rPr lang="es-ES_tradnl" b="1" dirty="0" smtClean="0">
                <a:solidFill>
                  <a:srgbClr val="FFFF00"/>
                </a:solidFill>
                <a:latin typeface="Baskerville Old Face" pitchFamily="18" charset="0"/>
              </a:rPr>
              <a:t>. </a:t>
            </a:r>
            <a:endParaRPr lang="es-ES_tradnl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614364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NAVIDAD NIEVE Y  ESTRELLAS\todofondosdenavidad.com-25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43106" y="0"/>
            <a:ext cx="1111861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635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Baskerville Old Face" pitchFamily="18" charset="0"/>
              </a:rPr>
              <a:t>Puede que algunas de tus expectativas para navidad ya no sean posibles, y eso no es motivo de trauma. Por ejemplo, es posible que ya no puedas reunir a toda la familia para la cena navideña, asimílalo y busca nuevas formas de disfrutar junto a quienes sí tendrás a tu lado. </a:t>
            </a:r>
            <a:endParaRPr lang="es-ES_tradnl" sz="24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5122" name="Picture 2" descr="J:\HACER PPS\ANGELES\Imagen-animada-de-bebe-junto-a-leon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3643314"/>
            <a:ext cx="3192192" cy="270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C:\Users\abuelitos\Desktop\Vari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071942"/>
            <a:ext cx="2322000" cy="15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85720" y="614364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J:\HACER PPS\para hacer navidad\slide0007_image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71472" y="357166"/>
            <a:ext cx="350046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askerville Old Face" pitchFamily="18" charset="0"/>
                <a:ea typeface="Calibri" pitchFamily="34" charset="0"/>
                <a:cs typeface="Arial" pitchFamily="34" charset="0"/>
              </a:rPr>
              <a:t>Puede que por ejemplo puedas enviarles postales por internet, fotos o vídeos, ¡evoluciona!  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skerville Old Face" pitchFamily="18" charset="0"/>
              <a:cs typeface="Arial" pitchFamily="34" charset="0"/>
            </a:endParaRPr>
          </a:p>
        </p:txBody>
      </p:sp>
      <p:pic>
        <p:nvPicPr>
          <p:cNvPr id="6" name="Picture 4" descr="J:\HACER PPS\ANGELES\gifs-angeles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571876"/>
            <a:ext cx="1819275" cy="2276475"/>
          </a:xfrm>
          <a:prstGeom prst="rect">
            <a:avLst/>
          </a:prstGeom>
          <a:noFill/>
        </p:spPr>
      </p:pic>
      <p:pic>
        <p:nvPicPr>
          <p:cNvPr id="6146" name="Picture 2" descr="J:\HACER PPS\BURBUJAS Y GOTAS\EFECTOS (216)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500438"/>
            <a:ext cx="1349423" cy="1440000"/>
          </a:xfrm>
          <a:prstGeom prst="rect">
            <a:avLst/>
          </a:prstGeom>
          <a:noFill/>
        </p:spPr>
      </p:pic>
      <p:pic>
        <p:nvPicPr>
          <p:cNvPr id="6147" name="Picture 3" descr="J:\HACER PPS\BURBUJAS Y GOTAS\EFECTOS (159)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642918"/>
            <a:ext cx="498364" cy="6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subeimagenes.com/img/christmas-wallpaper-fondos-navidad-0008-115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6948000"/>
          </a:xfrm>
          <a:prstGeom prst="rect">
            <a:avLst/>
          </a:prstGeom>
          <a:noFill/>
        </p:spPr>
      </p:pic>
      <p:pic>
        <p:nvPicPr>
          <p:cNvPr id="5" name="Picture 2" descr="http://www.shoshan.cl/images/navidad/navidad_amistad_r1_c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428736"/>
            <a:ext cx="4629150" cy="37052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4857760"/>
            <a:ext cx="73581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rgbClr val="FF0000"/>
                </a:solidFill>
                <a:latin typeface="Baskerville Old Face" pitchFamily="18" charset="0"/>
              </a:rPr>
              <a:t>Pon tus diferencias a un lado:</a:t>
            </a:r>
            <a:r>
              <a:rPr lang="es-ES_tradnl" sz="2800" b="1" dirty="0" smtClean="0">
                <a:latin typeface="Baskerville Old Face" pitchFamily="18" charset="0"/>
              </a:rPr>
              <a:t/>
            </a:r>
            <a:br>
              <a:rPr lang="es-ES_tradnl" sz="2800" b="1" dirty="0" smtClean="0">
                <a:latin typeface="Baskerville Old Face" pitchFamily="18" charset="0"/>
              </a:rPr>
            </a:br>
            <a:r>
              <a:rPr lang="es-ES_tradnl" sz="2800" b="1" dirty="0" smtClean="0">
                <a:latin typeface="Baskerville Old Face" pitchFamily="18" charset="0"/>
              </a:rPr>
              <a:t/>
            </a:r>
            <a:br>
              <a:rPr lang="es-ES_tradnl" sz="2800" b="1" dirty="0" smtClean="0">
                <a:latin typeface="Baskerville Old Face" pitchFamily="18" charset="0"/>
              </a:rPr>
            </a:br>
            <a:r>
              <a:rPr lang="es-ES_tradnl" sz="2800" b="1" dirty="0" smtClean="0">
                <a:latin typeface="Baskerville Old Face" pitchFamily="18" charset="0"/>
              </a:rPr>
              <a:t>Acepta a tus familiares y amistades tal como son, incluso cuando sientas que te están decepcionando</a:t>
            </a:r>
            <a:endParaRPr lang="es-ES_tradnl" sz="2800" dirty="0">
              <a:latin typeface="Baskerville Old Face" pitchFamily="18" charset="0"/>
            </a:endParaRPr>
          </a:p>
        </p:txBody>
      </p:sp>
      <p:pic>
        <p:nvPicPr>
          <p:cNvPr id="19457" name="Picture 1" descr="J:\HACER PPS\IMAGENES NAVIDAD\slide0028_image07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6" y="2285992"/>
            <a:ext cx="441292" cy="720000"/>
          </a:xfrm>
          <a:prstGeom prst="rect">
            <a:avLst/>
          </a:prstGeom>
          <a:noFill/>
        </p:spPr>
      </p:pic>
      <p:pic>
        <p:nvPicPr>
          <p:cNvPr id="19458" name="Picture 2" descr="J:\HACER PPS\IMAGENES NAVIDAD\slide0028_image07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143116"/>
            <a:ext cx="441292" cy="720000"/>
          </a:xfrm>
          <a:prstGeom prst="rect">
            <a:avLst/>
          </a:prstGeom>
          <a:noFill/>
        </p:spPr>
      </p:pic>
      <p:pic>
        <p:nvPicPr>
          <p:cNvPr id="19459" name="Picture 3" descr="J:\HACER PPS\IMAGENES NAVIDAD\slide0028_image07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071678"/>
            <a:ext cx="529552" cy="86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71472" y="357166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J:\HACER PPS\FONDOS NAVIDAD NIEVE Y  ESTRELLAS\todofondosdenavidad.com-20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14290"/>
            <a:ext cx="6572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latin typeface="Baskerville Old Face" pitchFamily="18" charset="0"/>
              </a:rPr>
              <a:t>Hay otros mejores momentos para dialogar acerca de esas cosas que en navidad.</a:t>
            </a:r>
            <a:endParaRPr lang="es-ES_tradnl" sz="2800" dirty="0">
              <a:latin typeface="Baskerville Old Face" pitchFamily="18" charset="0"/>
            </a:endParaRPr>
          </a:p>
        </p:txBody>
      </p:sp>
      <p:pic>
        <p:nvPicPr>
          <p:cNvPr id="6" name="Picture 2" descr="J:\HACER PPS\CHICAS\9198a3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6000"/>
            <a:ext cx="3306496" cy="3312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6000760" y="6488668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J:\HACER PPS\FONDOS NAVIDAD NIEVE Y  ESTRELLAS\todofondosdenavidad.com-15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0" y="-1447800"/>
            <a:ext cx="12192000" cy="97536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42860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>Cuando algo no salga como esperas, cuando alguien no se comporte como crees que debiera, no te estreses </a:t>
            </a:r>
            <a:endParaRPr lang="es-ES_tradnl" sz="28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6" name="Picture 2" descr="http://2.bp.blogspot.com/-o22TswHnD_0/TZCEFSgjR0I/AAAAAAAAAAM/JYRMlC0L0jM/s1600/sonrisas_biocosmetic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2143116"/>
            <a:ext cx="2956210" cy="2736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643702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2" name="Picture 4" descr="http://www.tecnoshot.com/wp-content/uploads/2011/12/regalos-bajo-de-los-arboles-navidenos-268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29322" y="214290"/>
            <a:ext cx="300036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>No te salgas de tu presupuesto.</a:t>
            </a:r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/>
            </a:r>
            <a:b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/>
            </a:r>
            <a:b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>Antes de salir a hacer las compras decide cuánto dinero habrá disponible para ello. Haz cuentas de los regalos, comida y demás… decide bien lo que se gastará y no gastes más que eso. </a:t>
            </a:r>
            <a:endParaRPr lang="es-ES_tradnl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J:\HACER PPS\FONDOS NAVIDAD NIEVE Y  ESTRELLAS\ng2008_25-8737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2571744"/>
            <a:ext cx="30003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>muy importante, </a:t>
            </a:r>
          </a:p>
          <a:p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>no esperes poder comprar la felicidad con regalos. </a:t>
            </a:r>
            <a:endParaRPr lang="es-ES_tradnl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16391" name="Picture 7" descr="Llam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643314"/>
            <a:ext cx="468561" cy="682876"/>
          </a:xfrm>
          <a:prstGeom prst="rect">
            <a:avLst/>
          </a:prstGeom>
          <a:noFill/>
        </p:spPr>
      </p:pic>
      <p:pic>
        <p:nvPicPr>
          <p:cNvPr id="11" name="Picture 7" descr="Llam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071942"/>
            <a:ext cx="468561" cy="6828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614364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navidadonline.org/wp-content/uploads/2011/12/Poema-Dia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1214422"/>
            <a:ext cx="5857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latin typeface="Baskerville Old Face" pitchFamily="18" charset="0"/>
              </a:rPr>
              <a:t>Considera igualmente hacer un pequeño gesto de caridad, a una persona necesitada.</a:t>
            </a:r>
            <a:endParaRPr lang="es-ES_tradnl" sz="28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7170" name="Picture 2" descr="J:\HACER PPS\ANGELES\angel18-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714619"/>
            <a:ext cx="1500630" cy="2592000"/>
          </a:xfrm>
          <a:prstGeom prst="rect">
            <a:avLst/>
          </a:prstGeom>
          <a:noFill/>
        </p:spPr>
      </p:pic>
      <p:pic>
        <p:nvPicPr>
          <p:cNvPr id="16386" name="Picture 2" descr="10 millones de personas sin hogar por las inundaciones en Pakistá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143380"/>
            <a:ext cx="2561858" cy="1836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5072066" y="6072206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3.bp.blogspot.com/-q1MoGdMh1a4/TXI6VdCJkdI/AAAAAAAACPI/S1l3pLfUu38/s1600/im%C3%A1genes_de_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41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Baskerville Old Face" pitchFamily="18" charset="0"/>
              </a:rPr>
              <a:t>Planifica tu tiempo y adelántate al ajetreo navideño:</a:t>
            </a:r>
            <a:r>
              <a:rPr lang="es-ES_tradnl" sz="2400" b="1" dirty="0" smtClean="0">
                <a:solidFill>
                  <a:srgbClr val="C00000"/>
                </a:solidFill>
                <a:latin typeface="Baskerville Old Face" pitchFamily="18" charset="0"/>
              </a:rPr>
              <a:t/>
            </a:r>
            <a:br>
              <a:rPr lang="es-ES_tradnl" sz="2400" b="1" dirty="0" smtClean="0">
                <a:solidFill>
                  <a:srgbClr val="C00000"/>
                </a:solidFill>
                <a:latin typeface="Baskerville Old Face" pitchFamily="18" charset="0"/>
              </a:rPr>
            </a:br>
            <a:r>
              <a:rPr lang="es-ES_tradnl" sz="2400" b="1" dirty="0" smtClean="0">
                <a:solidFill>
                  <a:srgbClr val="C00000"/>
                </a:solidFill>
                <a:latin typeface="Baskerville Old Face" pitchFamily="18" charset="0"/>
              </a:rPr>
              <a:t>Para disfrutar bien de la navidad sin tener sobresaltos de última hora teniendo que salir corriendo a comprar imprevistos.</a:t>
            </a:r>
            <a:endParaRPr lang="es-ES_tradnl" sz="2400" dirty="0">
              <a:solidFill>
                <a:srgbClr val="C00000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6286520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diezcuatro.files.wordpress.com/2011/12/navidec3b1o.jpg?w=645&amp;h=5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24999" cy="7380000"/>
          </a:xfrm>
          <a:prstGeom prst="rect">
            <a:avLst/>
          </a:prstGeom>
          <a:noFill/>
        </p:spPr>
      </p:pic>
      <p:pic>
        <p:nvPicPr>
          <p:cNvPr id="5" name="Picture 4" descr="http://www.sanar.org/files/sanar/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500042"/>
            <a:ext cx="4563000" cy="60007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350043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latin typeface="Baskerville Old Face" pitchFamily="18" charset="0"/>
              </a:rPr>
              <a:t>Dedica unos días a hacer las compras antes de la avalancha de última hora (es agobiante comprar los días más cercanos a navidad, año nuevo y reyes), haz ahora todas tus compras de comida, regalos, decoraciones, y todo cuanto necesites para la fecha. </a:t>
            </a:r>
            <a:endParaRPr lang="es-ES_tradnl" sz="2400" dirty="0">
              <a:latin typeface="Baskerville Old Face" pitchFamily="18" charset="0"/>
            </a:endParaRPr>
          </a:p>
        </p:txBody>
      </p:sp>
      <p:pic>
        <p:nvPicPr>
          <p:cNvPr id="1035" name="Picture 11" descr="Gifs de estrell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154369">
            <a:off x="4992285" y="1917183"/>
            <a:ext cx="3248025" cy="1181101"/>
          </a:xfrm>
          <a:prstGeom prst="rect">
            <a:avLst/>
          </a:prstGeom>
          <a:noFill/>
        </p:spPr>
      </p:pic>
      <p:pic>
        <p:nvPicPr>
          <p:cNvPr id="1037" name="Picture 13" descr="Gifs de estrell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627882">
            <a:off x="5204029" y="3072830"/>
            <a:ext cx="3248025" cy="1181101"/>
          </a:xfrm>
          <a:prstGeom prst="rect">
            <a:avLst/>
          </a:prstGeom>
          <a:noFill/>
        </p:spPr>
      </p:pic>
      <p:pic>
        <p:nvPicPr>
          <p:cNvPr id="1039" name="Picture 15" descr="Gifs de estrell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78330">
            <a:off x="6211242" y="3721158"/>
            <a:ext cx="2276997" cy="82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929058" y="6488668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2" name="Picture 15" descr="Gifs de estrell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78330">
            <a:off x="6282678" y="4519687"/>
            <a:ext cx="2276997" cy="828000"/>
          </a:xfrm>
          <a:prstGeom prst="rect">
            <a:avLst/>
          </a:prstGeom>
          <a:noFill/>
        </p:spPr>
      </p:pic>
      <p:pic>
        <p:nvPicPr>
          <p:cNvPr id="13" name="Picture 2" descr="J:\HACER PPS\ANGELES\as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374000"/>
            <a:ext cx="2484000" cy="24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diezcuatro.files.wordpress.com/2011/12/christmas-wallpaper-fondos-navidad-0022.jpg?w=645&amp;h=4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0"/>
            <a:ext cx="923033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4357694"/>
            <a:ext cx="330891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No abandones todos  </a:t>
            </a:r>
          </a:p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tus hábitos de salud: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pic>
        <p:nvPicPr>
          <p:cNvPr id="8194" name="Picture 2" descr="J:\HACER PPS\ANGELES\angel54_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57364"/>
            <a:ext cx="1476375" cy="2676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7857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latin typeface="Baskerville Old Face" pitchFamily="18" charset="0"/>
              </a:rPr>
              <a:t> </a:t>
            </a:r>
            <a:r>
              <a:rPr lang="es-ES_tradnl" sz="2800" b="1" dirty="0" smtClean="0">
                <a:solidFill>
                  <a:schemeClr val="bg1"/>
                </a:solidFill>
                <a:latin typeface="Baskerville Old Face" pitchFamily="18" charset="0"/>
              </a:rPr>
              <a:t>Así podrás estar más relajado cuando llegue navidad.</a:t>
            </a:r>
            <a:endParaRPr lang="es-ES_tradnl" sz="2800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00100" y="6000768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diezcuatro.files.wordpress.com/2011/12/imagenes-de-navidad-wallpaper-esfera-fondo-rojo.jpg?w=645&amp;h=4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033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285728"/>
            <a:ext cx="59293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Está bien permitirse un trato especial en navidad, en la cena navideña, año nuevo, reyes, y más… pero no te descontroles durante toda la temporada navideña. 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pic>
        <p:nvPicPr>
          <p:cNvPr id="6" name="Picture 2" descr="J:\HACER PPS\ANGELES\CTV2CVirgenMaria2C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466000"/>
            <a:ext cx="3306993" cy="4392000"/>
          </a:xfrm>
          <a:prstGeom prst="rect">
            <a:avLst/>
          </a:prstGeom>
          <a:noFill/>
        </p:spPr>
      </p:pic>
      <p:pic>
        <p:nvPicPr>
          <p:cNvPr id="12290" name="Picture 2" descr="http://1.bp.blogspot.com/_ib9VKPnSRuQ/TPbY1nomPFI/AAAAAAAAB9E/Pi8rg37KdbA/s1600/navidad13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357562"/>
            <a:ext cx="2143140" cy="230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643702" y="614364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para hacer navidad\Pollo-relleno-para-Navidad-7-628x4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1355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0004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Baskerville Old Face" pitchFamily="18" charset="0"/>
              </a:rPr>
              <a:t>Relájate a la hora de imponerte objetivos, ya sea para navidad, la cena, o el año que viene… debes ser realista y ponerte metas asequibles </a:t>
            </a:r>
            <a:endParaRPr lang="es-ES_tradnl" sz="2400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71670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diezcuatro.files.wordpress.com/2011/12/52a8f39a91.jpg?w=645&amp;h=4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8640000" cy="57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3857628"/>
            <a:ext cx="77153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800" b="1" dirty="0" smtClean="0">
              <a:latin typeface="Baskerville Old Face" pitchFamily="18" charset="0"/>
            </a:endParaRPr>
          </a:p>
          <a:p>
            <a:r>
              <a:rPr lang="es-ES_tradnl" sz="2800" b="1" dirty="0" smtClean="0">
                <a:latin typeface="Baskerville Old Face" pitchFamily="18" charset="0"/>
              </a:rPr>
              <a:t/>
            </a:r>
            <a:br>
              <a:rPr lang="es-ES_tradnl" sz="2800" b="1" dirty="0" smtClean="0">
                <a:latin typeface="Baskerville Old Face" pitchFamily="18" charset="0"/>
              </a:rPr>
            </a:br>
            <a:r>
              <a:rPr lang="es-ES_tradnl" sz="2800" b="1" dirty="0" smtClean="0">
                <a:latin typeface="Baskerville Old Face" pitchFamily="18" charset="0"/>
              </a:rPr>
              <a:t/>
            </a:r>
            <a:br>
              <a:rPr lang="es-ES_tradnl" sz="2800" b="1" dirty="0" smtClean="0">
                <a:latin typeface="Baskerville Old Face" pitchFamily="18" charset="0"/>
              </a:rPr>
            </a:br>
            <a:r>
              <a:rPr lang="es-ES_tradnl" sz="2800" b="1" dirty="0" smtClean="0">
                <a:latin typeface="Baskerville Old Face" pitchFamily="18" charset="0"/>
              </a:rPr>
              <a:t>A veces nos ponemos metas demasiado grandes,  en estas fechas (especialmente cerca de año nuevo)</a:t>
            </a:r>
            <a:endParaRPr lang="es-ES_tradnl" sz="2800" dirty="0"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diezcuatro.files.wordpress.com/2011/12/poster-de-navidad_1024x7681.jpg?w=645&amp;h=4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" y="0"/>
            <a:ext cx="927841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1857364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Antes que nada, date cuenta de que la navidad no va a ser perfecta, es imposible que lo sea, sólo en las películas  son así. 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pic>
        <p:nvPicPr>
          <p:cNvPr id="6" name="Picture 7" descr="Llam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571876"/>
            <a:ext cx="468561" cy="825752"/>
          </a:xfrm>
          <a:prstGeom prst="rect">
            <a:avLst/>
          </a:prstGeom>
          <a:noFill/>
        </p:spPr>
      </p:pic>
      <p:pic>
        <p:nvPicPr>
          <p:cNvPr id="7" name="Picture 7" descr="Llam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071810"/>
            <a:ext cx="468561" cy="96862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100" y="42860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NAVIDAD NIEVE Y  ESTRELLAS\Fondo-de-pantalla-Navidad-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Baskerville Old Face" pitchFamily="18" charset="0"/>
              </a:rPr>
              <a:t>Nunca faltarán cosas que vayan mal, como tener que hacer unas horas extra de trabajo en navidad, llegar tarde a la función de tu hija, un vestido que se rompe, una crítica de tu madre o suegra, o un estúpido comentario de tu pareja.</a:t>
            </a:r>
            <a:endParaRPr lang="es-ES_tradnl" sz="24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2050" name="Picture 2" descr="J:\HACER PPS\ANIMALES EN MOVIMIENTO\1949_animad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5214950"/>
            <a:ext cx="689306" cy="468000"/>
          </a:xfrm>
          <a:prstGeom prst="rect">
            <a:avLst/>
          </a:prstGeom>
          <a:noFill/>
        </p:spPr>
      </p:pic>
      <p:pic>
        <p:nvPicPr>
          <p:cNvPr id="2051" name="Picture 3" descr="J:\HACER PPS\ANIMALES EN MOVIMIENTO\GIF0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5143512"/>
            <a:ext cx="624982" cy="792000"/>
          </a:xfrm>
          <a:prstGeom prst="rect">
            <a:avLst/>
          </a:prstGeom>
          <a:noFill/>
        </p:spPr>
      </p:pic>
      <p:pic>
        <p:nvPicPr>
          <p:cNvPr id="3074" name="Picture 2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311138">
            <a:off x="5680221" y="1101614"/>
            <a:ext cx="584472" cy="1728000"/>
          </a:xfrm>
          <a:prstGeom prst="rect">
            <a:avLst/>
          </a:prstGeom>
          <a:noFill/>
        </p:spPr>
      </p:pic>
      <p:pic>
        <p:nvPicPr>
          <p:cNvPr id="3076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3714752"/>
            <a:ext cx="2664000" cy="360000"/>
          </a:xfrm>
          <a:prstGeom prst="rect">
            <a:avLst/>
          </a:prstGeom>
          <a:noFill/>
        </p:spPr>
      </p:pic>
      <p:pic>
        <p:nvPicPr>
          <p:cNvPr id="11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16513">
            <a:off x="5500694" y="2428868"/>
            <a:ext cx="1864800" cy="252000"/>
          </a:xfrm>
          <a:prstGeom prst="rect">
            <a:avLst/>
          </a:prstGeom>
          <a:noFill/>
        </p:spPr>
      </p:pic>
      <p:pic>
        <p:nvPicPr>
          <p:cNvPr id="12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3643314"/>
            <a:ext cx="2131200" cy="288000"/>
          </a:xfrm>
          <a:prstGeom prst="rect">
            <a:avLst/>
          </a:prstGeom>
          <a:noFill/>
        </p:spPr>
      </p:pic>
      <p:pic>
        <p:nvPicPr>
          <p:cNvPr id="13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390719">
            <a:off x="3437385" y="2469198"/>
            <a:ext cx="1864800" cy="252000"/>
          </a:xfrm>
          <a:prstGeom prst="rect">
            <a:avLst/>
          </a:prstGeom>
          <a:noFill/>
        </p:spPr>
      </p:pic>
      <p:pic>
        <p:nvPicPr>
          <p:cNvPr id="14" name="Picture 2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358943">
            <a:off x="6750770" y="1071667"/>
            <a:ext cx="584472" cy="172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072198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diezcuatro.files.wordpress.com/2011/12/shutterstock_67424032_650.jpg?w=645&amp;h=6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14401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0"/>
            <a:ext cx="750099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00B050"/>
                </a:solidFill>
                <a:latin typeface="Baskerville Old Face" pitchFamily="18" charset="0"/>
              </a:rPr>
              <a:t>Regala con moderación:</a:t>
            </a:r>
            <a:r>
              <a:rPr lang="es-ES_tradnl" sz="2400" b="1" dirty="0" smtClean="0">
                <a:solidFill>
                  <a:srgbClr val="FF0000"/>
                </a:solidFill>
                <a:latin typeface="Baskerville Old Face" pitchFamily="18" charset="0"/>
              </a:rPr>
              <a:t/>
            </a:r>
            <a:br>
              <a:rPr lang="es-ES_tradnl" sz="2400" b="1" dirty="0" smtClean="0">
                <a:solidFill>
                  <a:srgbClr val="FF0000"/>
                </a:solidFill>
                <a:latin typeface="Baskerville Old Face" pitchFamily="18" charset="0"/>
              </a:rPr>
            </a:br>
            <a:r>
              <a:rPr lang="es-ES_tradnl" sz="2400" b="1" dirty="0" smtClean="0">
                <a:solidFill>
                  <a:srgbClr val="FF0000"/>
                </a:solidFill>
                <a:latin typeface="Baskerville Old Face" pitchFamily="18" charset="0"/>
              </a:rPr>
              <a:t>No es cuanto das, sino la calidad de amor que se da a cada persona. Regalar es algo que se puede hacer durante todo el</a:t>
            </a: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Baskerville Old Face" pitchFamily="18" charset="0"/>
              </a:rPr>
              <a:t> </a:t>
            </a: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endParaRPr lang="es-ES_tradnl" sz="2400" b="1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r>
              <a:rPr lang="es-ES_tradnl" sz="2400" b="1" dirty="0" smtClean="0">
                <a:solidFill>
                  <a:srgbClr val="FF0000"/>
                </a:solidFill>
                <a:latin typeface="Baskerville Old Face" pitchFamily="18" charset="0"/>
              </a:rPr>
              <a:t>año, lo primordial no son los regalos de navidad, sino el amor que se entrega.</a:t>
            </a:r>
            <a:endParaRPr lang="es-ES_tradnl" sz="24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1026" name="Picture 2" descr="J:\HACER PPS\FLORES\sargaszi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600599">
            <a:off x="2056146" y="2562725"/>
            <a:ext cx="1343585" cy="133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071934" y="1714488"/>
            <a:ext cx="12716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Gracias</a:t>
            </a:r>
            <a:endParaRPr lang="es-E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diezcuatro.files.wordpress.com/2011/12/new-year-wallpaper-721.jpg?w=645&amp;h=4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" y="0"/>
            <a:ext cx="9326489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068" y="6143644"/>
            <a:ext cx="8143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2"/>
                </a:solidFill>
                <a:latin typeface="Baskerville Old Face" pitchFamily="18" charset="0"/>
              </a:rPr>
              <a:t>No pierdas el sentido verdadero de la navidad:</a:t>
            </a:r>
            <a:endParaRPr lang="es-ES_tradnl" sz="2800" dirty="0">
              <a:solidFill>
                <a:schemeClr val="bg2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357166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img156.imageshack.us/img156/2325/navidad4mu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285776"/>
            <a:ext cx="10410120" cy="766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214950"/>
            <a:ext cx="64294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rgbClr val="FFC000"/>
                </a:solidFill>
                <a:latin typeface="Baskerville Old Face" pitchFamily="18" charset="0"/>
              </a:rPr>
              <a:t>la verdadera navidad y cómo debiéramos vivirla está en nuestros corazones y debiera ser días de paz.</a:t>
            </a:r>
            <a:endParaRPr lang="es-ES_tradnl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57950" y="214290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navidad.bz/fondos/1024x768/2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3075" name="Picture 3" descr="J:\HACER PPS\ANGELES\paz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00042"/>
            <a:ext cx="1293750" cy="1800000"/>
          </a:xfrm>
          <a:prstGeom prst="rect">
            <a:avLst/>
          </a:prstGeom>
          <a:noFill/>
        </p:spPr>
      </p:pic>
      <p:pic>
        <p:nvPicPr>
          <p:cNvPr id="23553" name="Picture 1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57166"/>
            <a:ext cx="1905000" cy="762000"/>
          </a:xfrm>
          <a:prstGeom prst="rect">
            <a:avLst/>
          </a:prstGeom>
          <a:noFill/>
        </p:spPr>
      </p:pic>
      <p:pic>
        <p:nvPicPr>
          <p:cNvPr id="23554" name="Picture 2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357166"/>
            <a:ext cx="1905000" cy="762000"/>
          </a:xfrm>
          <a:prstGeom prst="rect">
            <a:avLst/>
          </a:prstGeom>
          <a:noFill/>
        </p:spPr>
      </p:pic>
      <p:pic>
        <p:nvPicPr>
          <p:cNvPr id="23555" name="Picture 3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428604"/>
            <a:ext cx="1905000" cy="762000"/>
          </a:xfrm>
          <a:prstGeom prst="rect">
            <a:avLst/>
          </a:prstGeom>
          <a:noFill/>
        </p:spPr>
      </p:pic>
      <p:pic>
        <p:nvPicPr>
          <p:cNvPr id="23556" name="Picture 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00042"/>
            <a:ext cx="1905000" cy="762000"/>
          </a:xfrm>
          <a:prstGeom prst="rect">
            <a:avLst/>
          </a:prstGeom>
          <a:noFill/>
        </p:spPr>
      </p:pic>
      <p:pic>
        <p:nvPicPr>
          <p:cNvPr id="23557" name="Picture 5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1571612"/>
            <a:ext cx="1905000" cy="762000"/>
          </a:xfrm>
          <a:prstGeom prst="rect">
            <a:avLst/>
          </a:prstGeom>
          <a:noFill/>
        </p:spPr>
      </p:pic>
      <p:pic>
        <p:nvPicPr>
          <p:cNvPr id="23558" name="Picture 6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500174"/>
            <a:ext cx="1905000" cy="762000"/>
          </a:xfrm>
          <a:prstGeom prst="rect">
            <a:avLst/>
          </a:prstGeom>
          <a:noFill/>
        </p:spPr>
      </p:pic>
      <p:pic>
        <p:nvPicPr>
          <p:cNvPr id="23559" name="Picture 7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643050"/>
            <a:ext cx="1905000" cy="762000"/>
          </a:xfrm>
          <a:prstGeom prst="rect">
            <a:avLst/>
          </a:prstGeom>
          <a:noFill/>
        </p:spPr>
      </p:pic>
      <p:pic>
        <p:nvPicPr>
          <p:cNvPr id="23560" name="Picture 8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571744"/>
            <a:ext cx="1905000" cy="762000"/>
          </a:xfrm>
          <a:prstGeom prst="rect">
            <a:avLst/>
          </a:prstGeom>
          <a:noFill/>
        </p:spPr>
      </p:pic>
      <p:pic>
        <p:nvPicPr>
          <p:cNvPr id="23561" name="Picture 9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571744"/>
            <a:ext cx="1905000" cy="762000"/>
          </a:xfrm>
          <a:prstGeom prst="rect">
            <a:avLst/>
          </a:prstGeom>
          <a:noFill/>
        </p:spPr>
      </p:pic>
      <p:pic>
        <p:nvPicPr>
          <p:cNvPr id="23562" name="Picture 10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143116"/>
            <a:ext cx="1905000" cy="762000"/>
          </a:xfrm>
          <a:prstGeom prst="rect">
            <a:avLst/>
          </a:prstGeom>
          <a:noFill/>
        </p:spPr>
      </p:pic>
      <p:pic>
        <p:nvPicPr>
          <p:cNvPr id="23563" name="Picture 11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786190"/>
            <a:ext cx="1905000" cy="762000"/>
          </a:xfrm>
          <a:prstGeom prst="rect">
            <a:avLst/>
          </a:prstGeom>
          <a:noFill/>
        </p:spPr>
      </p:pic>
      <p:pic>
        <p:nvPicPr>
          <p:cNvPr id="23564" name="Picture 12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357562"/>
            <a:ext cx="1905000" cy="762000"/>
          </a:xfrm>
          <a:prstGeom prst="rect">
            <a:avLst/>
          </a:prstGeom>
          <a:noFill/>
        </p:spPr>
      </p:pic>
      <p:pic>
        <p:nvPicPr>
          <p:cNvPr id="23567" name="Picture 15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4714884"/>
            <a:ext cx="1905000" cy="762000"/>
          </a:xfrm>
          <a:prstGeom prst="rect">
            <a:avLst/>
          </a:prstGeom>
          <a:noFill/>
        </p:spPr>
      </p:pic>
      <p:pic>
        <p:nvPicPr>
          <p:cNvPr id="23568" name="Picture 16" descr="J:\HACER PPS\ANGELES\anjosmagiagifs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4071942"/>
            <a:ext cx="1314450" cy="2505075"/>
          </a:xfrm>
          <a:prstGeom prst="rect">
            <a:avLst/>
          </a:prstGeom>
          <a:noFill/>
        </p:spPr>
      </p:pic>
      <p:pic>
        <p:nvPicPr>
          <p:cNvPr id="23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4357694"/>
            <a:ext cx="1905000" cy="762000"/>
          </a:xfrm>
          <a:prstGeom prst="rect">
            <a:avLst/>
          </a:prstGeom>
          <a:noFill/>
        </p:spPr>
      </p:pic>
      <p:pic>
        <p:nvPicPr>
          <p:cNvPr id="24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214818"/>
            <a:ext cx="1905000" cy="762000"/>
          </a:xfrm>
          <a:prstGeom prst="rect">
            <a:avLst/>
          </a:prstGeom>
          <a:noFill/>
        </p:spPr>
      </p:pic>
      <p:pic>
        <p:nvPicPr>
          <p:cNvPr id="25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4929198"/>
            <a:ext cx="1905000" cy="762000"/>
          </a:xfrm>
          <a:prstGeom prst="rect">
            <a:avLst/>
          </a:prstGeom>
          <a:noFill/>
        </p:spPr>
      </p:pic>
      <p:pic>
        <p:nvPicPr>
          <p:cNvPr id="26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357562"/>
            <a:ext cx="1905000" cy="762000"/>
          </a:xfrm>
          <a:prstGeom prst="rect">
            <a:avLst/>
          </a:prstGeom>
          <a:noFill/>
        </p:spPr>
      </p:pic>
      <p:pic>
        <p:nvPicPr>
          <p:cNvPr id="27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5143512"/>
            <a:ext cx="1905000" cy="762000"/>
          </a:xfrm>
          <a:prstGeom prst="rect">
            <a:avLst/>
          </a:prstGeom>
          <a:noFill/>
        </p:spPr>
      </p:pic>
      <p:pic>
        <p:nvPicPr>
          <p:cNvPr id="28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572140"/>
            <a:ext cx="1905000" cy="762000"/>
          </a:xfrm>
          <a:prstGeom prst="rect">
            <a:avLst/>
          </a:prstGeom>
          <a:noFill/>
        </p:spPr>
      </p:pic>
      <p:pic>
        <p:nvPicPr>
          <p:cNvPr id="29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572140"/>
            <a:ext cx="1905000" cy="762000"/>
          </a:xfrm>
          <a:prstGeom prst="rect">
            <a:avLst/>
          </a:prstGeom>
          <a:noFill/>
        </p:spPr>
      </p:pic>
      <p:pic>
        <p:nvPicPr>
          <p:cNvPr id="30" name="Picture 14" descr="J:\HACER PPS\FONDOS NAVIDAD NIEVE Y  ESTRELLAS\bk-wht-nieve-animaciones-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5786454"/>
            <a:ext cx="1905000" cy="762000"/>
          </a:xfrm>
          <a:prstGeom prst="rect">
            <a:avLst/>
          </a:prstGeom>
          <a:noFill/>
        </p:spPr>
      </p:pic>
      <p:pic>
        <p:nvPicPr>
          <p:cNvPr id="2050" name="Picture 2" descr="J:\HACER PPS\para hacer navidad\boladenieve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5857892"/>
            <a:ext cx="1632000" cy="1224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31" name="30 Rectángulo"/>
          <p:cNvSpPr/>
          <p:nvPr/>
        </p:nvSpPr>
        <p:spPr>
          <a:xfrm>
            <a:off x="6500826" y="6215082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J:\HACER PPS\FONDOS NAVIDAD NIEVE Y  ESTRELLAS\campana-navidad-fondo-source_mk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064789">
            <a:off x="1709169" y="3037400"/>
            <a:ext cx="583506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María Teresa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Espín 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Imágenes Internet 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2012</a:t>
            </a:r>
            <a:endParaRPr lang="es-ES" sz="2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http://img119.imageshack.us/img119/6812/navidad11wl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285860"/>
            <a:ext cx="6489873" cy="46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6143644"/>
            <a:ext cx="2000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b="1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b="1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647</Words>
  <Application>Microsoft Office PowerPoint</Application>
  <PresentationFormat>Presentación en pantalla (4:3)</PresentationFormat>
  <Paragraphs>106</Paragraphs>
  <Slides>30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259</cp:revision>
  <dcterms:created xsi:type="dcterms:W3CDTF">2012-11-06T21:28:18Z</dcterms:created>
  <dcterms:modified xsi:type="dcterms:W3CDTF">2012-11-20T16:53:28Z</dcterms:modified>
</cp:coreProperties>
</file>