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7" r:id="rId3"/>
    <p:sldId id="258" r:id="rId4"/>
    <p:sldId id="287" r:id="rId5"/>
    <p:sldId id="259" r:id="rId6"/>
    <p:sldId id="289" r:id="rId7"/>
    <p:sldId id="262" r:id="rId8"/>
    <p:sldId id="264" r:id="rId9"/>
    <p:sldId id="290" r:id="rId10"/>
    <p:sldId id="291" r:id="rId11"/>
    <p:sldId id="292" r:id="rId12"/>
    <p:sldId id="293" r:id="rId13"/>
    <p:sldId id="294" r:id="rId14"/>
    <p:sldId id="269" r:id="rId15"/>
    <p:sldId id="297" r:id="rId16"/>
    <p:sldId id="296" r:id="rId17"/>
    <p:sldId id="276" r:id="rId18"/>
    <p:sldId id="270" r:id="rId19"/>
    <p:sldId id="299" r:id="rId20"/>
    <p:sldId id="301" r:id="rId21"/>
    <p:sldId id="302" r:id="rId22"/>
    <p:sldId id="298" r:id="rId23"/>
    <p:sldId id="303" r:id="rId24"/>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YjLRY7PIrGfxxbx+hK+EA==" hashData="saO4q7PYOrttL1cqGA7a2F0jYY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E8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102"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9CA0DC-CADA-4B69-BF81-2A9E7B25AE8E}" type="datetimeFigureOut">
              <a:rPr lang="es-ES_tradnl" smtClean="0"/>
              <a:pPr/>
              <a:t>27/11/2012</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B4AF18-73FF-4D4F-9AFE-B2F2CFC46AF3}"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DB4AF18-73FF-4D4F-9AFE-B2F2CFC46AF3}" type="slidenum">
              <a:rPr lang="es-ES_tradnl" smtClean="0"/>
              <a:pPr/>
              <a:t>13</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9E90CD9-9DB7-46EA-8EDE-E79F2B86C20E}"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80B5BDD-8F93-4312-BBB2-0B07C154B2D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147AB8-9E96-4206-AD12-D1A9857C17D5}" type="datetimeFigureOut">
              <a:rPr lang="es-ES_tradnl" smtClean="0"/>
              <a:pPr/>
              <a:t>27/11/2012</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E90CD9-9DB7-46EA-8EDE-E79F2B86C20E}"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83C1F01-4E47-44DE-A4F6-6F3E619D9D7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6.gif"/><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cort.in/m/?dx=http://www.fondos7.net/wallpaper/4217/arbol-de-navidad-y-regalos-hd-widescreen.html"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bitdate.com/wp-content/uploads/newyears2012wallpapercollection09.jpg" TargetMode="External"/><Relationship Id="rId7" Type="http://schemas.openxmlformats.org/officeDocument/2006/relationships/image" Target="../media/image34.gif"/><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gif"/><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gif"/><Relationship Id="rId4" Type="http://schemas.openxmlformats.org/officeDocument/2006/relationships/hyperlink" Target="http://ajilbab.com/gifs-animados-de-animaciones-infantiles-animaci-n-dibujo-animado-de/fondos-animados.com*images*wallpapers*dibujo-animado-de-angelito-522055.gif/"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www.glittergraphicsnow.com/uploads/posts/2008-12/1230032949_c760d1b1498f.gif" TargetMode="External"/><Relationship Id="rId2" Type="http://schemas.openxmlformats.org/officeDocument/2006/relationships/image" Target="../media/image38.gif"/><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gif"/></Relationships>
</file>

<file path=ppt/slides/_rels/slide15.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gif"/></Relationships>
</file>

<file path=ppt/slides/_rels/slide1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7.jpeg"/><Relationship Id="rId7" Type="http://schemas.openxmlformats.org/officeDocument/2006/relationships/hyperlink" Target="http://www.4shared.com/file/OxpOAqga/ee-weihnacht-044.html" TargetMode="External"/><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0.gif"/><Relationship Id="rId5" Type="http://schemas.openxmlformats.org/officeDocument/2006/relationships/image" Target="../media/image49.gif"/><Relationship Id="rId4" Type="http://schemas.openxmlformats.org/officeDocument/2006/relationships/image" Target="../media/image48.gif"/></Relationships>
</file>

<file path=ppt/slides/_rels/slide1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hyperlink" Target="http://www.4shared.com/file/ihqxwZtV/ee-weihnacht-001.html" TargetMode="External"/><Relationship Id="rId7" Type="http://schemas.openxmlformats.org/officeDocument/2006/relationships/hyperlink" Target="http://www.4shared.com/file/mMgc7CUi/ee-weihnacht-007.html" TargetMode="External"/><Relationship Id="rId12" Type="http://schemas.openxmlformats.org/officeDocument/2006/relationships/image" Target="../media/image59.png"/><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hyperlink" Target="http://www.4shared.com/file/EHhJCcLG/ee-weihnacht-045.html" TargetMode="External"/><Relationship Id="rId5" Type="http://schemas.openxmlformats.org/officeDocument/2006/relationships/hyperlink" Target="http://www.4shared.com/file/1tc14p73/ee-weihnacht-003.html" TargetMode="External"/><Relationship Id="rId10" Type="http://schemas.openxmlformats.org/officeDocument/2006/relationships/image" Target="../media/image58.png"/><Relationship Id="rId4" Type="http://schemas.openxmlformats.org/officeDocument/2006/relationships/image" Target="../media/image55.png"/><Relationship Id="rId9" Type="http://schemas.openxmlformats.org/officeDocument/2006/relationships/hyperlink" Target="http://www.4shared.com/file/nLEG7cMO/ee-weihnacht-008.html"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61.gif"/><Relationship Id="rId7" Type="http://schemas.openxmlformats.org/officeDocument/2006/relationships/image" Target="../media/image5.gif"/><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3.gif"/><Relationship Id="rId5" Type="http://schemas.openxmlformats.org/officeDocument/2006/relationships/image" Target="../media/image6.gif"/><Relationship Id="rId4" Type="http://schemas.openxmlformats.org/officeDocument/2006/relationships/image" Target="../media/image62.gif"/><Relationship Id="rId9" Type="http://schemas.openxmlformats.org/officeDocument/2006/relationships/image" Target="../media/image64.gif"/></Relationships>
</file>

<file path=ppt/slides/_rels/slide21.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hyperlink" Target="http://1.bp.blogspot.com/-1_OKsfGsZQ4/UKWMQg3xlAI/AAAAAAAAY3c/0C4pIf1IuTM/s1600/betty+boop+navidad+(6).gif" TargetMode="External"/><Relationship Id="rId1" Type="http://schemas.openxmlformats.org/officeDocument/2006/relationships/slideLayout" Target="../slideLayouts/slideLayout2.xml"/><Relationship Id="rId4" Type="http://schemas.openxmlformats.org/officeDocument/2006/relationships/image" Target="../media/image66.gif"/></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http://www.fondos12.com/data/media/19/big/new_year_high_quality__wallpaper_480x300.jpg"/>
          <p:cNvPicPr>
            <a:picLocks noChangeAspect="1" noChangeArrowheads="1"/>
          </p:cNvPicPr>
          <p:nvPr/>
        </p:nvPicPr>
        <p:blipFill>
          <a:blip r:embed="rId3" cstate="print"/>
          <a:srcRect/>
          <a:stretch>
            <a:fillRect/>
          </a:stretch>
        </p:blipFill>
        <p:spPr bwMode="auto">
          <a:xfrm>
            <a:off x="-72000" y="0"/>
            <a:ext cx="9216000" cy="6858000"/>
          </a:xfrm>
          <a:prstGeom prst="rect">
            <a:avLst/>
          </a:prstGeom>
          <a:noFill/>
        </p:spPr>
      </p:pic>
      <p:pic>
        <p:nvPicPr>
          <p:cNvPr id="26626" name="Picture 2" descr="http://2.bp.blogspot.com/-2LqnReVz5xI/Tv4H3FmRsgI/AAAAAAAAHuc/8kbx186rSmg/s1600/feliz-ano-nuevo-1.gif"/>
          <p:cNvPicPr>
            <a:picLocks noChangeAspect="1" noChangeArrowheads="1" noCrop="1"/>
          </p:cNvPicPr>
          <p:nvPr/>
        </p:nvPicPr>
        <p:blipFill>
          <a:blip r:embed="rId4" cstate="print"/>
          <a:srcRect/>
          <a:stretch>
            <a:fillRect/>
          </a:stretch>
        </p:blipFill>
        <p:spPr bwMode="auto">
          <a:xfrm>
            <a:off x="4071934" y="3048000"/>
            <a:ext cx="4572000" cy="3810000"/>
          </a:xfrm>
          <a:prstGeom prst="roundRect">
            <a:avLst/>
          </a:prstGeom>
          <a:noFill/>
          <a:effectLst>
            <a:softEdge rad="635000"/>
          </a:effectLst>
        </p:spPr>
      </p:pic>
      <p:pic>
        <p:nvPicPr>
          <p:cNvPr id="26628" name="Picture 4" descr="http://www.forumclinic.org/download/.attachments/separador-navidadgif"/>
          <p:cNvPicPr>
            <a:picLocks noChangeAspect="1" noChangeArrowheads="1" noCrop="1"/>
          </p:cNvPicPr>
          <p:nvPr/>
        </p:nvPicPr>
        <p:blipFill>
          <a:blip r:embed="rId5" cstate="print"/>
          <a:srcRect/>
          <a:stretch>
            <a:fillRect/>
          </a:stretch>
        </p:blipFill>
        <p:spPr bwMode="auto">
          <a:xfrm>
            <a:off x="357158" y="428604"/>
            <a:ext cx="5229225" cy="2619375"/>
          </a:xfrm>
          <a:prstGeom prst="rect">
            <a:avLst/>
          </a:prstGeom>
          <a:noFill/>
        </p:spPr>
      </p:pic>
      <p:pic>
        <p:nvPicPr>
          <p:cNvPr id="28674" name="Picture 2" descr="fuegos artificiales"/>
          <p:cNvPicPr>
            <a:picLocks noChangeAspect="1" noChangeArrowheads="1" noCrop="1"/>
          </p:cNvPicPr>
          <p:nvPr/>
        </p:nvPicPr>
        <p:blipFill>
          <a:blip r:embed="rId6" cstate="print"/>
          <a:srcRect/>
          <a:stretch>
            <a:fillRect/>
          </a:stretch>
        </p:blipFill>
        <p:spPr bwMode="auto">
          <a:xfrm>
            <a:off x="3071802" y="2500306"/>
            <a:ext cx="1905000" cy="1905000"/>
          </a:xfrm>
          <a:prstGeom prst="rect">
            <a:avLst/>
          </a:prstGeom>
          <a:noFill/>
        </p:spPr>
      </p:pic>
      <p:pic>
        <p:nvPicPr>
          <p:cNvPr id="28676" name="Picture 4" descr="fuegos artificiales"/>
          <p:cNvPicPr>
            <a:picLocks noChangeAspect="1" noChangeArrowheads="1" noCrop="1"/>
          </p:cNvPicPr>
          <p:nvPr/>
        </p:nvPicPr>
        <p:blipFill>
          <a:blip r:embed="rId6" cstate="print"/>
          <a:srcRect/>
          <a:stretch>
            <a:fillRect/>
          </a:stretch>
        </p:blipFill>
        <p:spPr bwMode="auto">
          <a:xfrm>
            <a:off x="7000892" y="1357298"/>
            <a:ext cx="1905000" cy="1905000"/>
          </a:xfrm>
          <a:prstGeom prst="rect">
            <a:avLst/>
          </a:prstGeom>
          <a:noFill/>
        </p:spPr>
      </p:pic>
      <p:pic>
        <p:nvPicPr>
          <p:cNvPr id="28678" name="Picture 6" descr="fuegos artificiales"/>
          <p:cNvPicPr>
            <a:picLocks noChangeAspect="1" noChangeArrowheads="1" noCrop="1"/>
          </p:cNvPicPr>
          <p:nvPr/>
        </p:nvPicPr>
        <p:blipFill>
          <a:blip r:embed="rId7" cstate="print"/>
          <a:srcRect/>
          <a:stretch>
            <a:fillRect/>
          </a:stretch>
        </p:blipFill>
        <p:spPr bwMode="auto">
          <a:xfrm>
            <a:off x="5929322" y="214290"/>
            <a:ext cx="2476500" cy="2476501"/>
          </a:xfrm>
          <a:prstGeom prst="rect">
            <a:avLst/>
          </a:prstGeom>
          <a:noFill/>
        </p:spPr>
      </p:pic>
      <p:pic>
        <p:nvPicPr>
          <p:cNvPr id="28680" name="Picture 8" descr="fuegos artificiales"/>
          <p:cNvPicPr>
            <a:picLocks noChangeAspect="1" noChangeArrowheads="1" noCrop="1"/>
          </p:cNvPicPr>
          <p:nvPr/>
        </p:nvPicPr>
        <p:blipFill>
          <a:blip r:embed="rId8" cstate="print"/>
          <a:srcRect/>
          <a:stretch>
            <a:fillRect/>
          </a:stretch>
        </p:blipFill>
        <p:spPr bwMode="auto">
          <a:xfrm>
            <a:off x="0" y="2714620"/>
            <a:ext cx="1428750" cy="1219201"/>
          </a:xfrm>
          <a:prstGeom prst="rect">
            <a:avLst/>
          </a:prstGeom>
          <a:noFill/>
        </p:spPr>
      </p:pic>
      <p:pic>
        <p:nvPicPr>
          <p:cNvPr id="28682" name="Picture 10" descr="fuegos artificiales"/>
          <p:cNvPicPr>
            <a:picLocks noChangeAspect="1" noChangeArrowheads="1" noCrop="1"/>
          </p:cNvPicPr>
          <p:nvPr/>
        </p:nvPicPr>
        <p:blipFill>
          <a:blip r:embed="rId8" cstate="print"/>
          <a:srcRect/>
          <a:stretch>
            <a:fillRect/>
          </a:stretch>
        </p:blipFill>
        <p:spPr bwMode="auto">
          <a:xfrm>
            <a:off x="5072066" y="2214554"/>
            <a:ext cx="1428750" cy="1219201"/>
          </a:xfrm>
          <a:prstGeom prst="rect">
            <a:avLst/>
          </a:prstGeom>
          <a:noFill/>
        </p:spPr>
      </p:pic>
      <p:pic>
        <p:nvPicPr>
          <p:cNvPr id="22530" name="Picture 2" descr="http://www.egrupos.net/cgi-bin/eGruposDMime.cgi?K9U7J9W7U7xumopxCnoodjy-a-mqo-CPTVYSXCvqwCuwymqCVPQhfb7"/>
          <p:cNvPicPr>
            <a:picLocks noChangeAspect="1" noChangeArrowheads="1" noCrop="1"/>
          </p:cNvPicPr>
          <p:nvPr/>
        </p:nvPicPr>
        <p:blipFill>
          <a:blip r:embed="rId9" cstate="print"/>
          <a:srcRect/>
          <a:stretch>
            <a:fillRect/>
          </a:stretch>
        </p:blipFill>
        <p:spPr bwMode="auto">
          <a:xfrm>
            <a:off x="642910" y="3690000"/>
            <a:ext cx="2008420" cy="3168000"/>
          </a:xfrm>
          <a:prstGeom prst="ellipse">
            <a:avLst/>
          </a:prstGeom>
          <a:noFill/>
          <a:effectLst>
            <a:softEdge rad="317500"/>
          </a:effectLst>
        </p:spPr>
      </p:pic>
    </p:spTree>
  </p:cSld>
  <p:clrMapOvr>
    <a:masterClrMapping/>
  </p:clrMapOvr>
  <p:transition spd="slow" advTm="9000">
    <p:fade thruBlk="1"/>
    <p:sndAc>
      <p:stSnd>
        <p:snd r:embed="rId2" name="EXTRAORDINARY MERRY REeditado (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http://www.fondospantalla10.com/wp-content/uploads/2011/12/New-Year-2010_1600x1200.jpg"/>
          <p:cNvPicPr>
            <a:picLocks noChangeAspect="1" noChangeArrowheads="1"/>
          </p:cNvPicPr>
          <p:nvPr/>
        </p:nvPicPr>
        <p:blipFill>
          <a:blip r:embed="rId2" cstate="print"/>
          <a:srcRect/>
          <a:stretch>
            <a:fillRect/>
          </a:stretch>
        </p:blipFill>
        <p:spPr bwMode="auto">
          <a:xfrm>
            <a:off x="0" y="0"/>
            <a:ext cx="9171841" cy="6876000"/>
          </a:xfrm>
          <a:prstGeom prst="rect">
            <a:avLst/>
          </a:prstGeom>
          <a:noFill/>
        </p:spPr>
      </p:pic>
      <p:sp>
        <p:nvSpPr>
          <p:cNvPr id="6" name="5 Rectángulo"/>
          <p:cNvSpPr/>
          <p:nvPr/>
        </p:nvSpPr>
        <p:spPr>
          <a:xfrm>
            <a:off x="2286000" y="3105835"/>
            <a:ext cx="4572000" cy="369332"/>
          </a:xfrm>
          <a:prstGeom prst="rect">
            <a:avLst/>
          </a:prstGeom>
        </p:spPr>
        <p:txBody>
          <a:bodyPr>
            <a:spAutoFit/>
          </a:bodyPr>
          <a:lstStyle/>
          <a:p>
            <a:endParaRPr lang="es-ES_tradnl" dirty="0"/>
          </a:p>
        </p:txBody>
      </p:sp>
      <p:sp>
        <p:nvSpPr>
          <p:cNvPr id="8" name="7 Rectángulo"/>
          <p:cNvSpPr/>
          <p:nvPr/>
        </p:nvSpPr>
        <p:spPr>
          <a:xfrm>
            <a:off x="428596" y="5072074"/>
            <a:ext cx="8454280" cy="1200329"/>
          </a:xfrm>
          <a:prstGeom prst="rect">
            <a:avLst/>
          </a:prstGeom>
          <a:noFill/>
        </p:spPr>
        <p:txBody>
          <a:bodyPr wrap="square" lIns="91440" tIns="45720" rIns="91440" bIns="45720">
            <a:spAutoFit/>
          </a:bodyPr>
          <a:lstStyle/>
          <a:p>
            <a:pPr algn="ctr"/>
            <a:r>
              <a:rPr lang="es-ES" sz="3600" b="1" cap="none" spc="50" dirty="0" err="1"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Brush Script MT" pitchFamily="66" charset="0"/>
                <a:cs typeface="Andalus" pitchFamily="2" charset="-78"/>
              </a:rPr>
              <a:t>Wowww</a:t>
            </a:r>
            <a:r>
              <a:rPr lang="es-E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Brush Script MT" pitchFamily="66" charset="0"/>
                <a:cs typeface="Andalus" pitchFamily="2" charset="-78"/>
              </a:rPr>
              <a:t>!!! ¡ ¡Qué rápido se nos va un año! El tiempo pasa volando y no nos damos cuenta. </a:t>
            </a:r>
            <a:endParaRPr lang="es-ES_tradnl"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27650" name="Picture 2" descr="fuegos artificiales"/>
          <p:cNvPicPr>
            <a:picLocks noChangeAspect="1" noChangeArrowheads="1" noCrop="1"/>
          </p:cNvPicPr>
          <p:nvPr/>
        </p:nvPicPr>
        <p:blipFill>
          <a:blip r:embed="rId3" cstate="print"/>
          <a:srcRect/>
          <a:stretch>
            <a:fillRect/>
          </a:stretch>
        </p:blipFill>
        <p:spPr bwMode="auto">
          <a:xfrm>
            <a:off x="1571604" y="571480"/>
            <a:ext cx="1905000" cy="1905000"/>
          </a:xfrm>
          <a:prstGeom prst="rect">
            <a:avLst/>
          </a:prstGeom>
          <a:noFill/>
        </p:spPr>
      </p:pic>
      <p:pic>
        <p:nvPicPr>
          <p:cNvPr id="27652" name="Picture 4" descr="fuegos artificiales"/>
          <p:cNvPicPr>
            <a:picLocks noChangeAspect="1" noChangeArrowheads="1" noCrop="1"/>
          </p:cNvPicPr>
          <p:nvPr/>
        </p:nvPicPr>
        <p:blipFill>
          <a:blip r:embed="rId3" cstate="print"/>
          <a:srcRect/>
          <a:stretch>
            <a:fillRect/>
          </a:stretch>
        </p:blipFill>
        <p:spPr bwMode="auto">
          <a:xfrm>
            <a:off x="5429256" y="357166"/>
            <a:ext cx="1905000" cy="1905000"/>
          </a:xfrm>
          <a:prstGeom prst="rect">
            <a:avLst/>
          </a:prstGeom>
          <a:noFill/>
        </p:spPr>
      </p:pic>
      <p:pic>
        <p:nvPicPr>
          <p:cNvPr id="27654" name="Picture 6" descr="fuegos artificiales"/>
          <p:cNvPicPr>
            <a:picLocks noChangeAspect="1" noChangeArrowheads="1" noCrop="1"/>
          </p:cNvPicPr>
          <p:nvPr/>
        </p:nvPicPr>
        <p:blipFill>
          <a:blip r:embed="rId4" cstate="print"/>
          <a:srcRect/>
          <a:stretch>
            <a:fillRect/>
          </a:stretch>
        </p:blipFill>
        <p:spPr bwMode="auto">
          <a:xfrm>
            <a:off x="2857488" y="500042"/>
            <a:ext cx="2476500" cy="2476501"/>
          </a:xfrm>
          <a:prstGeom prst="rect">
            <a:avLst/>
          </a:prstGeom>
          <a:noFill/>
        </p:spPr>
      </p:pic>
      <p:pic>
        <p:nvPicPr>
          <p:cNvPr id="27656" name="Picture 8" descr="fuegos artificiales"/>
          <p:cNvPicPr>
            <a:picLocks noChangeAspect="1" noChangeArrowheads="1" noCrop="1"/>
          </p:cNvPicPr>
          <p:nvPr/>
        </p:nvPicPr>
        <p:blipFill>
          <a:blip r:embed="rId4" cstate="print"/>
          <a:srcRect/>
          <a:stretch>
            <a:fillRect/>
          </a:stretch>
        </p:blipFill>
        <p:spPr bwMode="auto">
          <a:xfrm>
            <a:off x="6667500" y="285728"/>
            <a:ext cx="2476500" cy="2476501"/>
          </a:xfrm>
          <a:prstGeom prst="rect">
            <a:avLst/>
          </a:prstGeom>
          <a:noFill/>
        </p:spPr>
      </p:pic>
      <p:pic>
        <p:nvPicPr>
          <p:cNvPr id="27658" name="Picture 10" descr="fuegos artificiales"/>
          <p:cNvPicPr>
            <a:picLocks noChangeAspect="1" noChangeArrowheads="1" noCrop="1"/>
          </p:cNvPicPr>
          <p:nvPr/>
        </p:nvPicPr>
        <p:blipFill>
          <a:blip r:embed="rId5" cstate="print"/>
          <a:srcRect/>
          <a:stretch>
            <a:fillRect/>
          </a:stretch>
        </p:blipFill>
        <p:spPr bwMode="auto">
          <a:xfrm>
            <a:off x="285720" y="1000108"/>
            <a:ext cx="1428750" cy="1219201"/>
          </a:xfrm>
          <a:prstGeom prst="rect">
            <a:avLst/>
          </a:prstGeom>
          <a:noFill/>
        </p:spPr>
      </p:pic>
      <p:pic>
        <p:nvPicPr>
          <p:cNvPr id="27660" name="Picture 12" descr="fuegos artificiales"/>
          <p:cNvPicPr>
            <a:picLocks noChangeAspect="1" noChangeArrowheads="1" noCrop="1"/>
          </p:cNvPicPr>
          <p:nvPr/>
        </p:nvPicPr>
        <p:blipFill>
          <a:blip r:embed="rId5" cstate="print"/>
          <a:srcRect/>
          <a:stretch>
            <a:fillRect/>
          </a:stretch>
        </p:blipFill>
        <p:spPr bwMode="auto">
          <a:xfrm>
            <a:off x="5357818" y="1500174"/>
            <a:ext cx="1428750" cy="1219201"/>
          </a:xfrm>
          <a:prstGeom prst="rect">
            <a:avLst/>
          </a:prstGeom>
          <a:noFill/>
        </p:spPr>
      </p:pic>
      <p:pic>
        <p:nvPicPr>
          <p:cNvPr id="27661" name="Picture 13" descr="J:\HACER PPS\VARIOS\slide0015_image053.gif"/>
          <p:cNvPicPr>
            <a:picLocks noChangeAspect="1" noChangeArrowheads="1" noCrop="1"/>
          </p:cNvPicPr>
          <p:nvPr/>
        </p:nvPicPr>
        <p:blipFill>
          <a:blip r:embed="rId6" cstate="print"/>
          <a:srcRect/>
          <a:stretch>
            <a:fillRect/>
          </a:stretch>
        </p:blipFill>
        <p:spPr bwMode="auto">
          <a:xfrm>
            <a:off x="1000100" y="3357562"/>
            <a:ext cx="2288461" cy="1188000"/>
          </a:xfrm>
          <a:prstGeom prst="rect">
            <a:avLst/>
          </a:prstGeom>
          <a:noFill/>
        </p:spPr>
      </p:pic>
    </p:spTree>
  </p:cSld>
  <p:clrMapOvr>
    <a:masterClrMapping/>
  </p:clrMapOvr>
  <p:transition spd="slow" advTm="10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http://www.fondos7.net/wallpaper-original/wallpapers/arbol-de-navidad-y-regalos-4217.jpg">
            <a:hlinkClick r:id="rId2"/>
          </p:cNvPr>
          <p:cNvPicPr>
            <a:picLocks noChangeAspect="1" noChangeArrowheads="1"/>
          </p:cNvPicPr>
          <p:nvPr/>
        </p:nvPicPr>
        <p:blipFill>
          <a:blip r:embed="rId3" cstate="print"/>
          <a:srcRect/>
          <a:stretch>
            <a:fillRect/>
          </a:stretch>
        </p:blipFill>
        <p:spPr bwMode="auto">
          <a:xfrm>
            <a:off x="0" y="1"/>
            <a:ext cx="9144000" cy="6857999"/>
          </a:xfrm>
          <a:prstGeom prst="rect">
            <a:avLst/>
          </a:prstGeom>
          <a:noFill/>
        </p:spPr>
      </p:pic>
      <p:sp>
        <p:nvSpPr>
          <p:cNvPr id="5" name="4 Rectángulo"/>
          <p:cNvSpPr/>
          <p:nvPr/>
        </p:nvSpPr>
        <p:spPr>
          <a:xfrm>
            <a:off x="2286000" y="2967335"/>
            <a:ext cx="4572000" cy="369332"/>
          </a:xfrm>
          <a:prstGeom prst="rect">
            <a:avLst/>
          </a:prstGeom>
        </p:spPr>
        <p:txBody>
          <a:bodyPr>
            <a:spAutoFit/>
          </a:bodyPr>
          <a:lstStyle/>
          <a:p>
            <a:endParaRPr lang="es-ES_tradnl" dirty="0"/>
          </a:p>
        </p:txBody>
      </p:sp>
      <p:sp>
        <p:nvSpPr>
          <p:cNvPr id="6" name="5 Rectángulo"/>
          <p:cNvSpPr/>
          <p:nvPr/>
        </p:nvSpPr>
        <p:spPr>
          <a:xfrm>
            <a:off x="1285852" y="5000636"/>
            <a:ext cx="7429552" cy="1877437"/>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3600" b="1" cap="none" spc="0" dirty="0" smtClean="0">
                <a:ln w="50800"/>
                <a:solidFill>
                  <a:schemeClr val="bg1"/>
                </a:solidFill>
                <a:effectLst/>
                <a:latin typeface="Brush Script MT" pitchFamily="66" charset="0"/>
              </a:rPr>
              <a:t>Ayer era otro año pero hoy es </a:t>
            </a:r>
            <a:r>
              <a:rPr lang="es-ES" sz="3600" b="1" dirty="0" smtClean="0">
                <a:ln w="50800"/>
                <a:solidFill>
                  <a:schemeClr val="bg1"/>
                </a:solidFill>
                <a:latin typeface="Brush Script MT" pitchFamily="66" charset="0"/>
              </a:rPr>
              <a:t>2013</a:t>
            </a:r>
            <a:r>
              <a:rPr lang="es-ES" sz="3600" b="1" cap="none" spc="0" dirty="0" smtClean="0">
                <a:ln w="50800"/>
                <a:solidFill>
                  <a:schemeClr val="bg1"/>
                </a:solidFill>
                <a:effectLst/>
                <a:latin typeface="Brush Script MT" pitchFamily="66" charset="0"/>
              </a:rPr>
              <a:t>,aunque no parece haber </a:t>
            </a:r>
            <a:r>
              <a:rPr lang="es-ES" sz="4400" b="1" cap="none" spc="0" dirty="0" smtClean="0">
                <a:ln w="50800"/>
                <a:solidFill>
                  <a:schemeClr val="bg1"/>
                </a:solidFill>
                <a:effectLst/>
                <a:latin typeface="Brush Script MT" pitchFamily="66" charset="0"/>
              </a:rPr>
              <a:t>ninguna </a:t>
            </a:r>
            <a:r>
              <a:rPr lang="es-ES" sz="3600" b="1" cap="none" spc="0" dirty="0" smtClean="0">
                <a:ln w="50800"/>
                <a:solidFill>
                  <a:schemeClr val="bg1"/>
                </a:solidFill>
                <a:effectLst/>
                <a:latin typeface="Brush Script MT" pitchFamily="66" charset="0"/>
              </a:rPr>
              <a:t>diferencia, pero hoy es Año Nuevo. </a:t>
            </a:r>
            <a:endParaRPr lang="es-ES_tradnl" sz="3600" b="1" cap="none" spc="0" dirty="0">
              <a:ln w="50800"/>
              <a:solidFill>
                <a:schemeClr val="bg1"/>
              </a:solidFill>
              <a:effectLst/>
              <a:latin typeface="Brush Script MT" pitchFamily="66" charset="0"/>
            </a:endParaRPr>
          </a:p>
        </p:txBody>
      </p:sp>
      <p:pic>
        <p:nvPicPr>
          <p:cNvPr id="45058" name="Picture 2" descr="http://www.lamentiraestaahifuera.com/wp-content/uploads/2010/04/2012.jpg"/>
          <p:cNvPicPr>
            <a:picLocks noChangeAspect="1" noChangeArrowheads="1"/>
          </p:cNvPicPr>
          <p:nvPr/>
        </p:nvPicPr>
        <p:blipFill>
          <a:blip r:embed="rId4" cstate="print"/>
          <a:srcRect/>
          <a:stretch>
            <a:fillRect/>
          </a:stretch>
        </p:blipFill>
        <p:spPr bwMode="auto">
          <a:xfrm>
            <a:off x="3571868" y="2143116"/>
            <a:ext cx="1771670" cy="1368000"/>
          </a:xfrm>
          <a:prstGeom prst="roundRect">
            <a:avLst/>
          </a:prstGeom>
          <a:noFill/>
          <a:effectLst>
            <a:softEdge rad="317500"/>
          </a:effectLst>
        </p:spPr>
      </p:pic>
      <p:pic>
        <p:nvPicPr>
          <p:cNvPr id="45062" name="Picture 6" descr="Stock image of 'hands with numbers shows year 2013'"/>
          <p:cNvPicPr>
            <a:picLocks noChangeAspect="1" noChangeArrowheads="1"/>
          </p:cNvPicPr>
          <p:nvPr/>
        </p:nvPicPr>
        <p:blipFill>
          <a:blip r:embed="rId5" cstate="print"/>
          <a:srcRect/>
          <a:stretch>
            <a:fillRect/>
          </a:stretch>
        </p:blipFill>
        <p:spPr bwMode="auto">
          <a:xfrm>
            <a:off x="3357554" y="3357562"/>
            <a:ext cx="2159999" cy="1440000"/>
          </a:xfrm>
          <a:prstGeom prst="roundRect">
            <a:avLst/>
          </a:prstGeom>
          <a:noFill/>
          <a:effectLst>
            <a:softEdge rad="127000"/>
          </a:effectLst>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45058"/>
                                        </p:tgtEl>
                                        <p:attrNameLst>
                                          <p:attrName>ppt_w</p:attrName>
                                        </p:attrNameLst>
                                      </p:cBhvr>
                                      <p:tavLst>
                                        <p:tav tm="0">
                                          <p:val>
                                            <p:strVal val="ppt_w"/>
                                          </p:val>
                                        </p:tav>
                                        <p:tav tm="100000">
                                          <p:val>
                                            <p:fltVal val="0"/>
                                          </p:val>
                                        </p:tav>
                                      </p:tavLst>
                                    </p:anim>
                                    <p:anim calcmode="lin" valueType="num">
                                      <p:cBhvr>
                                        <p:cTn id="7" dur="5000"/>
                                        <p:tgtEl>
                                          <p:spTgt spid="45058"/>
                                        </p:tgtEl>
                                        <p:attrNameLst>
                                          <p:attrName>ppt_h</p:attrName>
                                        </p:attrNameLst>
                                      </p:cBhvr>
                                      <p:tavLst>
                                        <p:tav tm="0">
                                          <p:val>
                                            <p:strVal val="ppt_h"/>
                                          </p:val>
                                        </p:tav>
                                        <p:tav tm="100000">
                                          <p:val>
                                            <p:fltVal val="0"/>
                                          </p:val>
                                        </p:tav>
                                      </p:tavLst>
                                    </p:anim>
                                    <p:animEffect transition="out" filter="fade">
                                      <p:cBhvr>
                                        <p:cTn id="8" dur="5000"/>
                                        <p:tgtEl>
                                          <p:spTgt spid="45058"/>
                                        </p:tgtEl>
                                      </p:cBhvr>
                                    </p:animEffect>
                                    <p:set>
                                      <p:cBhvr>
                                        <p:cTn id="9" dur="1" fill="hold">
                                          <p:stCondLst>
                                            <p:cond delay="4999"/>
                                          </p:stCondLst>
                                        </p:cTn>
                                        <p:tgtEl>
                                          <p:spTgt spid="45058"/>
                                        </p:tgtEl>
                                        <p:attrNameLst>
                                          <p:attrName>style.visibility</p:attrName>
                                        </p:attrNameLst>
                                      </p:cBhvr>
                                      <p:to>
                                        <p:strVal val="hidden"/>
                                      </p:to>
                                    </p:set>
                                  </p:childTnLst>
                                </p:cTn>
                              </p:par>
                            </p:childTnLst>
                          </p:cTn>
                        </p:par>
                        <p:par>
                          <p:cTn id="10" fill="hold">
                            <p:stCondLst>
                              <p:cond delay="5000"/>
                            </p:stCondLst>
                            <p:childTnLst>
                              <p:par>
                                <p:cTn id="11" presetID="47" presetClass="entr" presetSubtype="0" fill="hold" nodeType="afterEffect">
                                  <p:stCondLst>
                                    <p:cond delay="0"/>
                                  </p:stCondLst>
                                  <p:childTnLst>
                                    <p:set>
                                      <p:cBhvr>
                                        <p:cTn id="12" dur="1" fill="hold">
                                          <p:stCondLst>
                                            <p:cond delay="0"/>
                                          </p:stCondLst>
                                        </p:cTn>
                                        <p:tgtEl>
                                          <p:spTgt spid="45062"/>
                                        </p:tgtEl>
                                        <p:attrNameLst>
                                          <p:attrName>style.visibility</p:attrName>
                                        </p:attrNameLst>
                                      </p:cBhvr>
                                      <p:to>
                                        <p:strVal val="visible"/>
                                      </p:to>
                                    </p:set>
                                    <p:animEffect transition="in" filter="fade">
                                      <p:cBhvr>
                                        <p:cTn id="13" dur="3000"/>
                                        <p:tgtEl>
                                          <p:spTgt spid="45062"/>
                                        </p:tgtEl>
                                      </p:cBhvr>
                                    </p:animEffect>
                                    <p:anim calcmode="lin" valueType="num">
                                      <p:cBhvr>
                                        <p:cTn id="14" dur="3000" fill="hold"/>
                                        <p:tgtEl>
                                          <p:spTgt spid="45062"/>
                                        </p:tgtEl>
                                        <p:attrNameLst>
                                          <p:attrName>ppt_x</p:attrName>
                                        </p:attrNameLst>
                                      </p:cBhvr>
                                      <p:tavLst>
                                        <p:tav tm="0">
                                          <p:val>
                                            <p:strVal val="#ppt_x"/>
                                          </p:val>
                                        </p:tav>
                                        <p:tav tm="100000">
                                          <p:val>
                                            <p:strVal val="#ppt_x"/>
                                          </p:val>
                                        </p:tav>
                                      </p:tavLst>
                                    </p:anim>
                                    <p:anim calcmode="lin" valueType="num">
                                      <p:cBhvr>
                                        <p:cTn id="15" dur="3000" fill="hold"/>
                                        <p:tgtEl>
                                          <p:spTgt spid="450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www.pantanodelzujar.es/blog/wp-content/uploads/2011/12/wallpapers-navidad-2011.jpg"/>
          <p:cNvPicPr>
            <a:picLocks noChangeAspect="1" noChangeArrowheads="1"/>
          </p:cNvPicPr>
          <p:nvPr/>
        </p:nvPicPr>
        <p:blipFill>
          <a:blip r:embed="rId2" cstate="print"/>
          <a:srcRect/>
          <a:stretch>
            <a:fillRect/>
          </a:stretch>
        </p:blipFill>
        <p:spPr bwMode="auto">
          <a:xfrm>
            <a:off x="-357222" y="0"/>
            <a:ext cx="10072726" cy="6858000"/>
          </a:xfrm>
          <a:prstGeom prst="rect">
            <a:avLst/>
          </a:prstGeom>
          <a:noFill/>
        </p:spPr>
      </p:pic>
      <p:pic>
        <p:nvPicPr>
          <p:cNvPr id="24578" name="Picture 2" descr="Ano Nuevo Comentarios para Orkut"/>
          <p:cNvPicPr>
            <a:picLocks noChangeAspect="1" noChangeArrowheads="1" noCrop="1"/>
          </p:cNvPicPr>
          <p:nvPr/>
        </p:nvPicPr>
        <p:blipFill>
          <a:blip r:embed="rId3" cstate="print"/>
          <a:srcRect/>
          <a:stretch>
            <a:fillRect/>
          </a:stretch>
        </p:blipFill>
        <p:spPr bwMode="auto">
          <a:xfrm>
            <a:off x="3357554" y="857232"/>
            <a:ext cx="4714875" cy="1133476"/>
          </a:xfrm>
          <a:prstGeom prst="roundRect">
            <a:avLst/>
          </a:prstGeom>
          <a:noFill/>
          <a:effectLst>
            <a:softEdge rad="317500"/>
          </a:effectLst>
        </p:spPr>
      </p:pic>
      <p:sp>
        <p:nvSpPr>
          <p:cNvPr id="24580" name="AutoShape 4" descr="http://picturestack.com/743/786/f0i21171felic9tM.gif"/>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24582" name="Picture 6" descr="http://lacomunidad.elpais.com/blogfiles/arice39/62341vrcp3uxzji.gif_320_320_256_9223372036854775000_0_1_0.gif"/>
          <p:cNvPicPr>
            <a:picLocks noChangeAspect="1" noChangeArrowheads="1" noCrop="1"/>
          </p:cNvPicPr>
          <p:nvPr/>
        </p:nvPicPr>
        <p:blipFill>
          <a:blip r:embed="rId4" cstate="print"/>
          <a:srcRect/>
          <a:stretch>
            <a:fillRect/>
          </a:stretch>
        </p:blipFill>
        <p:spPr bwMode="auto">
          <a:xfrm>
            <a:off x="0" y="214290"/>
            <a:ext cx="3816000" cy="3816000"/>
          </a:xfrm>
          <a:prstGeom prst="ellipse">
            <a:avLst/>
          </a:prstGeom>
          <a:noFill/>
          <a:effectLst>
            <a:softEdge rad="635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1000"/>
                                        <p:tgtEl>
                                          <p:spTgt spid="24578"/>
                                        </p:tgtEl>
                                      </p:cBhvr>
                                    </p:animEffect>
                                    <p:anim calcmode="lin" valueType="num">
                                      <p:cBhvr>
                                        <p:cTn id="8" dur="1000" fill="hold"/>
                                        <p:tgtEl>
                                          <p:spTgt spid="24578"/>
                                        </p:tgtEl>
                                        <p:attrNameLst>
                                          <p:attrName>ppt_x</p:attrName>
                                        </p:attrNameLst>
                                      </p:cBhvr>
                                      <p:tavLst>
                                        <p:tav tm="0">
                                          <p:val>
                                            <p:strVal val="#ppt_x"/>
                                          </p:val>
                                        </p:tav>
                                        <p:tav tm="100000">
                                          <p:val>
                                            <p:strVal val="#ppt_x"/>
                                          </p:val>
                                        </p:tav>
                                      </p:tavLst>
                                    </p:anim>
                                    <p:anim calcmode="lin" valueType="num">
                                      <p:cBhvr>
                                        <p:cTn id="9" dur="1000" fill="hold"/>
                                        <p:tgtEl>
                                          <p:spTgt spid="245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4582"/>
                                        </p:tgtEl>
                                        <p:attrNameLst>
                                          <p:attrName>style.visibility</p:attrName>
                                        </p:attrNameLst>
                                      </p:cBhvr>
                                      <p:to>
                                        <p:strVal val="visible"/>
                                      </p:to>
                                    </p:set>
                                    <p:anim calcmode="lin" valueType="num">
                                      <p:cBhvr>
                                        <p:cTn id="13" dur="3000" fill="hold"/>
                                        <p:tgtEl>
                                          <p:spTgt spid="24582"/>
                                        </p:tgtEl>
                                        <p:attrNameLst>
                                          <p:attrName>ppt_w</p:attrName>
                                        </p:attrNameLst>
                                      </p:cBhvr>
                                      <p:tavLst>
                                        <p:tav tm="0">
                                          <p:val>
                                            <p:fltVal val="0"/>
                                          </p:val>
                                        </p:tav>
                                        <p:tav tm="100000">
                                          <p:val>
                                            <p:strVal val="#ppt_w"/>
                                          </p:val>
                                        </p:tav>
                                      </p:tavLst>
                                    </p:anim>
                                    <p:anim calcmode="lin" valueType="num">
                                      <p:cBhvr>
                                        <p:cTn id="14" dur="3000" fill="hold"/>
                                        <p:tgtEl>
                                          <p:spTgt spid="24582"/>
                                        </p:tgtEl>
                                        <p:attrNameLst>
                                          <p:attrName>ppt_h</p:attrName>
                                        </p:attrNameLst>
                                      </p:cBhvr>
                                      <p:tavLst>
                                        <p:tav tm="0">
                                          <p:val>
                                            <p:fltVal val="0"/>
                                          </p:val>
                                        </p:tav>
                                        <p:tav tm="100000">
                                          <p:val>
                                            <p:strVal val="#ppt_h"/>
                                          </p:val>
                                        </p:tav>
                                      </p:tavLst>
                                    </p:anim>
                                    <p:animEffect transition="in" filter="fade">
                                      <p:cBhvr>
                                        <p:cTn id="15" dur="3000"/>
                                        <p:tgtEl>
                                          <p:spTgt spid="24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http://wallpaper-3d-hd.ru/img/1920x1440/8/7/0/8707.jpg"/>
          <p:cNvPicPr>
            <a:picLocks noChangeAspect="1" noChangeArrowheads="1"/>
          </p:cNvPicPr>
          <p:nvPr/>
        </p:nvPicPr>
        <p:blipFill>
          <a:blip r:embed="rId2" cstate="print"/>
          <a:srcRect/>
          <a:stretch>
            <a:fillRect/>
          </a:stretch>
        </p:blipFill>
        <p:spPr bwMode="auto">
          <a:xfrm>
            <a:off x="-75861" y="0"/>
            <a:ext cx="9219861" cy="6912000"/>
          </a:xfrm>
          <a:prstGeom prst="rect">
            <a:avLst/>
          </a:prstGeom>
          <a:noFill/>
        </p:spPr>
      </p:pic>
      <p:sp>
        <p:nvSpPr>
          <p:cNvPr id="5" name="4 Rectángulo"/>
          <p:cNvSpPr/>
          <p:nvPr/>
        </p:nvSpPr>
        <p:spPr>
          <a:xfrm>
            <a:off x="857224" y="1357298"/>
            <a:ext cx="184731" cy="584775"/>
          </a:xfrm>
          <a:prstGeom prst="rect">
            <a:avLst/>
          </a:prstGeom>
        </p:spPr>
        <p:txBody>
          <a:bodyPr wrap="none">
            <a:spAutoFit/>
          </a:bodyPr>
          <a:lstStyle/>
          <a:p>
            <a:endParaRPr lang="es-ES_tradnl" sz="3200" dirty="0">
              <a:solidFill>
                <a:schemeClr val="bg1"/>
              </a:solidFill>
            </a:endParaRPr>
          </a:p>
        </p:txBody>
      </p:sp>
      <p:pic>
        <p:nvPicPr>
          <p:cNvPr id="6" name="Picture 2" descr="http://wallpaper-3d-hd.ru/img/1920x1440/8/7/0/8707.jpg"/>
          <p:cNvPicPr>
            <a:picLocks noChangeAspect="1" noChangeArrowheads="1"/>
          </p:cNvPicPr>
          <p:nvPr/>
        </p:nvPicPr>
        <p:blipFill>
          <a:blip r:embed="rId2" cstate="print"/>
          <a:srcRect/>
          <a:stretch>
            <a:fillRect/>
          </a:stretch>
        </p:blipFill>
        <p:spPr bwMode="auto">
          <a:xfrm>
            <a:off x="-75861" y="0"/>
            <a:ext cx="9219861" cy="6912000"/>
          </a:xfrm>
          <a:prstGeom prst="rect">
            <a:avLst/>
          </a:prstGeom>
          <a:noFill/>
        </p:spPr>
      </p:pic>
      <p:pic>
        <p:nvPicPr>
          <p:cNvPr id="7" name="Picture 2" descr="http://wallpaper-3d-hd.ru/img/1920x1440/8/7/0/8707.jpg"/>
          <p:cNvPicPr>
            <a:picLocks noChangeAspect="1" noChangeArrowheads="1"/>
          </p:cNvPicPr>
          <p:nvPr/>
        </p:nvPicPr>
        <p:blipFill>
          <a:blip r:embed="rId2" cstate="print"/>
          <a:srcRect/>
          <a:stretch>
            <a:fillRect/>
          </a:stretch>
        </p:blipFill>
        <p:spPr bwMode="auto">
          <a:xfrm>
            <a:off x="-75861" y="0"/>
            <a:ext cx="9219861" cy="6912000"/>
          </a:xfrm>
          <a:prstGeom prst="rect">
            <a:avLst/>
          </a:prstGeom>
          <a:noFill/>
        </p:spPr>
      </p:pic>
      <p:pic>
        <p:nvPicPr>
          <p:cNvPr id="8" name="Picture 2" descr="http://wallpaper-3d-hd.ru/img/1920x1440/8/7/0/8707.jpg"/>
          <p:cNvPicPr>
            <a:picLocks noChangeAspect="1" noChangeArrowheads="1"/>
          </p:cNvPicPr>
          <p:nvPr/>
        </p:nvPicPr>
        <p:blipFill>
          <a:blip r:embed="rId2" cstate="print"/>
          <a:srcRect/>
          <a:stretch>
            <a:fillRect/>
          </a:stretch>
        </p:blipFill>
        <p:spPr bwMode="auto">
          <a:xfrm>
            <a:off x="-75861" y="0"/>
            <a:ext cx="9219861" cy="6912000"/>
          </a:xfrm>
          <a:prstGeom prst="rect">
            <a:avLst/>
          </a:prstGeom>
          <a:noFill/>
        </p:spPr>
      </p:pic>
      <p:pic>
        <p:nvPicPr>
          <p:cNvPr id="9" name="Picture 2" descr="http://wallpaper-3d-hd.ru/img/1920x1440/8/7/0/8707.jpg"/>
          <p:cNvPicPr>
            <a:picLocks noChangeAspect="1" noChangeArrowheads="1"/>
          </p:cNvPicPr>
          <p:nvPr/>
        </p:nvPicPr>
        <p:blipFill>
          <a:blip r:embed="rId2" cstate="print"/>
          <a:srcRect/>
          <a:stretch>
            <a:fillRect/>
          </a:stretch>
        </p:blipFill>
        <p:spPr bwMode="auto">
          <a:xfrm>
            <a:off x="-75861" y="0"/>
            <a:ext cx="9219861" cy="6912000"/>
          </a:xfrm>
          <a:prstGeom prst="rect">
            <a:avLst/>
          </a:prstGeom>
          <a:noFill/>
        </p:spPr>
      </p:pic>
      <p:sp>
        <p:nvSpPr>
          <p:cNvPr id="10" name="9 Rectángulo"/>
          <p:cNvSpPr/>
          <p:nvPr/>
        </p:nvSpPr>
        <p:spPr>
          <a:xfrm>
            <a:off x="285720" y="714356"/>
            <a:ext cx="4912242"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rPr>
              <a:t>¿Y qué tiene hoy de diferente? </a:t>
            </a:r>
            <a:endParaRPr lang="es-ES_tradnl"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endParaRPr>
          </a:p>
        </p:txBody>
      </p:sp>
      <p:pic>
        <p:nvPicPr>
          <p:cNvPr id="1026" name="Picture 2" descr="J:\HACER PPS\CARPETA PLANTILLAS\master03_background (2).gif"/>
          <p:cNvPicPr>
            <a:picLocks noChangeAspect="1" noChangeArrowheads="1"/>
          </p:cNvPicPr>
          <p:nvPr/>
        </p:nvPicPr>
        <p:blipFill>
          <a:blip r:embed="rId3" cstate="print"/>
          <a:srcRect/>
          <a:stretch>
            <a:fillRect/>
          </a:stretch>
        </p:blipFill>
        <p:spPr bwMode="auto">
          <a:xfrm>
            <a:off x="-83520" y="0"/>
            <a:ext cx="9227520" cy="6912000"/>
          </a:xfrm>
          <a:prstGeom prst="rect">
            <a:avLst/>
          </a:prstGeom>
          <a:noFill/>
        </p:spPr>
      </p:pic>
      <p:pic>
        <p:nvPicPr>
          <p:cNvPr id="12" name="Picture 2" descr="J:\HACER PPS\CARPETA PLANTILLAS\master03_background (2).gif"/>
          <p:cNvPicPr>
            <a:picLocks noChangeAspect="1" noChangeArrowheads="1"/>
          </p:cNvPicPr>
          <p:nvPr/>
        </p:nvPicPr>
        <p:blipFill>
          <a:blip r:embed="rId3" cstate="print"/>
          <a:srcRect/>
          <a:stretch>
            <a:fillRect/>
          </a:stretch>
        </p:blipFill>
        <p:spPr bwMode="auto">
          <a:xfrm>
            <a:off x="-131580" y="0"/>
            <a:ext cx="9275580" cy="69480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1026"/>
                                        </p:tgtEl>
                                      </p:cBhvr>
                                    </p:animEffect>
                                    <p:set>
                                      <p:cBhvr>
                                        <p:cTn id="10" dur="1" fill="hold">
                                          <p:stCondLst>
                                            <p:cond delay="4999"/>
                                          </p:stCondLst>
                                        </p:cTn>
                                        <p:tgtEl>
                                          <p:spTgt spid="1026"/>
                                        </p:tgtEl>
                                        <p:attrNameLst>
                                          <p:attrName>style.visibility</p:attrName>
                                        </p:attrNameLst>
                                      </p:cBhvr>
                                      <p:to>
                                        <p:strVal val="hidden"/>
                                      </p:to>
                                    </p:set>
                                  </p:childTnLst>
                                </p:cTn>
                              </p:par>
                            </p:childTnLst>
                          </p:cTn>
                        </p:par>
                        <p:par>
                          <p:cTn id="11" fill="hold">
                            <p:stCondLst>
                              <p:cond delay="5000"/>
                            </p:stCondLst>
                            <p:childTnLst>
                              <p:par>
                                <p:cTn id="12" presetID="17" presetClass="entr" presetSubtype="2"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ppt_x</p:attrName>
                                        </p:attrNameLst>
                                      </p:cBhvr>
                                      <p:tavLst>
                                        <p:tav tm="0">
                                          <p:val>
                                            <p:strVal val="#ppt_x+#ppt_w/2"/>
                                          </p:val>
                                        </p:tav>
                                        <p:tav tm="100000">
                                          <p:val>
                                            <p:strVal val="#ppt_x"/>
                                          </p:val>
                                        </p:tav>
                                      </p:tavLst>
                                    </p:anim>
                                    <p:anim calcmode="lin" valueType="num">
                                      <p:cBhvr>
                                        <p:cTn id="15" dur="3000" fill="hold"/>
                                        <p:tgtEl>
                                          <p:spTgt spid="9"/>
                                        </p:tgtEl>
                                        <p:attrNameLst>
                                          <p:attrName>ppt_y</p:attrName>
                                        </p:attrNameLst>
                                      </p:cBhvr>
                                      <p:tavLst>
                                        <p:tav tm="0">
                                          <p:val>
                                            <p:strVal val="#ppt_y"/>
                                          </p:val>
                                        </p:tav>
                                        <p:tav tm="100000">
                                          <p:val>
                                            <p:strVal val="#ppt_y"/>
                                          </p:val>
                                        </p:tav>
                                      </p:tavLst>
                                    </p:anim>
                                    <p:anim calcmode="lin" valueType="num">
                                      <p:cBhvr>
                                        <p:cTn id="16" dur="3000" fill="hold"/>
                                        <p:tgtEl>
                                          <p:spTgt spid="9"/>
                                        </p:tgtEl>
                                        <p:attrNameLst>
                                          <p:attrName>ppt_w</p:attrName>
                                        </p:attrNameLst>
                                      </p:cBhvr>
                                      <p:tavLst>
                                        <p:tav tm="0">
                                          <p:val>
                                            <p:fltVal val="0"/>
                                          </p:val>
                                        </p:tav>
                                        <p:tav tm="100000">
                                          <p:val>
                                            <p:strVal val="#ppt_w"/>
                                          </p:val>
                                        </p:tav>
                                      </p:tavLst>
                                    </p:anim>
                                    <p:anim calcmode="lin" valueType="num">
                                      <p:cBhvr>
                                        <p:cTn id="17" dur="3000" fill="hold"/>
                                        <p:tgtEl>
                                          <p:spTgt spid="9"/>
                                        </p:tgtEl>
                                        <p:attrNameLst>
                                          <p:attrName>ppt_h</p:attrName>
                                        </p:attrNameLst>
                                      </p:cBhvr>
                                      <p:tavLst>
                                        <p:tav tm="0">
                                          <p:val>
                                            <p:strVal val="#ppt_h"/>
                                          </p:val>
                                        </p:tav>
                                        <p:tav tm="100000">
                                          <p:val>
                                            <p:strVal val="#ppt_h"/>
                                          </p:val>
                                        </p:tav>
                                      </p:tavLst>
                                    </p:anim>
                                  </p:childTnLst>
                                </p:cTn>
                              </p:par>
                            </p:childTnLst>
                          </p:cTn>
                        </p:par>
                        <p:par>
                          <p:cTn id="18" fill="hold">
                            <p:stCondLst>
                              <p:cond delay="8000"/>
                            </p:stCondLst>
                            <p:childTnLst>
                              <p:par>
                                <p:cTn id="19" presetID="17" presetClass="exit" presetSubtype="8" fill="hold" nodeType="afterEffect">
                                  <p:stCondLst>
                                    <p:cond delay="0"/>
                                  </p:stCondLst>
                                  <p:childTnLst>
                                    <p:anim calcmode="lin" valueType="num">
                                      <p:cBhvr>
                                        <p:cTn id="20" dur="3000"/>
                                        <p:tgtEl>
                                          <p:spTgt spid="9"/>
                                        </p:tgtEl>
                                        <p:attrNameLst>
                                          <p:attrName>ppt_x</p:attrName>
                                        </p:attrNameLst>
                                      </p:cBhvr>
                                      <p:tavLst>
                                        <p:tav tm="0">
                                          <p:val>
                                            <p:strVal val="ppt_x"/>
                                          </p:val>
                                        </p:tav>
                                        <p:tav tm="100000">
                                          <p:val>
                                            <p:strVal val="ppt_x-ppt_w/2"/>
                                          </p:val>
                                        </p:tav>
                                      </p:tavLst>
                                    </p:anim>
                                    <p:anim calcmode="lin" valueType="num">
                                      <p:cBhvr>
                                        <p:cTn id="21" dur="3000"/>
                                        <p:tgtEl>
                                          <p:spTgt spid="9"/>
                                        </p:tgtEl>
                                        <p:attrNameLst>
                                          <p:attrName>ppt_y</p:attrName>
                                        </p:attrNameLst>
                                      </p:cBhvr>
                                      <p:tavLst>
                                        <p:tav tm="0">
                                          <p:val>
                                            <p:strVal val="ppt_y"/>
                                          </p:val>
                                        </p:tav>
                                        <p:tav tm="100000">
                                          <p:val>
                                            <p:strVal val="ppt_y"/>
                                          </p:val>
                                        </p:tav>
                                      </p:tavLst>
                                    </p:anim>
                                    <p:anim calcmode="lin" valueType="num">
                                      <p:cBhvr>
                                        <p:cTn id="22" dur="3000"/>
                                        <p:tgtEl>
                                          <p:spTgt spid="9"/>
                                        </p:tgtEl>
                                        <p:attrNameLst>
                                          <p:attrName>ppt_w</p:attrName>
                                        </p:attrNameLst>
                                      </p:cBhvr>
                                      <p:tavLst>
                                        <p:tav tm="0">
                                          <p:val>
                                            <p:strVal val="ppt_w"/>
                                          </p:val>
                                        </p:tav>
                                        <p:tav tm="100000">
                                          <p:val>
                                            <p:fltVal val="0"/>
                                          </p:val>
                                        </p:tav>
                                      </p:tavLst>
                                    </p:anim>
                                    <p:anim calcmode="lin" valueType="num">
                                      <p:cBhvr>
                                        <p:cTn id="23" dur="3000"/>
                                        <p:tgtEl>
                                          <p:spTgt spid="9"/>
                                        </p:tgtEl>
                                        <p:attrNameLst>
                                          <p:attrName>ppt_h</p:attrName>
                                        </p:attrNameLst>
                                      </p:cBhvr>
                                      <p:tavLst>
                                        <p:tav tm="0">
                                          <p:val>
                                            <p:strVal val="ppt_h"/>
                                          </p:val>
                                        </p:tav>
                                        <p:tav tm="100000">
                                          <p:val>
                                            <p:strVal val="ppt_h"/>
                                          </p:val>
                                        </p:tav>
                                      </p:tavLst>
                                    </p:anim>
                                    <p:set>
                                      <p:cBhvr>
                                        <p:cTn id="24" dur="1" fill="hold">
                                          <p:stCondLst>
                                            <p:cond delay="2999"/>
                                          </p:stCondLst>
                                        </p:cTn>
                                        <p:tgtEl>
                                          <p:spTgt spid="9"/>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ppt_x</p:attrName>
                                        </p:attrNameLst>
                                      </p:cBhvr>
                                      <p:tavLst>
                                        <p:tav tm="0">
                                          <p:val>
                                            <p:strVal val="#ppt_x+#ppt_w/2"/>
                                          </p:val>
                                        </p:tav>
                                        <p:tav tm="100000">
                                          <p:val>
                                            <p:strVal val="#ppt_x"/>
                                          </p:val>
                                        </p:tav>
                                      </p:tavLst>
                                    </p:anim>
                                    <p:anim calcmode="lin" valueType="num">
                                      <p:cBhvr>
                                        <p:cTn id="28" dur="3000" fill="hold"/>
                                        <p:tgtEl>
                                          <p:spTgt spid="8"/>
                                        </p:tgtEl>
                                        <p:attrNameLst>
                                          <p:attrName>ppt_y</p:attrName>
                                        </p:attrNameLst>
                                      </p:cBhvr>
                                      <p:tavLst>
                                        <p:tav tm="0">
                                          <p:val>
                                            <p:strVal val="#ppt_y"/>
                                          </p:val>
                                        </p:tav>
                                        <p:tav tm="100000">
                                          <p:val>
                                            <p:strVal val="#ppt_y"/>
                                          </p:val>
                                        </p:tav>
                                      </p:tavLst>
                                    </p:anim>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11000"/>
                            </p:stCondLst>
                            <p:childTnLst>
                              <p:par>
                                <p:cTn id="32" presetID="17" presetClass="exit" presetSubtype="8" fill="hold" nodeType="after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ntr" presetSubtype="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ppt_w/2"/>
                                          </p:val>
                                        </p:tav>
                                        <p:tav tm="100000">
                                          <p:val>
                                            <p:strVal val="#ppt_x"/>
                                          </p:val>
                                        </p:tav>
                                      </p:tavLst>
                                    </p:anim>
                                    <p:anim calcmode="lin" valueType="num">
                                      <p:cBhvr>
                                        <p:cTn id="41" dur="3000" fill="hold"/>
                                        <p:tgtEl>
                                          <p:spTgt spid="7"/>
                                        </p:tgtEl>
                                        <p:attrNameLst>
                                          <p:attrName>ppt_y</p:attrName>
                                        </p:attrNameLst>
                                      </p:cBhvr>
                                      <p:tavLst>
                                        <p:tav tm="0">
                                          <p:val>
                                            <p:strVal val="#ppt_y"/>
                                          </p:val>
                                        </p:tav>
                                        <p:tav tm="100000">
                                          <p:val>
                                            <p:strVal val="#ppt_y"/>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childTnLst>
                          </p:cTn>
                        </p:par>
                        <p:par>
                          <p:cTn id="44" fill="hold">
                            <p:stCondLst>
                              <p:cond delay="14000"/>
                            </p:stCondLst>
                            <p:childTnLst>
                              <p:par>
                                <p:cTn id="45" presetID="17" presetClass="exit" presetSubtype="8" fill="hold" nodeType="afterEffect">
                                  <p:stCondLst>
                                    <p:cond delay="0"/>
                                  </p:stCondLst>
                                  <p:childTnLst>
                                    <p:anim calcmode="lin" valueType="num">
                                      <p:cBhvr>
                                        <p:cTn id="46" dur="3000"/>
                                        <p:tgtEl>
                                          <p:spTgt spid="7"/>
                                        </p:tgtEl>
                                        <p:attrNameLst>
                                          <p:attrName>ppt_x</p:attrName>
                                        </p:attrNameLst>
                                      </p:cBhvr>
                                      <p:tavLst>
                                        <p:tav tm="0">
                                          <p:val>
                                            <p:strVal val="ppt_x"/>
                                          </p:val>
                                        </p:tav>
                                        <p:tav tm="100000">
                                          <p:val>
                                            <p:strVal val="ppt_x-ppt_w/2"/>
                                          </p:val>
                                        </p:tav>
                                      </p:tavLst>
                                    </p:anim>
                                    <p:anim calcmode="lin" valueType="num">
                                      <p:cBhvr>
                                        <p:cTn id="47" dur="3000"/>
                                        <p:tgtEl>
                                          <p:spTgt spid="7"/>
                                        </p:tgtEl>
                                        <p:attrNameLst>
                                          <p:attrName>ppt_y</p:attrName>
                                        </p:attrNameLst>
                                      </p:cBhvr>
                                      <p:tavLst>
                                        <p:tav tm="0">
                                          <p:val>
                                            <p:strVal val="ppt_y"/>
                                          </p:val>
                                        </p:tav>
                                        <p:tav tm="100000">
                                          <p:val>
                                            <p:strVal val="ppt_y"/>
                                          </p:val>
                                        </p:tav>
                                      </p:tavLst>
                                    </p:anim>
                                    <p:anim calcmode="lin" valueType="num">
                                      <p:cBhvr>
                                        <p:cTn id="48" dur="3000"/>
                                        <p:tgtEl>
                                          <p:spTgt spid="7"/>
                                        </p:tgtEl>
                                        <p:attrNameLst>
                                          <p:attrName>ppt_w</p:attrName>
                                        </p:attrNameLst>
                                      </p:cBhvr>
                                      <p:tavLst>
                                        <p:tav tm="0">
                                          <p:val>
                                            <p:strVal val="ppt_w"/>
                                          </p:val>
                                        </p:tav>
                                        <p:tav tm="100000">
                                          <p:val>
                                            <p:fltVal val="0"/>
                                          </p:val>
                                        </p:tav>
                                      </p:tavLst>
                                    </p:anim>
                                    <p:anim calcmode="lin" valueType="num">
                                      <p:cBhvr>
                                        <p:cTn id="49" dur="3000"/>
                                        <p:tgtEl>
                                          <p:spTgt spid="7"/>
                                        </p:tgtEl>
                                        <p:attrNameLst>
                                          <p:attrName>ppt_h</p:attrName>
                                        </p:attrNameLst>
                                      </p:cBhvr>
                                      <p:tavLst>
                                        <p:tav tm="0">
                                          <p:val>
                                            <p:strVal val="ppt_h"/>
                                          </p:val>
                                        </p:tav>
                                        <p:tav tm="100000">
                                          <p:val>
                                            <p:strVal val="ppt_h"/>
                                          </p:val>
                                        </p:tav>
                                      </p:tavLst>
                                    </p:anim>
                                    <p:set>
                                      <p:cBhvr>
                                        <p:cTn id="50" dur="1" fill="hold">
                                          <p:stCondLst>
                                            <p:cond delay="2999"/>
                                          </p:stCondLst>
                                        </p:cTn>
                                        <p:tgtEl>
                                          <p:spTgt spid="7"/>
                                        </p:tgtEl>
                                        <p:attrNameLst>
                                          <p:attrName>style.visibility</p:attrName>
                                        </p:attrNameLst>
                                      </p:cBhvr>
                                      <p:to>
                                        <p:strVal val="hidden"/>
                                      </p:to>
                                    </p:set>
                                  </p:childTnLst>
                                </p:cTn>
                              </p:par>
                              <p:par>
                                <p:cTn id="51" presetID="17" presetClass="entr" presetSubtype="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3000" fill="hold"/>
                                        <p:tgtEl>
                                          <p:spTgt spid="6"/>
                                        </p:tgtEl>
                                        <p:attrNameLst>
                                          <p:attrName>ppt_x</p:attrName>
                                        </p:attrNameLst>
                                      </p:cBhvr>
                                      <p:tavLst>
                                        <p:tav tm="0">
                                          <p:val>
                                            <p:strVal val="#ppt_x+#ppt_w/2"/>
                                          </p:val>
                                        </p:tav>
                                        <p:tav tm="100000">
                                          <p:val>
                                            <p:strVal val="#ppt_x"/>
                                          </p:val>
                                        </p:tav>
                                      </p:tavLst>
                                    </p:anim>
                                    <p:anim calcmode="lin" valueType="num">
                                      <p:cBhvr>
                                        <p:cTn id="54" dur="3000" fill="hold"/>
                                        <p:tgtEl>
                                          <p:spTgt spid="6"/>
                                        </p:tgtEl>
                                        <p:attrNameLst>
                                          <p:attrName>ppt_y</p:attrName>
                                        </p:attrNameLst>
                                      </p:cBhvr>
                                      <p:tavLst>
                                        <p:tav tm="0">
                                          <p:val>
                                            <p:strVal val="#ppt_y"/>
                                          </p:val>
                                        </p:tav>
                                        <p:tav tm="100000">
                                          <p:val>
                                            <p:strVal val="#ppt_y"/>
                                          </p:val>
                                        </p:tav>
                                      </p:tavLst>
                                    </p:anim>
                                    <p:anim calcmode="lin" valueType="num">
                                      <p:cBhvr>
                                        <p:cTn id="55" dur="3000" fill="hold"/>
                                        <p:tgtEl>
                                          <p:spTgt spid="6"/>
                                        </p:tgtEl>
                                        <p:attrNameLst>
                                          <p:attrName>ppt_w</p:attrName>
                                        </p:attrNameLst>
                                      </p:cBhvr>
                                      <p:tavLst>
                                        <p:tav tm="0">
                                          <p:val>
                                            <p:fltVal val="0"/>
                                          </p:val>
                                        </p:tav>
                                        <p:tav tm="100000">
                                          <p:val>
                                            <p:strVal val="#ppt_w"/>
                                          </p:val>
                                        </p:tav>
                                      </p:tavLst>
                                    </p:anim>
                                    <p:anim calcmode="lin" valueType="num">
                                      <p:cBhvr>
                                        <p:cTn id="56" dur="3000" fill="hold"/>
                                        <p:tgtEl>
                                          <p:spTgt spid="6"/>
                                        </p:tgtEl>
                                        <p:attrNameLst>
                                          <p:attrName>ppt_h</p:attrName>
                                        </p:attrNameLst>
                                      </p:cBhvr>
                                      <p:tavLst>
                                        <p:tav tm="0">
                                          <p:val>
                                            <p:strVal val="#ppt_h"/>
                                          </p:val>
                                        </p:tav>
                                        <p:tav tm="100000">
                                          <p:val>
                                            <p:strVal val="#ppt_h"/>
                                          </p:val>
                                        </p:tav>
                                      </p:tavLst>
                                    </p:anim>
                                  </p:childTnLst>
                                </p:cTn>
                              </p:par>
                            </p:childTnLst>
                          </p:cTn>
                        </p:par>
                        <p:par>
                          <p:cTn id="57" fill="hold">
                            <p:stCondLst>
                              <p:cond delay="17000"/>
                            </p:stCondLst>
                            <p:childTnLst>
                              <p:par>
                                <p:cTn id="58" presetID="17" presetClass="exit" presetSubtype="8" fill="hold" nodeType="afterEffect">
                                  <p:stCondLst>
                                    <p:cond delay="0"/>
                                  </p:stCondLst>
                                  <p:childTnLst>
                                    <p:anim calcmode="lin" valueType="num">
                                      <p:cBhvr>
                                        <p:cTn id="59" dur="3000"/>
                                        <p:tgtEl>
                                          <p:spTgt spid="6"/>
                                        </p:tgtEl>
                                        <p:attrNameLst>
                                          <p:attrName>ppt_x</p:attrName>
                                        </p:attrNameLst>
                                      </p:cBhvr>
                                      <p:tavLst>
                                        <p:tav tm="0">
                                          <p:val>
                                            <p:strVal val="ppt_x"/>
                                          </p:val>
                                        </p:tav>
                                        <p:tav tm="100000">
                                          <p:val>
                                            <p:strVal val="ppt_x-ppt_w/2"/>
                                          </p:val>
                                        </p:tav>
                                      </p:tavLst>
                                    </p:anim>
                                    <p:anim calcmode="lin" valueType="num">
                                      <p:cBhvr>
                                        <p:cTn id="60" dur="3000"/>
                                        <p:tgtEl>
                                          <p:spTgt spid="6"/>
                                        </p:tgtEl>
                                        <p:attrNameLst>
                                          <p:attrName>ppt_y</p:attrName>
                                        </p:attrNameLst>
                                      </p:cBhvr>
                                      <p:tavLst>
                                        <p:tav tm="0">
                                          <p:val>
                                            <p:strVal val="ppt_y"/>
                                          </p:val>
                                        </p:tav>
                                        <p:tav tm="100000">
                                          <p:val>
                                            <p:strVal val="ppt_y"/>
                                          </p:val>
                                        </p:tav>
                                      </p:tavLst>
                                    </p:anim>
                                    <p:anim calcmode="lin" valueType="num">
                                      <p:cBhvr>
                                        <p:cTn id="61" dur="3000"/>
                                        <p:tgtEl>
                                          <p:spTgt spid="6"/>
                                        </p:tgtEl>
                                        <p:attrNameLst>
                                          <p:attrName>ppt_w</p:attrName>
                                        </p:attrNameLst>
                                      </p:cBhvr>
                                      <p:tavLst>
                                        <p:tav tm="0">
                                          <p:val>
                                            <p:strVal val="ppt_w"/>
                                          </p:val>
                                        </p:tav>
                                        <p:tav tm="100000">
                                          <p:val>
                                            <p:fltVal val="0"/>
                                          </p:val>
                                        </p:tav>
                                      </p:tavLst>
                                    </p:anim>
                                    <p:anim calcmode="lin" valueType="num">
                                      <p:cBhvr>
                                        <p:cTn id="62" dur="3000"/>
                                        <p:tgtEl>
                                          <p:spTgt spid="6"/>
                                        </p:tgtEl>
                                        <p:attrNameLst>
                                          <p:attrName>ppt_h</p:attrName>
                                        </p:attrNameLst>
                                      </p:cBhvr>
                                      <p:tavLst>
                                        <p:tav tm="0">
                                          <p:val>
                                            <p:strVal val="ppt_h"/>
                                          </p:val>
                                        </p:tav>
                                        <p:tav tm="100000">
                                          <p:val>
                                            <p:strVal val="ppt_h"/>
                                          </p:val>
                                        </p:tav>
                                      </p:tavLst>
                                    </p:anim>
                                    <p:set>
                                      <p:cBhvr>
                                        <p:cTn id="63" dur="1" fill="hold">
                                          <p:stCondLst>
                                            <p:cond delay="2999"/>
                                          </p:stCondLst>
                                        </p:cTn>
                                        <p:tgtEl>
                                          <p:spTgt spid="6"/>
                                        </p:tgtEl>
                                        <p:attrNameLst>
                                          <p:attrName>style.visibility</p:attrName>
                                        </p:attrNameLst>
                                      </p:cBhvr>
                                      <p:to>
                                        <p:strVal val="hidden"/>
                                      </p:to>
                                    </p:set>
                                  </p:childTnLst>
                                </p:cTn>
                              </p:par>
                            </p:childTnLst>
                          </p:cTn>
                        </p:par>
                        <p:par>
                          <p:cTn id="64" fill="hold">
                            <p:stCondLst>
                              <p:cond delay="20000"/>
                            </p:stCondLst>
                            <p:childTnLst>
                              <p:par>
                                <p:cTn id="65" presetID="6" presetClass="emph" presetSubtype="0" fill="hold" nodeType="afterEffect">
                                  <p:stCondLst>
                                    <p:cond delay="0"/>
                                  </p:stCondLst>
                                  <p:childTnLst>
                                    <p:animScale>
                                      <p:cBhvr>
                                        <p:cTn id="66" dur="5000" fill="hold"/>
                                        <p:tgtEl>
                                          <p:spTgt spid="3277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http://www.fondos7.net/wallpaper-original/wallpapers/feliz-navidad-y-prospero-a-o-nuevo-8909.jpg"/>
          <p:cNvPicPr>
            <a:picLocks noChangeAspect="1" noChangeArrowheads="1"/>
          </p:cNvPicPr>
          <p:nvPr/>
        </p:nvPicPr>
        <p:blipFill>
          <a:blip r:embed="rId2" cstate="print"/>
          <a:srcRect/>
          <a:stretch>
            <a:fillRect/>
          </a:stretch>
        </p:blipFill>
        <p:spPr bwMode="auto">
          <a:xfrm>
            <a:off x="0" y="0"/>
            <a:ext cx="9286908" cy="6858000"/>
          </a:xfrm>
          <a:prstGeom prst="rect">
            <a:avLst/>
          </a:prstGeom>
          <a:noFill/>
        </p:spPr>
      </p:pic>
      <p:sp>
        <p:nvSpPr>
          <p:cNvPr id="5" name="4 Rectángulo"/>
          <p:cNvSpPr/>
          <p:nvPr/>
        </p:nvSpPr>
        <p:spPr>
          <a:xfrm>
            <a:off x="642910" y="4214818"/>
            <a:ext cx="4572000" cy="646331"/>
          </a:xfrm>
          <a:prstGeom prst="rect">
            <a:avLst/>
          </a:prstGeom>
        </p:spPr>
        <p:txBody>
          <a:bodyPr>
            <a:spAutoFit/>
          </a:bodyPr>
          <a:lstStyle/>
          <a:p>
            <a:endParaRPr lang="es-ES" dirty="0" smtClean="0"/>
          </a:p>
          <a:p>
            <a:endParaRPr lang="es-ES_tradnl" dirty="0"/>
          </a:p>
        </p:txBody>
      </p:sp>
      <p:sp>
        <p:nvSpPr>
          <p:cNvPr id="6" name="5 Rectángulo"/>
          <p:cNvSpPr/>
          <p:nvPr/>
        </p:nvSpPr>
        <p:spPr>
          <a:xfrm>
            <a:off x="428596" y="3441680"/>
            <a:ext cx="7929618" cy="3416320"/>
          </a:xfrm>
          <a:prstGeom prst="rect">
            <a:avLst/>
          </a:prstGeom>
          <a:noFill/>
        </p:spPr>
        <p:txBody>
          <a:bodyPr wrap="square" lIns="91440" tIns="45720" rIns="91440" bIns="45720">
            <a:spAutoFit/>
          </a:bodyPr>
          <a:lstStyle/>
          <a:p>
            <a:pPr algn="ctr"/>
            <a:r>
              <a:rPr lang="es-E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Brush Script MT" pitchFamily="66" charset="0"/>
              </a:rPr>
              <a:t>Nada, todo sigue igual, el mismo sol, los días iguales, el mismo aire, el mismo ambiente, la misma semana, solo el número del año es diferente. Pero… tú puedes hacerlo diferente, no solamente tu vida, sino la de tu familia, la de tu comunidad, tu pueblo, tu país, el mundo…</a:t>
            </a:r>
            <a:endParaRPr lang="es-ES_tradnl"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Brush Script MT" pitchFamily="66" charset="0"/>
            </a:endParaRPr>
          </a:p>
        </p:txBody>
      </p:sp>
      <p:sp>
        <p:nvSpPr>
          <p:cNvPr id="7" name="6 Rectángulo"/>
          <p:cNvSpPr/>
          <p:nvPr/>
        </p:nvSpPr>
        <p:spPr>
          <a:xfrm rot="2177526">
            <a:off x="4257812" y="1785926"/>
            <a:ext cx="2217275" cy="923330"/>
          </a:xfrm>
          <a:prstGeom prst="rect">
            <a:avLst/>
          </a:prstGeom>
          <a:noFill/>
        </p:spPr>
        <p:txBody>
          <a:bodyPr wrap="none" lIns="91440" tIns="45720" rIns="91440" bIns="45720">
            <a:spAutoFit/>
          </a:bodyPr>
          <a:lstStyle/>
          <a:p>
            <a:pPr algn="ctr"/>
            <a:r>
              <a:rPr lang="es-E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2013</a:t>
            </a:r>
            <a:endParaRPr lang="es-E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050" name="Picture 2" descr="J:\HACER PPS\CARPETA PLANTILLAS\master03_background (27).gif"/>
          <p:cNvPicPr>
            <a:picLocks noChangeAspect="1" noChangeArrowheads="1"/>
          </p:cNvPicPr>
          <p:nvPr/>
        </p:nvPicPr>
        <p:blipFill>
          <a:blip r:embed="rId3" cstate="print"/>
          <a:srcRect/>
          <a:stretch>
            <a:fillRect/>
          </a:stretch>
        </p:blipFill>
        <p:spPr bwMode="auto">
          <a:xfrm>
            <a:off x="0" y="0"/>
            <a:ext cx="9275580" cy="6948000"/>
          </a:xfrm>
          <a:prstGeom prst="rect">
            <a:avLst/>
          </a:prstGeom>
          <a:noFill/>
        </p:spPr>
      </p:pic>
      <p:pic>
        <p:nvPicPr>
          <p:cNvPr id="9" name="Picture 2" descr="J:\HACER PPS\CARPETA PLANTILLAS\master03_background (27).gif"/>
          <p:cNvPicPr>
            <a:picLocks noChangeAspect="1" noChangeArrowheads="1"/>
          </p:cNvPicPr>
          <p:nvPr/>
        </p:nvPicPr>
        <p:blipFill>
          <a:blip r:embed="rId3" cstate="print"/>
          <a:srcRect/>
          <a:stretch>
            <a:fillRect/>
          </a:stretch>
        </p:blipFill>
        <p:spPr bwMode="auto">
          <a:xfrm>
            <a:off x="0" y="0"/>
            <a:ext cx="9275580" cy="6948000"/>
          </a:xfrm>
          <a:prstGeom prst="rect">
            <a:avLst/>
          </a:prstGeom>
          <a:noFill/>
        </p:spPr>
      </p:pic>
    </p:spTree>
  </p:cSld>
  <p:clrMapOvr>
    <a:masterClrMapping/>
  </p:clrMapOvr>
  <p:transition spd="slow"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2050"/>
                                        </p:tgtEl>
                                      </p:cBhvr>
                                    </p:animEffect>
                                    <p:set>
                                      <p:cBhvr>
                                        <p:cTn id="10" dur="1" fill="hold">
                                          <p:stCondLst>
                                            <p:cond delay="2999"/>
                                          </p:stCondLst>
                                        </p:cTn>
                                        <p:tgtEl>
                                          <p:spTgt spid="2050"/>
                                        </p:tgtEl>
                                        <p:attrNameLst>
                                          <p:attrName>style.visibility</p:attrName>
                                        </p:attrNameLst>
                                      </p:cBhvr>
                                      <p:to>
                                        <p:strVal val="hidden"/>
                                      </p:to>
                                    </p:set>
                                  </p:childTnLst>
                                </p:cTn>
                              </p:par>
                            </p:childTnLst>
                          </p:cTn>
                        </p:par>
                        <p:par>
                          <p:cTn id="11" fill="hold">
                            <p:stCondLst>
                              <p:cond delay="3000"/>
                            </p:stCondLst>
                            <p:childTnLst>
                              <p:par>
                                <p:cTn id="12" presetID="47" presetClass="entr" presetSubtype="0" fill="hold"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2000"/>
                                        <p:tgtEl>
                                          <p:spTgt spid="6">
                                            <p:txEl>
                                              <p:pRg st="0" end="0"/>
                                            </p:txEl>
                                          </p:spTgt>
                                        </p:tgtEl>
                                      </p:cBhvr>
                                    </p:animEffect>
                                    <p:anim calcmode="lin" valueType="num">
                                      <p:cBhvr>
                                        <p:cTn id="15"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7" fill="hold">
                            <p:stCondLst>
                              <p:cond delay="5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by="(-#ppt_w*2)" calcmode="lin" valueType="num">
                                      <p:cBhvr rctx="PPT">
                                        <p:cTn id="20" dur="1000" autoRev="1" fill="hold">
                                          <p:stCondLst>
                                            <p:cond delay="0"/>
                                          </p:stCondLst>
                                        </p:cTn>
                                        <p:tgtEl>
                                          <p:spTgt spid="7"/>
                                        </p:tgtEl>
                                        <p:attrNameLst>
                                          <p:attrName>ppt_w</p:attrName>
                                        </p:attrNameLst>
                                      </p:cBhvr>
                                    </p:anim>
                                    <p:anim by="(#ppt_w*0.50)" calcmode="lin" valueType="num">
                                      <p:cBhvr>
                                        <p:cTn id="21" dur="1000" decel="50000" autoRev="1" fill="hold">
                                          <p:stCondLst>
                                            <p:cond delay="0"/>
                                          </p:stCondLst>
                                        </p:cTn>
                                        <p:tgtEl>
                                          <p:spTgt spid="7"/>
                                        </p:tgtEl>
                                        <p:attrNameLst>
                                          <p:attrName>ppt_x</p:attrName>
                                        </p:attrNameLst>
                                      </p:cBhvr>
                                    </p:anim>
                                    <p:anim from="(-#ppt_h/2)" to="(#ppt_y)" calcmode="lin" valueType="num">
                                      <p:cBhvr>
                                        <p:cTn id="22" dur="2000" fill="hold">
                                          <p:stCondLst>
                                            <p:cond delay="0"/>
                                          </p:stCondLst>
                                        </p:cTn>
                                        <p:tgtEl>
                                          <p:spTgt spid="7"/>
                                        </p:tgtEl>
                                        <p:attrNameLst>
                                          <p:attrName>ppt_y</p:attrName>
                                        </p:attrNameLst>
                                      </p:cBhvr>
                                    </p:anim>
                                    <p:animRot by="21600000">
                                      <p:cBhvr>
                                        <p:cTn id="23" dur="2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http://fc01.deviantart.net/fs71/i/2011/357/a/2/happy_christmas__and_new_year_2012_by_askblaster-d4jyvq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286000" y="3105835"/>
            <a:ext cx="4572000" cy="369332"/>
          </a:xfrm>
          <a:prstGeom prst="rect">
            <a:avLst/>
          </a:prstGeom>
        </p:spPr>
        <p:txBody>
          <a:bodyPr>
            <a:spAutoFit/>
          </a:bodyPr>
          <a:lstStyle/>
          <a:p>
            <a:endParaRPr lang="es-ES_tradnl" dirty="0"/>
          </a:p>
        </p:txBody>
      </p:sp>
      <p:sp>
        <p:nvSpPr>
          <p:cNvPr id="6" name="5 Rectángulo"/>
          <p:cNvSpPr/>
          <p:nvPr/>
        </p:nvSpPr>
        <p:spPr>
          <a:xfrm>
            <a:off x="2071670" y="714356"/>
            <a:ext cx="6500859" cy="1200329"/>
          </a:xfrm>
          <a:prstGeom prst="rect">
            <a:avLst/>
          </a:prstGeom>
          <a:noFill/>
        </p:spPr>
        <p:txBody>
          <a:bodyPr wrap="square" lIns="91440" tIns="45720" rIns="91440" bIns="45720">
            <a:spAutoFit/>
          </a:bodyPr>
          <a:lstStyle/>
          <a:p>
            <a:pPr algn="ctr"/>
            <a:r>
              <a:rPr lang="es-ES" sz="36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latin typeface="Brush Script MT" pitchFamily="66" charset="0"/>
              </a:rPr>
              <a:t>Poniendo un granito de arena, cada cual podemos hacerlo. </a:t>
            </a:r>
            <a:endParaRPr lang="es-ES_tradnl" sz="36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latin typeface="Brush Script MT" pitchFamily="66" charset="0"/>
            </a:endParaRPr>
          </a:p>
        </p:txBody>
      </p:sp>
      <p:pic>
        <p:nvPicPr>
          <p:cNvPr id="22531" name="Picture 3" descr="J:\HACER PPS\PAREJAS\Bonitos-y-romanticos-Fondos-de-pantalla_04[1].jpg"/>
          <p:cNvPicPr>
            <a:picLocks noChangeAspect="1" noChangeArrowheads="1"/>
          </p:cNvPicPr>
          <p:nvPr/>
        </p:nvPicPr>
        <p:blipFill>
          <a:blip r:embed="rId3" cstate="print"/>
          <a:srcRect/>
          <a:stretch>
            <a:fillRect/>
          </a:stretch>
        </p:blipFill>
        <p:spPr bwMode="auto">
          <a:xfrm>
            <a:off x="3071802" y="2714620"/>
            <a:ext cx="4896000" cy="3672000"/>
          </a:xfrm>
          <a:prstGeom prst="roundRect">
            <a:avLst/>
          </a:prstGeom>
          <a:noFill/>
          <a:effectLst>
            <a:softEdge rad="317500"/>
          </a:effectLst>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p:cTn id="7" dur="3000" fill="hold"/>
                                        <p:tgtEl>
                                          <p:spTgt spid="22531"/>
                                        </p:tgtEl>
                                        <p:attrNameLst>
                                          <p:attrName>ppt_w</p:attrName>
                                        </p:attrNameLst>
                                      </p:cBhvr>
                                      <p:tavLst>
                                        <p:tav tm="0">
                                          <p:val>
                                            <p:strVal val="#ppt_w*0.70"/>
                                          </p:val>
                                        </p:tav>
                                        <p:tav tm="100000">
                                          <p:val>
                                            <p:strVal val="#ppt_w"/>
                                          </p:val>
                                        </p:tav>
                                      </p:tavLst>
                                    </p:anim>
                                    <p:anim calcmode="lin" valueType="num">
                                      <p:cBhvr>
                                        <p:cTn id="8" dur="3000" fill="hold"/>
                                        <p:tgtEl>
                                          <p:spTgt spid="22531"/>
                                        </p:tgtEl>
                                        <p:attrNameLst>
                                          <p:attrName>ppt_h</p:attrName>
                                        </p:attrNameLst>
                                      </p:cBhvr>
                                      <p:tavLst>
                                        <p:tav tm="0">
                                          <p:val>
                                            <p:strVal val="#ppt_h"/>
                                          </p:val>
                                        </p:tav>
                                        <p:tav tm="100000">
                                          <p:val>
                                            <p:strVal val="#ppt_h"/>
                                          </p:val>
                                        </p:tav>
                                      </p:tavLst>
                                    </p:anim>
                                    <p:animEffect transition="in" filter="fade">
                                      <p:cBhvr>
                                        <p:cTn id="9" dur="30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http://www.desktopwallpapers.org.ua/pic/201111/1366x768/desktopwallpapers.org.ua-9992.jpg"/>
          <p:cNvPicPr>
            <a:picLocks noChangeAspect="1" noChangeArrowheads="1"/>
          </p:cNvPicPr>
          <p:nvPr/>
        </p:nvPicPr>
        <p:blipFill>
          <a:blip r:embed="rId2" cstate="print"/>
          <a:srcRect/>
          <a:stretch>
            <a:fillRect/>
          </a:stretch>
        </p:blipFill>
        <p:spPr bwMode="auto">
          <a:xfrm>
            <a:off x="-228600" y="0"/>
            <a:ext cx="9372600" cy="6858000"/>
          </a:xfrm>
          <a:prstGeom prst="rect">
            <a:avLst/>
          </a:prstGeom>
          <a:noFill/>
        </p:spPr>
      </p:pic>
      <p:sp>
        <p:nvSpPr>
          <p:cNvPr id="5" name="4 Rectángulo"/>
          <p:cNvSpPr/>
          <p:nvPr/>
        </p:nvSpPr>
        <p:spPr>
          <a:xfrm>
            <a:off x="2286000" y="3105835"/>
            <a:ext cx="4572000" cy="369332"/>
          </a:xfrm>
          <a:prstGeom prst="rect">
            <a:avLst/>
          </a:prstGeom>
        </p:spPr>
        <p:txBody>
          <a:bodyPr>
            <a:spAutoFit/>
          </a:bodyPr>
          <a:lstStyle/>
          <a:p>
            <a:endParaRPr lang="es-ES_tradnl" dirty="0"/>
          </a:p>
        </p:txBody>
      </p:sp>
      <p:sp>
        <p:nvSpPr>
          <p:cNvPr id="6" name="5 Rectángulo"/>
          <p:cNvSpPr/>
          <p:nvPr/>
        </p:nvSpPr>
        <p:spPr>
          <a:xfrm>
            <a:off x="857224" y="5072074"/>
            <a:ext cx="7143800" cy="1200329"/>
          </a:xfrm>
          <a:prstGeom prst="rect">
            <a:avLst/>
          </a:prstGeom>
          <a:noFill/>
        </p:spPr>
        <p:txBody>
          <a:bodyPr wrap="square" lIns="91440" tIns="45720" rIns="91440" bIns="45720">
            <a:spAutoFit/>
          </a:bodyPr>
          <a:lstStyle/>
          <a:p>
            <a:pPr algn="ctr"/>
            <a:r>
              <a:rPr lang="es-ES" sz="3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rPr>
              <a:t>Lo </a:t>
            </a:r>
            <a:r>
              <a:rPr lang="es-ES" sz="360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rPr>
              <a:t>importante</a:t>
            </a:r>
            <a:r>
              <a:rPr lang="es-ES" sz="3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rPr>
              <a:t> no es si ayer era </a:t>
            </a:r>
            <a:r>
              <a:rPr lang="es-ES" sz="360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rPr>
              <a:t>un</a:t>
            </a:r>
            <a:r>
              <a:rPr lang="es-ES" sz="3600" b="0" cap="none"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rPr>
              <a:t> año y hoy ya es otro. </a:t>
            </a:r>
            <a:endParaRPr lang="es-ES_tradnl" sz="3600" b="0" cap="none" spc="0" dirty="0">
              <a:ln w="10160">
                <a:solidFill>
                  <a:schemeClr val="accent1"/>
                </a:solidFill>
                <a:prstDash val="solid"/>
              </a:ln>
              <a:solidFill>
                <a:srgbClr val="FFFFFF"/>
              </a:solidFill>
              <a:effectLst>
                <a:outerShdw blurRad="38100" dist="32000" dir="5400000" algn="tl">
                  <a:srgbClr val="000000">
                    <a:alpha val="30000"/>
                  </a:srgbClr>
                </a:outerShdw>
              </a:effectLst>
              <a:latin typeface="Brush Script MT" pitchFamily="66" charset="0"/>
            </a:endParaRPr>
          </a:p>
        </p:txBody>
      </p:sp>
      <p:pic>
        <p:nvPicPr>
          <p:cNvPr id="3074" name="Picture 2" descr="J:\HACER PPS\CARPETA PLANTILLAS\master03_background (24).gif"/>
          <p:cNvPicPr>
            <a:picLocks noChangeAspect="1" noChangeArrowheads="1"/>
          </p:cNvPicPr>
          <p:nvPr/>
        </p:nvPicPr>
        <p:blipFill>
          <a:blip r:embed="rId3" cstate="print"/>
          <a:srcRect/>
          <a:stretch>
            <a:fillRect/>
          </a:stretch>
        </p:blipFill>
        <p:spPr bwMode="auto">
          <a:xfrm>
            <a:off x="-214346" y="-342000"/>
            <a:ext cx="9612000" cy="7200000"/>
          </a:xfrm>
          <a:prstGeom prst="rect">
            <a:avLst/>
          </a:prstGeom>
          <a:noFill/>
        </p:spPr>
      </p:pic>
      <p:pic>
        <p:nvPicPr>
          <p:cNvPr id="8" name="Picture 2" descr="J:\HACER PPS\CARPETA PLANTILLAS\master03_background (24).gif"/>
          <p:cNvPicPr>
            <a:picLocks noChangeAspect="1" noChangeArrowheads="1"/>
          </p:cNvPicPr>
          <p:nvPr/>
        </p:nvPicPr>
        <p:blipFill>
          <a:blip r:embed="rId3" cstate="print"/>
          <a:srcRect/>
          <a:stretch>
            <a:fillRect/>
          </a:stretch>
        </p:blipFill>
        <p:spPr bwMode="auto">
          <a:xfrm>
            <a:off x="-214346" y="-342000"/>
            <a:ext cx="9612000" cy="72000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3074"/>
                                        </p:tgtEl>
                                      </p:cBhvr>
                                    </p:animEffect>
                                    <p:set>
                                      <p:cBhvr>
                                        <p:cTn id="10"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http://wallpaper-3d-hd.ru/img/1920x1080/8/8/3/8831.jpg"/>
          <p:cNvPicPr>
            <a:picLocks noChangeAspect="1" noChangeArrowheads="1"/>
          </p:cNvPicPr>
          <p:nvPr/>
        </p:nvPicPr>
        <p:blipFill>
          <a:blip r:embed="rId2" cstate="print"/>
          <a:srcRect/>
          <a:stretch>
            <a:fillRect/>
          </a:stretch>
        </p:blipFill>
        <p:spPr bwMode="auto">
          <a:xfrm>
            <a:off x="0" y="1581150"/>
            <a:ext cx="9144000" cy="5276850"/>
          </a:xfrm>
          <a:prstGeom prst="rect">
            <a:avLst/>
          </a:prstGeom>
          <a:noFill/>
        </p:spPr>
      </p:pic>
      <p:sp>
        <p:nvSpPr>
          <p:cNvPr id="5" name="4 Rectángulo"/>
          <p:cNvSpPr/>
          <p:nvPr/>
        </p:nvSpPr>
        <p:spPr>
          <a:xfrm>
            <a:off x="2143108" y="1285860"/>
            <a:ext cx="4572000" cy="369332"/>
          </a:xfrm>
          <a:prstGeom prst="rect">
            <a:avLst/>
          </a:prstGeom>
        </p:spPr>
        <p:txBody>
          <a:bodyPr>
            <a:spAutoFit/>
          </a:bodyPr>
          <a:lstStyle/>
          <a:p>
            <a:endParaRPr lang="es-ES" dirty="0" smtClean="0"/>
          </a:p>
        </p:txBody>
      </p:sp>
      <p:sp>
        <p:nvSpPr>
          <p:cNvPr id="7" name="6 Rectángulo"/>
          <p:cNvSpPr/>
          <p:nvPr/>
        </p:nvSpPr>
        <p:spPr>
          <a:xfrm>
            <a:off x="357158" y="285728"/>
            <a:ext cx="8501122"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rPr>
              <a:t>Lo que verdaderamente importa es que lleguemos al nuevo día haciendo una diferencia</a:t>
            </a:r>
            <a:endParaRPr lang="es-ES_tradnl"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8" name="Picture 6" descr="http://alinette35.a.l.pic.centerblog.net/e055xtvl.gif"/>
          <p:cNvPicPr>
            <a:picLocks noChangeAspect="1" noChangeArrowheads="1" noCrop="1"/>
          </p:cNvPicPr>
          <p:nvPr/>
        </p:nvPicPr>
        <p:blipFill>
          <a:blip r:embed="rId3" cstate="print"/>
          <a:srcRect/>
          <a:stretch>
            <a:fillRect/>
          </a:stretch>
        </p:blipFill>
        <p:spPr bwMode="auto">
          <a:xfrm>
            <a:off x="357158" y="1071546"/>
            <a:ext cx="3810000" cy="3810000"/>
          </a:xfrm>
          <a:prstGeom prst="rect">
            <a:avLst/>
          </a:prstGeom>
          <a:noFill/>
        </p:spPr>
      </p:pic>
    </p:spTree>
  </p:cSld>
  <p:clrMapOvr>
    <a:masterClrMapping/>
  </p:clrMapOvr>
  <p:transition spd="slow" advTm="1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http://www.artleo.com/pic/201109/1366x768/artleo.com-9315.jpg"/>
          <p:cNvPicPr>
            <a:picLocks noChangeAspect="1" noChangeArrowheads="1"/>
          </p:cNvPicPr>
          <p:nvPr/>
        </p:nvPicPr>
        <p:blipFill>
          <a:blip r:embed="rId2" cstate="print"/>
          <a:srcRect/>
          <a:stretch>
            <a:fillRect/>
          </a:stretch>
        </p:blipFill>
        <p:spPr bwMode="auto">
          <a:xfrm>
            <a:off x="-228600" y="0"/>
            <a:ext cx="9372600" cy="6858000"/>
          </a:xfrm>
          <a:prstGeom prst="rect">
            <a:avLst/>
          </a:prstGeom>
          <a:noFill/>
        </p:spPr>
      </p:pic>
      <p:sp>
        <p:nvSpPr>
          <p:cNvPr id="20481" name="Rectangle 1"/>
          <p:cNvSpPr>
            <a:spLocks noChangeArrowheads="1"/>
          </p:cNvSpPr>
          <p:nvPr/>
        </p:nvSpPr>
        <p:spPr bwMode="auto">
          <a:xfrm>
            <a:off x="0" y="2789447"/>
            <a:ext cx="9143999"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800" b="0" i="0" u="none" strike="noStrike" cap="none" normalizeH="0" baseline="0" dirty="0" smtClean="0">
              <a:ln>
                <a:noFill/>
              </a:ln>
              <a:solidFill>
                <a:srgbClr val="333333"/>
              </a:solidFill>
              <a:effectLst/>
              <a:latin typeface="Calibri"/>
              <a:ea typeface="Calibri" pitchFamily="34" charset="0"/>
              <a:cs typeface="Arial" pitchFamily="34" charset="0"/>
            </a:endParaRPr>
          </a:p>
        </p:txBody>
      </p:sp>
      <p:sp>
        <p:nvSpPr>
          <p:cNvPr id="6" name="5 Rectángulo"/>
          <p:cNvSpPr/>
          <p:nvPr/>
        </p:nvSpPr>
        <p:spPr>
          <a:xfrm>
            <a:off x="0" y="0"/>
            <a:ext cx="5572100" cy="646331"/>
          </a:xfrm>
          <a:prstGeom prst="rect">
            <a:avLst/>
          </a:prstGeom>
          <a:noFill/>
        </p:spPr>
        <p:txBody>
          <a:bodyPr wrap="square" lIns="91440" tIns="45720" rIns="91440" bIns="45720">
            <a:spAutoFit/>
          </a:bodyPr>
          <a:lstStyle/>
          <a:p>
            <a:pPr algn="ctr"/>
            <a:endParaRPr lang="es-ES_tradnl" sz="36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rush Script MT" pitchFamily="66" charset="0"/>
            </a:endParaRPr>
          </a:p>
        </p:txBody>
      </p:sp>
      <p:pic>
        <p:nvPicPr>
          <p:cNvPr id="7" name="Picture 2" descr="http://img526.imageshack.us/img526/3451/navidad32hq1d2eb.gif"/>
          <p:cNvPicPr>
            <a:picLocks noChangeAspect="1" noChangeArrowheads="1" noCrop="1"/>
          </p:cNvPicPr>
          <p:nvPr/>
        </p:nvPicPr>
        <p:blipFill>
          <a:blip r:embed="rId3" cstate="print"/>
          <a:srcRect/>
          <a:stretch>
            <a:fillRect/>
          </a:stretch>
        </p:blipFill>
        <p:spPr bwMode="auto">
          <a:xfrm>
            <a:off x="0" y="2571750"/>
            <a:ext cx="3810000" cy="4286250"/>
          </a:xfrm>
          <a:prstGeom prst="rect">
            <a:avLst/>
          </a:prstGeom>
          <a:noFill/>
        </p:spPr>
      </p:pic>
      <p:sp>
        <p:nvSpPr>
          <p:cNvPr id="8" name="7 Rectángulo"/>
          <p:cNvSpPr/>
          <p:nvPr/>
        </p:nvSpPr>
        <p:spPr>
          <a:xfrm>
            <a:off x="428595" y="2136338"/>
            <a:ext cx="6143669" cy="92333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_tradnl" sz="5400" b="1" cap="none" spc="0" dirty="0">
              <a:ln w="50800"/>
              <a:solidFill>
                <a:schemeClr val="bg1">
                  <a:shade val="50000"/>
                </a:schemeClr>
              </a:solidFill>
              <a:effectLst/>
            </a:endParaRPr>
          </a:p>
        </p:txBody>
      </p:sp>
      <p:sp>
        <p:nvSpPr>
          <p:cNvPr id="9" name="8 Rectángulo"/>
          <p:cNvSpPr/>
          <p:nvPr/>
        </p:nvSpPr>
        <p:spPr>
          <a:xfrm>
            <a:off x="-642974" y="142852"/>
            <a:ext cx="8858281" cy="646331"/>
          </a:xfrm>
          <a:prstGeom prst="rect">
            <a:avLst/>
          </a:prstGeom>
          <a:noFill/>
        </p:spPr>
        <p:txBody>
          <a:bodyPr wrap="square" lIns="91440" tIns="45720" rIns="91440" bIns="45720">
            <a:spAutoFit/>
          </a:bodyPr>
          <a:lstStyle/>
          <a:p>
            <a:pPr algn="ctr"/>
            <a:r>
              <a:rPr kumimoji="0" lang="es-ES" sz="3600" b="1" i="0" u="none" strike="noStrike" cap="none" spc="0" normalizeH="0" baseline="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Brush Script MT" pitchFamily="66" charset="0"/>
                <a:ea typeface="Calibri" pitchFamily="34" charset="0"/>
                <a:cs typeface="Arial" pitchFamily="34" charset="0"/>
              </a:rPr>
              <a:t> </a:t>
            </a:r>
            <a:endParaRPr lang="es-ES_tradnl" sz="36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10" name="9 Rectángulo"/>
          <p:cNvSpPr/>
          <p:nvPr/>
        </p:nvSpPr>
        <p:spPr>
          <a:xfrm>
            <a:off x="2839548" y="142852"/>
            <a:ext cx="184731" cy="461665"/>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endParaRPr lang="es-ES_tradnl" sz="2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11" name="10 Rectángulo"/>
          <p:cNvSpPr/>
          <p:nvPr/>
        </p:nvSpPr>
        <p:spPr>
          <a:xfrm>
            <a:off x="-428660" y="0"/>
            <a:ext cx="6143668" cy="646331"/>
          </a:xfrm>
          <a:prstGeom prst="rect">
            <a:avLst/>
          </a:prstGeom>
          <a:noFill/>
        </p:spPr>
        <p:txBody>
          <a:bodyPr wrap="square" lIns="91440" tIns="45720" rIns="91440" bIns="45720">
            <a:spAutoFit/>
          </a:bodyPr>
          <a:lstStyle/>
          <a:p>
            <a:pPr algn="ctr"/>
            <a:endParaRPr lang="es-ES_tradnl" sz="36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12" name="11 Rectángulo"/>
          <p:cNvSpPr/>
          <p:nvPr/>
        </p:nvSpPr>
        <p:spPr>
          <a:xfrm>
            <a:off x="-571536" y="0"/>
            <a:ext cx="7358083" cy="424731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¿Cómo? Buscando la </a:t>
            </a: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paz, amor, teniendo fe, </a:t>
            </a: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esperanzas, modificando actitudes,</a:t>
            </a: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ayudando y </a:t>
            </a: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sirviendo a los demás,</a:t>
            </a: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acercándote a</a:t>
            </a:r>
            <a:r>
              <a:rPr kumimoji="0" lang="es-ES" sz="3600" b="1" i="0" u="none" strike="noStrike" cap="none" spc="0" normalizeH="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a:t>
            </a: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Dios para caminar </a:t>
            </a:r>
            <a:endParaRPr lang="es-E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endParaRPr>
          </a:p>
          <a:p>
            <a:pPr algn="ctr"/>
            <a:r>
              <a:rPr kumimoji="0" lang="es-ES" sz="36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de su mano</a:t>
            </a:r>
            <a:r>
              <a:rPr kumimoji="0" lang="es-ES" sz="5400" b="1" i="0" u="none" strike="noStrike" cap="none" spc="0"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ush Script MT" pitchFamily="66" charset="0"/>
                <a:ea typeface="Calibri" pitchFamily="34" charset="0"/>
                <a:cs typeface="Arial" pitchFamily="34" charset="0"/>
              </a:rPr>
              <a:t>… </a:t>
            </a:r>
            <a:endParaRPr lang="es-ES_tradnl"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spd="slow" advTm="1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36866" name="Picture 2" descr="http://4.bp.blogspot.com/-TfQYEqH6Nuc/Tvu1pde6YUI/AAAAAAAAKLQ/XzNqoD8KMEA/s1600/wallpapers+2012.jpg"/>
          <p:cNvPicPr>
            <a:picLocks noChangeAspect="1" noChangeArrowheads="1"/>
          </p:cNvPicPr>
          <p:nvPr/>
        </p:nvPicPr>
        <p:blipFill>
          <a:blip r:embed="rId2" cstate="print"/>
          <a:srcRect/>
          <a:stretch>
            <a:fillRect/>
          </a:stretch>
        </p:blipFill>
        <p:spPr bwMode="auto">
          <a:xfrm>
            <a:off x="714348" y="1428736"/>
            <a:ext cx="7952137" cy="4968000"/>
          </a:xfrm>
          <a:prstGeom prst="rect">
            <a:avLst/>
          </a:prstGeom>
          <a:noFill/>
          <a:effectLst>
            <a:softEdge rad="635000"/>
          </a:effectLst>
        </p:spPr>
      </p:pic>
      <p:sp>
        <p:nvSpPr>
          <p:cNvPr id="5" name="4 Rectángulo"/>
          <p:cNvSpPr/>
          <p:nvPr/>
        </p:nvSpPr>
        <p:spPr>
          <a:xfrm>
            <a:off x="2286000" y="2967335"/>
            <a:ext cx="4572000" cy="369332"/>
          </a:xfrm>
          <a:prstGeom prst="rect">
            <a:avLst/>
          </a:prstGeom>
        </p:spPr>
        <p:txBody>
          <a:bodyPr>
            <a:spAutoFit/>
          </a:bodyPr>
          <a:lstStyle/>
          <a:p>
            <a:endParaRPr lang="es-ES_tradnl" dirty="0"/>
          </a:p>
        </p:txBody>
      </p:sp>
      <p:sp>
        <p:nvSpPr>
          <p:cNvPr id="6" name="5 Rectángulo"/>
          <p:cNvSpPr/>
          <p:nvPr/>
        </p:nvSpPr>
        <p:spPr>
          <a:xfrm>
            <a:off x="285720" y="214290"/>
            <a:ext cx="8572528" cy="1200329"/>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600" b="1" cap="none" spc="150" dirty="0" smtClean="0">
                <a:ln w="11430"/>
                <a:solidFill>
                  <a:srgbClr val="F8F8F8"/>
                </a:solidFill>
                <a:effectLst>
                  <a:outerShdw blurRad="25400" algn="tl" rotWithShape="0">
                    <a:srgbClr val="000000">
                      <a:alpha val="43000"/>
                    </a:srgbClr>
                  </a:outerShdw>
                </a:effectLst>
                <a:latin typeface="Brush Script MT" pitchFamily="66" charset="0"/>
              </a:rPr>
              <a:t>Soy el Año Nuevo, vengo a ti puro e inmaculado; acabo de salir de las manos de Dios. </a:t>
            </a:r>
            <a:endParaRPr lang="es-ES_tradnl" sz="3600" b="1" cap="none" spc="150" dirty="0">
              <a:ln w="11430"/>
              <a:solidFill>
                <a:srgbClr val="F8F8F8"/>
              </a:solidFill>
              <a:effectLst>
                <a:outerShdw blurRad="25400" algn="tl" rotWithShape="0">
                  <a:srgbClr val="000000">
                    <a:alpha val="43000"/>
                  </a:srgbClr>
                </a:outerShdw>
              </a:effectLst>
              <a:latin typeface="Brush Script MT" pitchFamily="66" charset="0"/>
            </a:endParaRPr>
          </a:p>
        </p:txBody>
      </p:sp>
      <p:pic>
        <p:nvPicPr>
          <p:cNvPr id="18434" name="Picture 2" descr="http://t1.gstatic.com/images?q=tbn:ANd9GcTzHM3s_Iw5tLrRtUWW4I8ygHP0SnbfNpPjBrjJdRWPS9mvMOTdWZioa7zy5g"/>
          <p:cNvPicPr>
            <a:picLocks noChangeAspect="1" noChangeArrowheads="1"/>
          </p:cNvPicPr>
          <p:nvPr/>
        </p:nvPicPr>
        <p:blipFill>
          <a:blip r:embed="rId3" cstate="print"/>
          <a:srcRect/>
          <a:stretch>
            <a:fillRect/>
          </a:stretch>
        </p:blipFill>
        <p:spPr bwMode="auto">
          <a:xfrm>
            <a:off x="3286116" y="3429000"/>
            <a:ext cx="2752725" cy="1657351"/>
          </a:xfrm>
          <a:prstGeom prst="roundRect">
            <a:avLst/>
          </a:prstGeom>
          <a:noFill/>
          <a:effectLst>
            <a:softEdge rad="317500"/>
          </a:effectLst>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3000" fill="hold"/>
                                        <p:tgtEl>
                                          <p:spTgt spid="18434"/>
                                        </p:tgtEl>
                                        <p:attrNameLst>
                                          <p:attrName>ppt_w</p:attrName>
                                        </p:attrNameLst>
                                      </p:cBhvr>
                                      <p:tavLst>
                                        <p:tav tm="0">
                                          <p:val>
                                            <p:fltVal val="0"/>
                                          </p:val>
                                        </p:tav>
                                        <p:tav tm="100000">
                                          <p:val>
                                            <p:strVal val="#ppt_w"/>
                                          </p:val>
                                        </p:tav>
                                      </p:tavLst>
                                    </p:anim>
                                    <p:anim calcmode="lin" valueType="num">
                                      <p:cBhvr>
                                        <p:cTn id="8" dur="3000" fill="hold"/>
                                        <p:tgtEl>
                                          <p:spTgt spid="18434"/>
                                        </p:tgtEl>
                                        <p:attrNameLst>
                                          <p:attrName>ppt_h</p:attrName>
                                        </p:attrNameLst>
                                      </p:cBhvr>
                                      <p:tavLst>
                                        <p:tav tm="0">
                                          <p:val>
                                            <p:fltVal val="0"/>
                                          </p:val>
                                        </p:tav>
                                        <p:tav tm="100000">
                                          <p:val>
                                            <p:strVal val="#ppt_h"/>
                                          </p:val>
                                        </p:tav>
                                      </p:tavLst>
                                    </p:anim>
                                    <p:animEffect transition="in" filter="fade">
                                      <p:cBhvr>
                                        <p:cTn id="9" dur="3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http://wallpaper-3d-hd.ru/img/big/7/1/6/716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2" descr="http://www.bitdate.com/wp-content/uploads/newyears2012wallpapercollection09.jpg">
            <a:hlinkClick r:id="rId3"/>
          </p:cNvPr>
          <p:cNvPicPr>
            <a:picLocks noChangeAspect="1" noChangeArrowheads="1"/>
          </p:cNvPicPr>
          <p:nvPr/>
        </p:nvPicPr>
        <p:blipFill>
          <a:blip r:embed="rId4" cstate="print"/>
          <a:srcRect/>
          <a:stretch>
            <a:fillRect/>
          </a:stretch>
        </p:blipFill>
        <p:spPr bwMode="auto">
          <a:xfrm>
            <a:off x="2786050" y="785794"/>
            <a:ext cx="3558377" cy="2916000"/>
          </a:xfrm>
          <a:prstGeom prst="roundRect">
            <a:avLst/>
          </a:prstGeom>
          <a:noFill/>
          <a:effectLst>
            <a:softEdge rad="635000"/>
          </a:effectLst>
        </p:spPr>
      </p:pic>
      <p:pic>
        <p:nvPicPr>
          <p:cNvPr id="17414" name="Picture 6" descr="fuegos artificiales"/>
          <p:cNvPicPr>
            <a:picLocks noChangeAspect="1" noChangeArrowheads="1" noCrop="1"/>
          </p:cNvPicPr>
          <p:nvPr/>
        </p:nvPicPr>
        <p:blipFill>
          <a:blip r:embed="rId5" cstate="print"/>
          <a:srcRect/>
          <a:stretch>
            <a:fillRect/>
          </a:stretch>
        </p:blipFill>
        <p:spPr bwMode="auto">
          <a:xfrm>
            <a:off x="2786050" y="0"/>
            <a:ext cx="1905000" cy="2095501"/>
          </a:xfrm>
          <a:prstGeom prst="rect">
            <a:avLst/>
          </a:prstGeom>
          <a:noFill/>
        </p:spPr>
      </p:pic>
      <p:pic>
        <p:nvPicPr>
          <p:cNvPr id="17416" name="Picture 8" descr="fuegos artificiales"/>
          <p:cNvPicPr>
            <a:picLocks noChangeAspect="1" noChangeArrowheads="1" noCrop="1"/>
          </p:cNvPicPr>
          <p:nvPr/>
        </p:nvPicPr>
        <p:blipFill>
          <a:blip r:embed="rId5" cstate="print"/>
          <a:srcRect/>
          <a:stretch>
            <a:fillRect/>
          </a:stretch>
        </p:blipFill>
        <p:spPr bwMode="auto">
          <a:xfrm>
            <a:off x="500034" y="0"/>
            <a:ext cx="1905000" cy="2095501"/>
          </a:xfrm>
          <a:prstGeom prst="rect">
            <a:avLst/>
          </a:prstGeom>
          <a:noFill/>
        </p:spPr>
      </p:pic>
      <p:pic>
        <p:nvPicPr>
          <p:cNvPr id="17418" name="Picture 10" descr="fuegos artificiales"/>
          <p:cNvPicPr>
            <a:picLocks noChangeAspect="1" noChangeArrowheads="1" noCrop="1"/>
          </p:cNvPicPr>
          <p:nvPr/>
        </p:nvPicPr>
        <p:blipFill>
          <a:blip r:embed="rId5" cstate="print"/>
          <a:srcRect/>
          <a:stretch>
            <a:fillRect/>
          </a:stretch>
        </p:blipFill>
        <p:spPr bwMode="auto">
          <a:xfrm>
            <a:off x="6643702" y="-285776"/>
            <a:ext cx="1905000" cy="2095501"/>
          </a:xfrm>
          <a:prstGeom prst="rect">
            <a:avLst/>
          </a:prstGeom>
          <a:noFill/>
        </p:spPr>
      </p:pic>
      <p:sp>
        <p:nvSpPr>
          <p:cNvPr id="11" name="10 Rectángulo"/>
          <p:cNvSpPr/>
          <p:nvPr/>
        </p:nvSpPr>
        <p:spPr>
          <a:xfrm>
            <a:off x="2286000" y="2967335"/>
            <a:ext cx="4572000" cy="369332"/>
          </a:xfrm>
          <a:prstGeom prst="rect">
            <a:avLst/>
          </a:prstGeom>
        </p:spPr>
        <p:txBody>
          <a:bodyPr>
            <a:spAutoFit/>
          </a:bodyPr>
          <a:lstStyle/>
          <a:p>
            <a:endParaRPr lang="es-ES_tradnl" dirty="0"/>
          </a:p>
        </p:txBody>
      </p:sp>
      <p:sp>
        <p:nvSpPr>
          <p:cNvPr id="13" name="12 Rectángulo"/>
          <p:cNvSpPr/>
          <p:nvPr/>
        </p:nvSpPr>
        <p:spPr>
          <a:xfrm>
            <a:off x="357158" y="4929198"/>
            <a:ext cx="8215370" cy="646331"/>
          </a:xfrm>
          <a:prstGeom prst="rect">
            <a:avLst/>
          </a:prstGeom>
          <a:noFill/>
        </p:spPr>
        <p:txBody>
          <a:bodyPr wrap="square" lIns="91440" tIns="45720" rIns="91440" bIns="45720">
            <a:spAutoFit/>
          </a:bodyPr>
          <a:lstStyle/>
          <a:p>
            <a:pPr algn="ctr"/>
            <a:endParaRPr lang="es-ES" sz="36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rush Script MT" pitchFamily="66" charset="0"/>
            </a:endParaRPr>
          </a:p>
        </p:txBody>
      </p:sp>
      <p:pic>
        <p:nvPicPr>
          <p:cNvPr id="17420" name="Picture 12" descr="J:\HACER PPS\IMAGENES NAVIDAD\slide0022_image051.gif"/>
          <p:cNvPicPr>
            <a:picLocks noChangeAspect="1" noChangeArrowheads="1" noCrop="1"/>
          </p:cNvPicPr>
          <p:nvPr/>
        </p:nvPicPr>
        <p:blipFill>
          <a:blip r:embed="rId6" cstate="print"/>
          <a:srcRect/>
          <a:stretch>
            <a:fillRect/>
          </a:stretch>
        </p:blipFill>
        <p:spPr bwMode="auto">
          <a:xfrm>
            <a:off x="4929190" y="928670"/>
            <a:ext cx="1254193" cy="2000264"/>
          </a:xfrm>
          <a:prstGeom prst="rect">
            <a:avLst/>
          </a:prstGeom>
          <a:noFill/>
        </p:spPr>
      </p:pic>
      <p:sp>
        <p:nvSpPr>
          <p:cNvPr id="12" name="11 Rectángulo"/>
          <p:cNvSpPr/>
          <p:nvPr/>
        </p:nvSpPr>
        <p:spPr>
          <a:xfrm>
            <a:off x="571472" y="4857760"/>
            <a:ext cx="8001056" cy="646331"/>
          </a:xfrm>
          <a:prstGeom prst="rect">
            <a:avLst/>
          </a:prstGeom>
          <a:noFill/>
        </p:spPr>
        <p:txBody>
          <a:bodyPr wrap="square" lIns="91440" tIns="45720" rIns="91440" bIns="45720">
            <a:spAutoFit/>
          </a:bodyPr>
          <a:lstStyle/>
          <a:p>
            <a:pPr algn="ctr"/>
            <a:endParaRPr lang="es-ES_tradnl" sz="36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4" name="13 Rectángulo"/>
          <p:cNvSpPr/>
          <p:nvPr/>
        </p:nvSpPr>
        <p:spPr>
          <a:xfrm>
            <a:off x="214282" y="5103674"/>
            <a:ext cx="8643966" cy="1754326"/>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3600" b="1" cap="none" spc="0" dirty="0" smtClean="0">
                <a:ln w="50800"/>
                <a:solidFill>
                  <a:schemeClr val="bg1">
                    <a:shade val="50000"/>
                  </a:schemeClr>
                </a:solidFill>
                <a:effectLst/>
                <a:latin typeface="Brush Script MT" pitchFamily="66" charset="0"/>
              </a:rPr>
              <a:t>Cada día es una perla de gran precio que te es concedida para que la ensartes en el hilo de plata de tu vida.</a:t>
            </a:r>
            <a:endParaRPr lang="es-ES_tradnl" sz="3600" b="1" cap="none" spc="0" dirty="0">
              <a:ln w="50800"/>
              <a:solidFill>
                <a:schemeClr val="bg1">
                  <a:shade val="50000"/>
                </a:schemeClr>
              </a:solidFill>
              <a:effectLst/>
            </a:endParaRPr>
          </a:p>
        </p:txBody>
      </p:sp>
      <p:pic>
        <p:nvPicPr>
          <p:cNvPr id="11266" name="Picture 2" descr="http://www.canalgif.net/Gifs-animados/Navidad/Trineos-de-navidad/Imagen-animada-Trineo-de-navidad-20.gif"/>
          <p:cNvPicPr>
            <a:picLocks noChangeAspect="1" noChangeArrowheads="1" noCrop="1"/>
          </p:cNvPicPr>
          <p:nvPr/>
        </p:nvPicPr>
        <p:blipFill>
          <a:blip r:embed="rId7" cstate="print"/>
          <a:srcRect/>
          <a:stretch>
            <a:fillRect/>
          </a:stretch>
        </p:blipFill>
        <p:spPr bwMode="auto">
          <a:xfrm rot="1165566">
            <a:off x="1474331" y="2211857"/>
            <a:ext cx="2838450" cy="1619251"/>
          </a:xfrm>
          <a:prstGeom prst="rect">
            <a:avLst/>
          </a:prstGeom>
          <a:noFill/>
        </p:spPr>
      </p:pic>
    </p:spTree>
  </p:cSld>
  <p:clrMapOvr>
    <a:masterClrMapping/>
  </p:clrMapOvr>
  <p:transition spd="slow" advTm="1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http://www.artleo.com/pic/201107/1366x768/artleo.com-4398.jpg"/>
          <p:cNvPicPr>
            <a:picLocks noChangeAspect="1" noChangeArrowheads="1"/>
          </p:cNvPicPr>
          <p:nvPr/>
        </p:nvPicPr>
        <p:blipFill>
          <a:blip r:embed="rId3" cstate="print"/>
          <a:srcRect/>
          <a:stretch>
            <a:fillRect/>
          </a:stretch>
        </p:blipFill>
        <p:spPr bwMode="auto">
          <a:xfrm>
            <a:off x="0" y="0"/>
            <a:ext cx="9372600" cy="6858000"/>
          </a:xfrm>
          <a:prstGeom prst="rect">
            <a:avLst/>
          </a:prstGeom>
          <a:noFill/>
        </p:spPr>
      </p:pic>
      <p:pic>
        <p:nvPicPr>
          <p:cNvPr id="15362" name="Picture 2" descr="Gifs Animados De Animaciones Infantiles Animaci N Dibujo Animado De">
            <a:hlinkClick r:id="rId4"/>
          </p:cNvPr>
          <p:cNvPicPr>
            <a:picLocks noChangeAspect="1" noChangeArrowheads="1" noCrop="1"/>
          </p:cNvPicPr>
          <p:nvPr/>
        </p:nvPicPr>
        <p:blipFill>
          <a:blip r:embed="rId5" cstate="print"/>
          <a:srcRect/>
          <a:stretch>
            <a:fillRect/>
          </a:stretch>
        </p:blipFill>
        <p:spPr bwMode="auto">
          <a:xfrm>
            <a:off x="5857884" y="428604"/>
            <a:ext cx="3286116" cy="4068000"/>
          </a:xfrm>
          <a:prstGeom prst="roundRect">
            <a:avLst/>
          </a:prstGeom>
          <a:noFill/>
          <a:effectLst>
            <a:softEdge rad="317500"/>
          </a:effectLst>
        </p:spPr>
      </p:pic>
      <p:sp>
        <p:nvSpPr>
          <p:cNvPr id="6" name="5 Rectángulo"/>
          <p:cNvSpPr/>
          <p:nvPr/>
        </p:nvSpPr>
        <p:spPr>
          <a:xfrm>
            <a:off x="2286000" y="2967335"/>
            <a:ext cx="4572000" cy="369332"/>
          </a:xfrm>
          <a:prstGeom prst="rect">
            <a:avLst/>
          </a:prstGeom>
        </p:spPr>
        <p:txBody>
          <a:bodyPr>
            <a:spAutoFit/>
          </a:bodyPr>
          <a:lstStyle/>
          <a:p>
            <a:endParaRPr lang="es-ES" dirty="0" smtClean="0"/>
          </a:p>
        </p:txBody>
      </p:sp>
      <p:sp>
        <p:nvSpPr>
          <p:cNvPr id="8" name="7 Rectángulo"/>
          <p:cNvSpPr/>
          <p:nvPr/>
        </p:nvSpPr>
        <p:spPr>
          <a:xfrm>
            <a:off x="428596" y="5000636"/>
            <a:ext cx="8072494" cy="584775"/>
          </a:xfrm>
          <a:prstGeom prst="rect">
            <a:avLst/>
          </a:prstGeom>
          <a:noFill/>
        </p:spPr>
        <p:txBody>
          <a:bodyPr wrap="square" lIns="91440" tIns="45720" rIns="91440" bIns="45720">
            <a:spAutoFit/>
          </a:bodyPr>
          <a:lstStyle/>
          <a:p>
            <a:pPr algn="ctr"/>
            <a:endParaRPr lang="es-ES" sz="32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pic>
        <p:nvPicPr>
          <p:cNvPr id="15366" name="Picture 6" descr="calendario 2013"/>
          <p:cNvPicPr>
            <a:picLocks noChangeAspect="1" noChangeArrowheads="1"/>
          </p:cNvPicPr>
          <p:nvPr/>
        </p:nvPicPr>
        <p:blipFill>
          <a:blip r:embed="rId6" cstate="print"/>
          <a:srcRect/>
          <a:stretch>
            <a:fillRect/>
          </a:stretch>
        </p:blipFill>
        <p:spPr bwMode="auto">
          <a:xfrm>
            <a:off x="2643174" y="2143116"/>
            <a:ext cx="2592000" cy="2592000"/>
          </a:xfrm>
          <a:prstGeom prst="roundRect">
            <a:avLst/>
          </a:prstGeom>
          <a:noFill/>
          <a:effectLst>
            <a:softEdge rad="635000"/>
          </a:effectLst>
        </p:spPr>
      </p:pic>
      <p:sp>
        <p:nvSpPr>
          <p:cNvPr id="13" name="12 Rectángulo"/>
          <p:cNvSpPr/>
          <p:nvPr/>
        </p:nvSpPr>
        <p:spPr>
          <a:xfrm>
            <a:off x="357158" y="4857760"/>
            <a:ext cx="8786842" cy="646331"/>
          </a:xfrm>
          <a:prstGeom prst="rect">
            <a:avLst/>
          </a:prstGeom>
          <a:noFill/>
        </p:spPr>
        <p:txBody>
          <a:bodyPr wrap="square" lIns="91440" tIns="45720" rIns="91440" bIns="45720">
            <a:spAutoFit/>
          </a:bodyPr>
          <a:lstStyle/>
          <a:p>
            <a:pPr algn="ctr"/>
            <a:endParaRPr lang="es-ES_tradnl" sz="3600" b="1" cap="none" spc="0" dirty="0">
              <a:ln w="17780" cmpd="sng">
                <a:solidFill>
                  <a:srgbClr val="FFFFFF"/>
                </a:solidFill>
                <a:prstDash val="solid"/>
                <a:miter lim="800000"/>
              </a:ln>
              <a:solidFill>
                <a:schemeClr val="bg1"/>
              </a:solidFill>
            </a:endParaRPr>
          </a:p>
        </p:txBody>
      </p:sp>
      <p:sp>
        <p:nvSpPr>
          <p:cNvPr id="12" name="11 Rectángulo"/>
          <p:cNvSpPr/>
          <p:nvPr/>
        </p:nvSpPr>
        <p:spPr>
          <a:xfrm>
            <a:off x="571472" y="4643446"/>
            <a:ext cx="8215338" cy="1938992"/>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4000" b="1" cap="none" spc="0" dirty="0" smtClean="0">
                <a:ln w="11430"/>
                <a:solidFill>
                  <a:schemeClr val="bg1"/>
                </a:solidFill>
                <a:effectLst>
                  <a:outerShdw blurRad="80000" dist="40000" dir="5040000" algn="tl">
                    <a:srgbClr val="000000">
                      <a:alpha val="30000"/>
                    </a:srgbClr>
                  </a:outerShdw>
                </a:effectLst>
                <a:latin typeface="Brush Script MT" pitchFamily="66" charset="0"/>
              </a:rPr>
              <a:t>Te doy, libremente y sin reservas, doce meses gloriosos de lluvia refrescante como una caricia y de luz de sol con fulgores de oro.</a:t>
            </a:r>
            <a:endParaRPr lang="es-ES_tradnl" sz="4000" b="1" cap="none" spc="0" dirty="0">
              <a:ln w="11430"/>
              <a:solidFill>
                <a:schemeClr val="bg1"/>
              </a:solidFill>
              <a:effectLst>
                <a:outerShdw blurRad="80000" dist="40000" dir="5040000" algn="tl">
                  <a:srgbClr val="000000">
                    <a:alpha val="30000"/>
                  </a:srgbClr>
                </a:outerShdw>
              </a:effectLst>
            </a:endParaRPr>
          </a:p>
        </p:txBody>
      </p:sp>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circle(out)">
                                      <p:cBhvr>
                                        <p:cTn id="7" dur="30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 name="Picture 10" descr="http://i236.photobucket.com/albums/ff237/elisamaria_01/navidad/Animacin25.gif"/>
          <p:cNvPicPr>
            <a:picLocks noChangeAspect="1" noChangeArrowheads="1"/>
          </p:cNvPicPr>
          <p:nvPr/>
        </p:nvPicPr>
        <p:blipFill>
          <a:blip r:embed="rId2" cstate="print"/>
          <a:srcRect/>
          <a:stretch>
            <a:fillRect/>
          </a:stretch>
        </p:blipFill>
        <p:spPr bwMode="auto">
          <a:xfrm>
            <a:off x="0" y="0"/>
            <a:ext cx="5155849" cy="6840000"/>
          </a:xfrm>
          <a:prstGeom prst="rect">
            <a:avLst/>
          </a:prstGeom>
          <a:noFill/>
        </p:spPr>
      </p:pic>
      <p:sp>
        <p:nvSpPr>
          <p:cNvPr id="5" name="4 Rectángulo"/>
          <p:cNvSpPr/>
          <p:nvPr/>
        </p:nvSpPr>
        <p:spPr>
          <a:xfrm>
            <a:off x="4572000" y="2714620"/>
            <a:ext cx="4572000" cy="369332"/>
          </a:xfrm>
          <a:prstGeom prst="rect">
            <a:avLst/>
          </a:prstGeom>
        </p:spPr>
        <p:txBody>
          <a:bodyPr>
            <a:spAutoFit/>
          </a:bodyPr>
          <a:lstStyle/>
          <a:p>
            <a:endParaRPr lang="es-ES" dirty="0" smtClean="0"/>
          </a:p>
        </p:txBody>
      </p:sp>
      <p:sp>
        <p:nvSpPr>
          <p:cNvPr id="10" name="9 Rectángulo"/>
          <p:cNvSpPr/>
          <p:nvPr/>
        </p:nvSpPr>
        <p:spPr>
          <a:xfrm>
            <a:off x="4786314" y="3786190"/>
            <a:ext cx="4001132" cy="2554545"/>
          </a:xfrm>
          <a:prstGeom prst="rect">
            <a:avLst/>
          </a:prstGeom>
          <a:noFill/>
        </p:spPr>
        <p:txBody>
          <a:bodyPr wrap="square" lIns="91440" tIns="45720" rIns="91440" bIns="45720">
            <a:spAutoFit/>
          </a:bodyPr>
          <a:lstStyle/>
          <a:p>
            <a:pPr algn="ctr"/>
            <a:r>
              <a:rPr lang="es-E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Brush Script MT" pitchFamily="66" charset="0"/>
              </a:rPr>
              <a:t>Los días, para trabajar y</a:t>
            </a:r>
          </a:p>
          <a:p>
            <a:pPr algn="ctr"/>
            <a:r>
              <a:rPr lang="es-E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Brush Script MT" pitchFamily="66" charset="0"/>
              </a:rPr>
              <a:t> recrearte en la</a:t>
            </a:r>
          </a:p>
          <a:p>
            <a:pPr algn="ctr"/>
            <a:r>
              <a:rPr lang="es-ES" sz="40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Brush Script MT" pitchFamily="66" charset="0"/>
              </a:rPr>
              <a:t> belleza de las cosas; </a:t>
            </a:r>
            <a:endParaRPr lang="es-ES_tradnl" sz="40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pic>
        <p:nvPicPr>
          <p:cNvPr id="12" name="Picture 6" descr="http://www.glittergraphicsnow.com/uploads/posts/2008-12/1230032949_c760d1b1498f.gif">
            <a:hlinkClick r:id="rId3"/>
          </p:cNvPr>
          <p:cNvPicPr>
            <a:picLocks noChangeAspect="1" noChangeArrowheads="1" noCrop="1"/>
          </p:cNvPicPr>
          <p:nvPr/>
        </p:nvPicPr>
        <p:blipFill>
          <a:blip r:embed="rId4" cstate="print"/>
          <a:srcRect/>
          <a:stretch>
            <a:fillRect/>
          </a:stretch>
        </p:blipFill>
        <p:spPr bwMode="auto">
          <a:xfrm>
            <a:off x="5572132" y="214290"/>
            <a:ext cx="2724150" cy="3581401"/>
          </a:xfrm>
          <a:prstGeom prst="rect">
            <a:avLst/>
          </a:prstGeom>
          <a:noFill/>
        </p:spPr>
      </p:pic>
      <p:pic>
        <p:nvPicPr>
          <p:cNvPr id="13" name="Picture 2" descr="J:\HACER PPS\FONDOS NAVIDAD NIEVE Y  ESTRELLAS\1024_768_20100322011401852392[1].jpg"/>
          <p:cNvPicPr>
            <a:picLocks noChangeAspect="1" noChangeArrowheads="1"/>
          </p:cNvPicPr>
          <p:nvPr/>
        </p:nvPicPr>
        <p:blipFill>
          <a:blip r:embed="rId5" cstate="print"/>
          <a:srcRect/>
          <a:stretch>
            <a:fillRect/>
          </a:stretch>
        </p:blipFill>
        <p:spPr bwMode="auto">
          <a:xfrm>
            <a:off x="0" y="-18000"/>
            <a:ext cx="9168000" cy="6876000"/>
          </a:xfrm>
          <a:prstGeom prst="rect">
            <a:avLst/>
          </a:prstGeom>
          <a:noFill/>
        </p:spPr>
      </p:pic>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http://wallpaper-3d-hd.ru/img/big/5/4/2/542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286000" y="3105835"/>
            <a:ext cx="4572000" cy="369332"/>
          </a:xfrm>
          <a:prstGeom prst="rect">
            <a:avLst/>
          </a:prstGeom>
        </p:spPr>
        <p:txBody>
          <a:bodyPr>
            <a:spAutoFit/>
          </a:bodyPr>
          <a:lstStyle/>
          <a:p>
            <a:r>
              <a:rPr lang="es-ES" dirty="0" smtClean="0"/>
              <a:t> </a:t>
            </a:r>
            <a:endParaRPr lang="es-ES_tradnl" dirty="0"/>
          </a:p>
        </p:txBody>
      </p:sp>
      <p:sp>
        <p:nvSpPr>
          <p:cNvPr id="7" name="6 Rectángulo"/>
          <p:cNvSpPr/>
          <p:nvPr/>
        </p:nvSpPr>
        <p:spPr>
          <a:xfrm>
            <a:off x="2286000" y="3105835"/>
            <a:ext cx="4572000" cy="369332"/>
          </a:xfrm>
          <a:prstGeom prst="rect">
            <a:avLst/>
          </a:prstGeom>
        </p:spPr>
        <p:txBody>
          <a:bodyPr>
            <a:spAutoFit/>
          </a:bodyPr>
          <a:lstStyle/>
          <a:p>
            <a:endParaRPr lang="es-ES_tradnl" dirty="0"/>
          </a:p>
        </p:txBody>
      </p:sp>
      <p:sp>
        <p:nvSpPr>
          <p:cNvPr id="8" name="7 Rectángulo"/>
          <p:cNvSpPr/>
          <p:nvPr/>
        </p:nvSpPr>
        <p:spPr>
          <a:xfrm>
            <a:off x="428596" y="5429264"/>
            <a:ext cx="8001056"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rPr>
              <a:t>las noches, para que duermas con un sueño tranquilo. </a:t>
            </a:r>
            <a:endParaRPr lang="es-ES_tradnl"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endParaRPr>
          </a:p>
        </p:txBody>
      </p:sp>
      <p:pic>
        <p:nvPicPr>
          <p:cNvPr id="43011" name="Picture 3" descr="J:\HACER PPS\FIGURAS INFANTILES\09gd3l1k[1].gif"/>
          <p:cNvPicPr>
            <a:picLocks noChangeAspect="1" noChangeArrowheads="1" noCrop="1"/>
          </p:cNvPicPr>
          <p:nvPr/>
        </p:nvPicPr>
        <p:blipFill>
          <a:blip r:embed="rId3" cstate="print"/>
          <a:srcRect/>
          <a:stretch>
            <a:fillRect/>
          </a:stretch>
        </p:blipFill>
        <p:spPr bwMode="auto">
          <a:xfrm>
            <a:off x="1142976" y="1571612"/>
            <a:ext cx="4952868" cy="3492000"/>
          </a:xfrm>
          <a:prstGeom prst="rect">
            <a:avLst/>
          </a:prstGeom>
          <a:noFill/>
        </p:spPr>
      </p:pic>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3011"/>
                                        </p:tgtEl>
                                        <p:attrNameLst>
                                          <p:attrName>style.visibility</p:attrName>
                                        </p:attrNameLst>
                                      </p:cBhvr>
                                      <p:to>
                                        <p:strVal val="visible"/>
                                      </p:to>
                                    </p:set>
                                    <p:anim calcmode="lin" valueType="num">
                                      <p:cBhvr>
                                        <p:cTn id="7" dur="5000" fill="hold"/>
                                        <p:tgtEl>
                                          <p:spTgt spid="43011"/>
                                        </p:tgtEl>
                                        <p:attrNameLst>
                                          <p:attrName>ppt_w</p:attrName>
                                        </p:attrNameLst>
                                      </p:cBhvr>
                                      <p:tavLst>
                                        <p:tav tm="0">
                                          <p:val>
                                            <p:strVal val="#ppt_w*0.70"/>
                                          </p:val>
                                        </p:tav>
                                        <p:tav tm="100000">
                                          <p:val>
                                            <p:strVal val="#ppt_w"/>
                                          </p:val>
                                        </p:tav>
                                      </p:tavLst>
                                    </p:anim>
                                    <p:anim calcmode="lin" valueType="num">
                                      <p:cBhvr>
                                        <p:cTn id="8" dur="5000" fill="hold"/>
                                        <p:tgtEl>
                                          <p:spTgt spid="43011"/>
                                        </p:tgtEl>
                                        <p:attrNameLst>
                                          <p:attrName>ppt_h</p:attrName>
                                        </p:attrNameLst>
                                      </p:cBhvr>
                                      <p:tavLst>
                                        <p:tav tm="0">
                                          <p:val>
                                            <p:strVal val="#ppt_h"/>
                                          </p:val>
                                        </p:tav>
                                        <p:tav tm="100000">
                                          <p:val>
                                            <p:strVal val="#ppt_h"/>
                                          </p:val>
                                        </p:tav>
                                      </p:tavLst>
                                    </p:anim>
                                    <p:animEffect transition="in" filter="fade">
                                      <p:cBhvr>
                                        <p:cTn id="9" dur="5000"/>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http://www.desktopwallpapers.org.ua/pic/201111/1280x960/desktopwallpapers.org.ua-9229.jpg"/>
          <p:cNvPicPr>
            <a:picLocks noChangeAspect="1" noChangeArrowheads="1"/>
          </p:cNvPicPr>
          <p:nvPr/>
        </p:nvPicPr>
        <p:blipFill>
          <a:blip r:embed="rId2" cstate="print"/>
          <a:srcRect/>
          <a:stretch>
            <a:fillRect/>
          </a:stretch>
        </p:blipFill>
        <p:spPr bwMode="auto">
          <a:xfrm>
            <a:off x="0" y="0"/>
            <a:ext cx="9171841" cy="6876000"/>
          </a:xfrm>
          <a:prstGeom prst="rect">
            <a:avLst/>
          </a:prstGeom>
          <a:noFill/>
        </p:spPr>
      </p:pic>
      <p:sp>
        <p:nvSpPr>
          <p:cNvPr id="5" name="4 Rectángulo"/>
          <p:cNvSpPr/>
          <p:nvPr/>
        </p:nvSpPr>
        <p:spPr>
          <a:xfrm>
            <a:off x="2701840" y="3244334"/>
            <a:ext cx="184731" cy="369332"/>
          </a:xfrm>
          <a:prstGeom prst="rect">
            <a:avLst/>
          </a:prstGeom>
        </p:spPr>
        <p:txBody>
          <a:bodyPr wrap="none">
            <a:spAutoFit/>
          </a:bodyPr>
          <a:lstStyle/>
          <a:p>
            <a:endParaRPr lang="es-ES_tradnl" dirty="0"/>
          </a:p>
        </p:txBody>
      </p:sp>
      <p:sp>
        <p:nvSpPr>
          <p:cNvPr id="6" name="5 Rectángulo"/>
          <p:cNvSpPr/>
          <p:nvPr/>
        </p:nvSpPr>
        <p:spPr>
          <a:xfrm>
            <a:off x="642910" y="5715016"/>
            <a:ext cx="7215239" cy="646331"/>
          </a:xfrm>
          <a:prstGeom prst="rect">
            <a:avLst/>
          </a:prstGeom>
          <a:noFill/>
        </p:spPr>
        <p:txBody>
          <a:bodyPr wrap="square" lIns="91440" tIns="45720" rIns="91440" bIns="45720">
            <a:spAutoFit/>
          </a:bodyPr>
          <a:lstStyle/>
          <a:p>
            <a:pPr algn="ctr"/>
            <a:r>
              <a:rPr lang="es-ES" sz="36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rush Script MT" pitchFamily="66" charset="0"/>
              </a:rPr>
              <a:t>Todo lo que tengo te lo doy con amor </a:t>
            </a:r>
            <a:endParaRPr lang="es-ES_tradnl" sz="36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rush Script MT" pitchFamily="66" charset="0"/>
            </a:endParaRPr>
          </a:p>
        </p:txBody>
      </p:sp>
      <p:pic>
        <p:nvPicPr>
          <p:cNvPr id="14339" name="Picture 3" descr="J:\HACER PPS\FIGURAS INFANTILES\amigos_01[1].jpg"/>
          <p:cNvPicPr>
            <a:picLocks noChangeAspect="1" noChangeArrowheads="1"/>
          </p:cNvPicPr>
          <p:nvPr/>
        </p:nvPicPr>
        <p:blipFill>
          <a:blip r:embed="rId3" cstate="print"/>
          <a:srcRect/>
          <a:stretch>
            <a:fillRect/>
          </a:stretch>
        </p:blipFill>
        <p:spPr bwMode="auto">
          <a:xfrm>
            <a:off x="5429256" y="1571612"/>
            <a:ext cx="3208937" cy="3816000"/>
          </a:xfrm>
          <a:prstGeom prst="roundRect">
            <a:avLst/>
          </a:prstGeom>
          <a:noFill/>
          <a:effectLst>
            <a:softEdge rad="635000"/>
          </a:effectLst>
        </p:spPr>
      </p:pic>
      <p:pic>
        <p:nvPicPr>
          <p:cNvPr id="10" name="Picture 8" descr="http://j5.tagstat.com/image04/3/f2b1/02b202Uw_aN.gif"/>
          <p:cNvPicPr>
            <a:picLocks noChangeAspect="1" noChangeArrowheads="1" noCrop="1"/>
          </p:cNvPicPr>
          <p:nvPr/>
        </p:nvPicPr>
        <p:blipFill>
          <a:blip r:embed="rId4" cstate="print"/>
          <a:srcRect/>
          <a:stretch>
            <a:fillRect/>
          </a:stretch>
        </p:blipFill>
        <p:spPr bwMode="auto">
          <a:xfrm>
            <a:off x="357158" y="2500306"/>
            <a:ext cx="2419350" cy="2857500"/>
          </a:xfrm>
          <a:prstGeom prst="rect">
            <a:avLst/>
          </a:prstGeom>
          <a:noFill/>
        </p:spPr>
      </p:pic>
    </p:spTree>
  </p:cSld>
  <p:clrMapOvr>
    <a:masterClrMapping/>
  </p:clrMapOvr>
  <p:transition spd="slow" advTm="9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501222"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7650" name="Picture 2" descr="http://www.artleo.com/pic/201109/1366x768/artleo.com-9226.jpg"/>
          <p:cNvPicPr>
            <a:picLocks noChangeAspect="1" noChangeArrowheads="1"/>
          </p:cNvPicPr>
          <p:nvPr/>
        </p:nvPicPr>
        <p:blipFill>
          <a:blip r:embed="rId2" cstate="print"/>
          <a:srcRect/>
          <a:stretch>
            <a:fillRect/>
          </a:stretch>
        </p:blipFill>
        <p:spPr bwMode="auto">
          <a:xfrm>
            <a:off x="357158" y="857232"/>
            <a:ext cx="8519694" cy="4788000"/>
          </a:xfrm>
          <a:prstGeom prst="rect">
            <a:avLst/>
          </a:prstGeom>
          <a:noFill/>
          <a:effectLst>
            <a:softEdge rad="635000"/>
          </a:effectLst>
        </p:spPr>
      </p:pic>
      <p:pic>
        <p:nvPicPr>
          <p:cNvPr id="27652" name="Picture 4" descr="http://cdn4.staztic.com/cdn/thumb/comnewbizchristmasnewyearlivewallpaper-1-0.jpg:w156h156"/>
          <p:cNvPicPr>
            <a:picLocks noChangeAspect="1" noChangeArrowheads="1"/>
          </p:cNvPicPr>
          <p:nvPr/>
        </p:nvPicPr>
        <p:blipFill>
          <a:blip r:embed="rId3" cstate="print"/>
          <a:srcRect/>
          <a:stretch>
            <a:fillRect/>
          </a:stretch>
        </p:blipFill>
        <p:spPr bwMode="auto">
          <a:xfrm>
            <a:off x="428596" y="428604"/>
            <a:ext cx="2088000" cy="2088000"/>
          </a:xfrm>
          <a:prstGeom prst="ellipse">
            <a:avLst/>
          </a:prstGeom>
          <a:noFill/>
          <a:effectLst>
            <a:softEdge rad="127000"/>
          </a:effectLst>
        </p:spPr>
      </p:pic>
      <p:pic>
        <p:nvPicPr>
          <p:cNvPr id="13316" name="Picture 4" descr="http://img.123gif.es/fuegos-artificiales/fuegos-artificiales-62.gif"/>
          <p:cNvPicPr>
            <a:picLocks noChangeAspect="1" noChangeArrowheads="1" noCrop="1"/>
          </p:cNvPicPr>
          <p:nvPr/>
        </p:nvPicPr>
        <p:blipFill>
          <a:blip r:embed="rId4" cstate="print"/>
          <a:srcRect/>
          <a:stretch>
            <a:fillRect/>
          </a:stretch>
        </p:blipFill>
        <p:spPr bwMode="auto">
          <a:xfrm>
            <a:off x="3000364" y="214290"/>
            <a:ext cx="4648200" cy="1133475"/>
          </a:xfrm>
          <a:prstGeom prst="rect">
            <a:avLst/>
          </a:prstGeom>
          <a:noFill/>
        </p:spPr>
      </p:pic>
      <p:pic>
        <p:nvPicPr>
          <p:cNvPr id="9" name="Picture 6" descr="http://4.bp.blogspot.com/_ib9VKPnSRuQ/TRraRRVJBZI/AAAAAAAAC6k/CHV9pC2f9Qw/s1600/90newyear6.gif"/>
          <p:cNvPicPr>
            <a:picLocks noChangeAspect="1" noChangeArrowheads="1" noCrop="1"/>
          </p:cNvPicPr>
          <p:nvPr/>
        </p:nvPicPr>
        <p:blipFill>
          <a:blip r:embed="rId5" cstate="print"/>
          <a:srcRect/>
          <a:stretch>
            <a:fillRect/>
          </a:stretch>
        </p:blipFill>
        <p:spPr bwMode="auto">
          <a:xfrm>
            <a:off x="285720" y="4143380"/>
            <a:ext cx="2438400" cy="2400300"/>
          </a:xfrm>
          <a:prstGeom prst="rect">
            <a:avLst/>
          </a:prstGeom>
          <a:noFill/>
        </p:spPr>
      </p:pic>
      <p:pic>
        <p:nvPicPr>
          <p:cNvPr id="10" name="Picture 15" descr="http://www.imagenzone.net/gifs-animados/Navidad/Navidad-396.gif"/>
          <p:cNvPicPr>
            <a:picLocks noChangeAspect="1" noChangeArrowheads="1" noCrop="1"/>
          </p:cNvPicPr>
          <p:nvPr/>
        </p:nvPicPr>
        <p:blipFill>
          <a:blip r:embed="rId6" cstate="print"/>
          <a:srcRect/>
          <a:stretch>
            <a:fillRect/>
          </a:stretch>
        </p:blipFill>
        <p:spPr bwMode="auto">
          <a:xfrm>
            <a:off x="6341962" y="4714884"/>
            <a:ext cx="2802038" cy="1908000"/>
          </a:xfrm>
          <a:prstGeom prst="rect">
            <a:avLst/>
          </a:prstGeom>
          <a:noFill/>
        </p:spPr>
      </p:pic>
      <p:pic>
        <p:nvPicPr>
          <p:cNvPr id="11" name="Picture 12" descr="http://www.elisabethswelt.de/Download/PoserTuben/weinacht/Bilder/ee-weihnacht-044.png">
            <a:hlinkClick r:id="rId7"/>
          </p:cNvPr>
          <p:cNvPicPr>
            <a:picLocks noChangeAspect="1" noChangeArrowheads="1"/>
          </p:cNvPicPr>
          <p:nvPr/>
        </p:nvPicPr>
        <p:blipFill>
          <a:blip r:embed="rId8" cstate="print"/>
          <a:srcRect/>
          <a:stretch>
            <a:fillRect/>
          </a:stretch>
        </p:blipFill>
        <p:spPr bwMode="auto">
          <a:xfrm>
            <a:off x="3857620" y="4357694"/>
            <a:ext cx="2160000" cy="216000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7652"/>
                                        </p:tgtEl>
                                      </p:cBhvr>
                                      <p:by x="150000" y="150000"/>
                                    </p:animScale>
                                  </p:childTnLst>
                                </p:cTn>
                              </p:par>
                            </p:childTnLst>
                          </p:cTn>
                        </p:par>
                        <p:par>
                          <p:cTn id="7" fill="hold">
                            <p:stCondLst>
                              <p:cond delay="2000"/>
                            </p:stCondLst>
                            <p:childTnLst>
                              <p:par>
                                <p:cTn id="8" presetID="19" presetClass="entr" presetSubtype="1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0" fill="hold"/>
                                        <p:tgtEl>
                                          <p:spTgt spid="11"/>
                                        </p:tgtEl>
                                        <p:attrNameLst>
                                          <p:attrName>ppt_w</p:attrName>
                                        </p:attrNameLst>
                                      </p:cBhvr>
                                      <p:tavLst>
                                        <p:tav tm="0" fmla="#ppt_w*sin(2.5*pi*$)">
                                          <p:val>
                                            <p:fltVal val="0"/>
                                          </p:val>
                                        </p:tav>
                                        <p:tav tm="100000">
                                          <p:val>
                                            <p:fltVal val="1"/>
                                          </p:val>
                                        </p:tav>
                                      </p:tavLst>
                                    </p:anim>
                                    <p:anim calcmode="lin" valueType="num">
                                      <p:cBhvr>
                                        <p:cTn id="11" dur="5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2052" name="Picture 4" descr="http://www.fondospantallagratis.com/wp-content/uploads/2009/12/Wallpaper_Navideno.jpg"/>
          <p:cNvPicPr>
            <a:picLocks noChangeAspect="1" noChangeArrowheads="1"/>
          </p:cNvPicPr>
          <p:nvPr/>
        </p:nvPicPr>
        <p:blipFill>
          <a:blip r:embed="rId2" cstate="print"/>
          <a:srcRect/>
          <a:stretch>
            <a:fillRect/>
          </a:stretch>
        </p:blipFill>
        <p:spPr bwMode="auto">
          <a:xfrm>
            <a:off x="0" y="0"/>
            <a:ext cx="9219861" cy="6912000"/>
          </a:xfrm>
          <a:prstGeom prst="rect">
            <a:avLst/>
          </a:prstGeom>
          <a:noFill/>
        </p:spPr>
      </p:pic>
      <p:pic>
        <p:nvPicPr>
          <p:cNvPr id="12" name="Picture 4" descr="http://alinette35.a.l.pic.centerblog.net/nukl2nq5.gif"/>
          <p:cNvPicPr>
            <a:picLocks noChangeAspect="1" noChangeArrowheads="1" noCrop="1"/>
          </p:cNvPicPr>
          <p:nvPr/>
        </p:nvPicPr>
        <p:blipFill>
          <a:blip r:embed="rId3" cstate="print"/>
          <a:srcRect/>
          <a:stretch>
            <a:fillRect/>
          </a:stretch>
        </p:blipFill>
        <p:spPr bwMode="auto">
          <a:xfrm>
            <a:off x="4214810" y="306000"/>
            <a:ext cx="3262700" cy="6552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http://fotomontajes.com.es/fondos-para-fotos/fondos-navidad/Fondo-Navidad-26.jpg"/>
          <p:cNvPicPr>
            <a:picLocks noChangeAspect="1" noChangeArrowheads="1"/>
          </p:cNvPicPr>
          <p:nvPr/>
        </p:nvPicPr>
        <p:blipFill>
          <a:blip r:embed="rId2" cstate="print"/>
          <a:srcRect/>
          <a:stretch>
            <a:fillRect/>
          </a:stretch>
        </p:blipFill>
        <p:spPr bwMode="auto">
          <a:xfrm>
            <a:off x="0" y="0"/>
            <a:ext cx="9858412" cy="6858000"/>
          </a:xfrm>
          <a:prstGeom prst="rect">
            <a:avLst/>
          </a:prstGeom>
          <a:noFill/>
        </p:spPr>
      </p:pic>
      <p:pic>
        <p:nvPicPr>
          <p:cNvPr id="34820" name="Picture 4" descr="http://www.elisabethswelt.de/Download/PoserTuben/weinacht/Bilder/ee-weihnacht-001.png">
            <a:hlinkClick r:id="rId3"/>
          </p:cNvPr>
          <p:cNvPicPr>
            <a:picLocks noChangeAspect="1" noChangeArrowheads="1"/>
          </p:cNvPicPr>
          <p:nvPr/>
        </p:nvPicPr>
        <p:blipFill>
          <a:blip r:embed="rId4" cstate="print"/>
          <a:srcRect/>
          <a:stretch>
            <a:fillRect/>
          </a:stretch>
        </p:blipFill>
        <p:spPr bwMode="auto">
          <a:xfrm>
            <a:off x="4857752" y="2928934"/>
            <a:ext cx="1905000" cy="1905000"/>
          </a:xfrm>
          <a:prstGeom prst="rect">
            <a:avLst/>
          </a:prstGeom>
          <a:noFill/>
        </p:spPr>
      </p:pic>
      <p:pic>
        <p:nvPicPr>
          <p:cNvPr id="34822" name="Picture 6" descr="http://www.elisabethswelt.de/Download/PoserTuben/weinacht/Bilder/ee-weihnacht-003.png">
            <a:hlinkClick r:id="rId5"/>
          </p:cNvPr>
          <p:cNvPicPr>
            <a:picLocks noChangeAspect="1" noChangeArrowheads="1"/>
          </p:cNvPicPr>
          <p:nvPr/>
        </p:nvPicPr>
        <p:blipFill>
          <a:blip r:embed="rId6" cstate="print"/>
          <a:srcRect/>
          <a:stretch>
            <a:fillRect/>
          </a:stretch>
        </p:blipFill>
        <p:spPr bwMode="auto">
          <a:xfrm>
            <a:off x="3500430" y="714356"/>
            <a:ext cx="1905000" cy="1905000"/>
          </a:xfrm>
          <a:prstGeom prst="rect">
            <a:avLst/>
          </a:prstGeom>
          <a:noFill/>
        </p:spPr>
      </p:pic>
      <p:pic>
        <p:nvPicPr>
          <p:cNvPr id="34824" name="Picture 8" descr="http://www.elisabethswelt.de/Download/PoserTuben/weinacht/Bilder/ee-weihnacht-007.png">
            <a:hlinkClick r:id="rId7"/>
          </p:cNvPr>
          <p:cNvPicPr>
            <a:picLocks noChangeAspect="1" noChangeArrowheads="1"/>
          </p:cNvPicPr>
          <p:nvPr/>
        </p:nvPicPr>
        <p:blipFill>
          <a:blip r:embed="rId8" cstate="print"/>
          <a:srcRect/>
          <a:stretch>
            <a:fillRect/>
          </a:stretch>
        </p:blipFill>
        <p:spPr bwMode="auto">
          <a:xfrm>
            <a:off x="6357950" y="1000108"/>
            <a:ext cx="1905000" cy="1905000"/>
          </a:xfrm>
          <a:prstGeom prst="rect">
            <a:avLst/>
          </a:prstGeom>
          <a:noFill/>
        </p:spPr>
      </p:pic>
      <p:pic>
        <p:nvPicPr>
          <p:cNvPr id="34826" name="Picture 10" descr="http://www.elisabethswelt.de/Download/PoserTuben/weinacht/Bilder/ee-weihnacht-008.png">
            <a:hlinkClick r:id="rId9"/>
          </p:cNvPr>
          <p:cNvPicPr>
            <a:picLocks noChangeAspect="1" noChangeArrowheads="1"/>
          </p:cNvPicPr>
          <p:nvPr/>
        </p:nvPicPr>
        <p:blipFill>
          <a:blip r:embed="rId10" cstate="print"/>
          <a:srcRect/>
          <a:stretch>
            <a:fillRect/>
          </a:stretch>
        </p:blipFill>
        <p:spPr bwMode="auto">
          <a:xfrm>
            <a:off x="3786182" y="4429132"/>
            <a:ext cx="1905000" cy="1905000"/>
          </a:xfrm>
          <a:prstGeom prst="rect">
            <a:avLst/>
          </a:prstGeom>
          <a:noFill/>
        </p:spPr>
      </p:pic>
      <p:pic>
        <p:nvPicPr>
          <p:cNvPr id="34830" name="Picture 14" descr="http://www.elisabethswelt.de/Download/PoserTuben/weinacht/Bilder/ee-weihnacht-045.png">
            <a:hlinkClick r:id="rId11"/>
          </p:cNvPr>
          <p:cNvPicPr>
            <a:picLocks noChangeAspect="1" noChangeArrowheads="1"/>
          </p:cNvPicPr>
          <p:nvPr/>
        </p:nvPicPr>
        <p:blipFill>
          <a:blip r:embed="rId12" cstate="print"/>
          <a:srcRect/>
          <a:stretch>
            <a:fillRect/>
          </a:stretch>
        </p:blipFill>
        <p:spPr bwMode="auto">
          <a:xfrm>
            <a:off x="6858016" y="4429132"/>
            <a:ext cx="1905000" cy="1905000"/>
          </a:xfrm>
          <a:prstGeom prst="rect">
            <a:avLst/>
          </a:prstGeom>
          <a:noFill/>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34822"/>
                                        </p:tgtEl>
                                      </p:cBhvr>
                                    </p:animEffect>
                                    <p:animScale>
                                      <p:cBhvr>
                                        <p:cTn id="7" dur="1000" autoRev="1" fill="hold"/>
                                        <p:tgtEl>
                                          <p:spTgt spid="34822"/>
                                        </p:tgtEl>
                                      </p:cBhvr>
                                      <p:by x="105000" y="105000"/>
                                    </p:animScale>
                                  </p:childTnLst>
                                </p:cTn>
                              </p:par>
                              <p:par>
                                <p:cTn id="8" presetID="26" presetClass="emph" presetSubtype="0" fill="hold" nodeType="withEffect">
                                  <p:stCondLst>
                                    <p:cond delay="0"/>
                                  </p:stCondLst>
                                  <p:childTnLst>
                                    <p:animEffect transition="out" filter="fade">
                                      <p:cBhvr>
                                        <p:cTn id="9" dur="2000" tmFilter="0, 0; .2, .5; .8, .5; 1, 0"/>
                                        <p:tgtEl>
                                          <p:spTgt spid="34824"/>
                                        </p:tgtEl>
                                      </p:cBhvr>
                                    </p:animEffect>
                                    <p:animScale>
                                      <p:cBhvr>
                                        <p:cTn id="10" dur="1000" autoRev="1" fill="hold"/>
                                        <p:tgtEl>
                                          <p:spTgt spid="34824"/>
                                        </p:tgtEl>
                                      </p:cBhvr>
                                      <p:by x="105000" y="105000"/>
                                    </p:animScale>
                                  </p:childTnLst>
                                </p:cTn>
                              </p:par>
                              <p:par>
                                <p:cTn id="11" presetID="26" presetClass="emph" presetSubtype="0" fill="hold" nodeType="withEffect">
                                  <p:stCondLst>
                                    <p:cond delay="0"/>
                                  </p:stCondLst>
                                  <p:childTnLst>
                                    <p:animEffect transition="out" filter="fade">
                                      <p:cBhvr>
                                        <p:cTn id="12" dur="2000" tmFilter="0, 0; .2, .5; .8, .5; 1, 0"/>
                                        <p:tgtEl>
                                          <p:spTgt spid="34820"/>
                                        </p:tgtEl>
                                      </p:cBhvr>
                                    </p:animEffect>
                                    <p:animScale>
                                      <p:cBhvr>
                                        <p:cTn id="13" dur="1000" autoRev="1" fill="hold"/>
                                        <p:tgtEl>
                                          <p:spTgt spid="34820"/>
                                        </p:tgtEl>
                                      </p:cBhvr>
                                      <p:by x="105000" y="105000"/>
                                    </p:animScale>
                                  </p:childTnLst>
                                </p:cTn>
                              </p:par>
                              <p:par>
                                <p:cTn id="14" presetID="26" presetClass="emph" presetSubtype="0" fill="hold" nodeType="withEffect">
                                  <p:stCondLst>
                                    <p:cond delay="0"/>
                                  </p:stCondLst>
                                  <p:childTnLst>
                                    <p:animEffect transition="out" filter="fade">
                                      <p:cBhvr>
                                        <p:cTn id="15" dur="2000" tmFilter="0, 0; .2, .5; .8, .5; 1, 0"/>
                                        <p:tgtEl>
                                          <p:spTgt spid="34826"/>
                                        </p:tgtEl>
                                      </p:cBhvr>
                                    </p:animEffect>
                                    <p:animScale>
                                      <p:cBhvr>
                                        <p:cTn id="16" dur="1000" autoRev="1" fill="hold"/>
                                        <p:tgtEl>
                                          <p:spTgt spid="34826"/>
                                        </p:tgtEl>
                                      </p:cBhvr>
                                      <p:by x="105000" y="105000"/>
                                    </p:animScale>
                                  </p:childTnLst>
                                </p:cTn>
                              </p:par>
                              <p:par>
                                <p:cTn id="17" presetID="26" presetClass="emph" presetSubtype="0" fill="hold" nodeType="withEffect">
                                  <p:stCondLst>
                                    <p:cond delay="0"/>
                                  </p:stCondLst>
                                  <p:childTnLst>
                                    <p:animEffect transition="out" filter="fade">
                                      <p:cBhvr>
                                        <p:cTn id="18" dur="2000" tmFilter="0, 0; .2, .5; .8, .5; 1, 0"/>
                                        <p:tgtEl>
                                          <p:spTgt spid="34830"/>
                                        </p:tgtEl>
                                      </p:cBhvr>
                                    </p:animEffect>
                                    <p:animScale>
                                      <p:cBhvr>
                                        <p:cTn id="19" dur="1000" autoRev="1" fill="hold"/>
                                        <p:tgtEl>
                                          <p:spTgt spid="34830"/>
                                        </p:tgtEl>
                                      </p:cBhvr>
                                      <p:by x="105000" y="105000"/>
                                    </p:animScale>
                                  </p:childTnLst>
                                </p:cTn>
                              </p:par>
                            </p:childTnLst>
                          </p:cTn>
                        </p:par>
                        <p:par>
                          <p:cTn id="20" fill="hold">
                            <p:stCondLst>
                              <p:cond delay="2000"/>
                            </p:stCondLst>
                            <p:childTnLst>
                              <p:par>
                                <p:cTn id="21" presetID="19" presetClass="entr" presetSubtype="10" fill="hold" nodeType="afterEffect">
                                  <p:stCondLst>
                                    <p:cond delay="0"/>
                                  </p:stCondLst>
                                  <p:childTnLst>
                                    <p:set>
                                      <p:cBhvr>
                                        <p:cTn id="22" dur="1" fill="hold">
                                          <p:stCondLst>
                                            <p:cond delay="0"/>
                                          </p:stCondLst>
                                        </p:cTn>
                                        <p:tgtEl>
                                          <p:spTgt spid="34822"/>
                                        </p:tgtEl>
                                        <p:attrNameLst>
                                          <p:attrName>style.visibility</p:attrName>
                                        </p:attrNameLst>
                                      </p:cBhvr>
                                      <p:to>
                                        <p:strVal val="visible"/>
                                      </p:to>
                                    </p:set>
                                    <p:anim calcmode="lin" valueType="num">
                                      <p:cBhvr>
                                        <p:cTn id="23" dur="5000" fill="hold"/>
                                        <p:tgtEl>
                                          <p:spTgt spid="34822"/>
                                        </p:tgtEl>
                                        <p:attrNameLst>
                                          <p:attrName>ppt_w</p:attrName>
                                        </p:attrNameLst>
                                      </p:cBhvr>
                                      <p:tavLst>
                                        <p:tav tm="0" fmla="#ppt_w*sin(2.5*pi*$)">
                                          <p:val>
                                            <p:fltVal val="0"/>
                                          </p:val>
                                        </p:tav>
                                        <p:tav tm="100000">
                                          <p:val>
                                            <p:fltVal val="1"/>
                                          </p:val>
                                        </p:tav>
                                      </p:tavLst>
                                    </p:anim>
                                    <p:anim calcmode="lin" valueType="num">
                                      <p:cBhvr>
                                        <p:cTn id="24" dur="5000" fill="hold"/>
                                        <p:tgtEl>
                                          <p:spTgt spid="34822"/>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34824"/>
                                        </p:tgtEl>
                                        <p:attrNameLst>
                                          <p:attrName>style.visibility</p:attrName>
                                        </p:attrNameLst>
                                      </p:cBhvr>
                                      <p:to>
                                        <p:strVal val="visible"/>
                                      </p:to>
                                    </p:set>
                                    <p:anim calcmode="lin" valueType="num">
                                      <p:cBhvr>
                                        <p:cTn id="27" dur="5000" fill="hold"/>
                                        <p:tgtEl>
                                          <p:spTgt spid="34824"/>
                                        </p:tgtEl>
                                        <p:attrNameLst>
                                          <p:attrName>ppt_w</p:attrName>
                                        </p:attrNameLst>
                                      </p:cBhvr>
                                      <p:tavLst>
                                        <p:tav tm="0" fmla="#ppt_w*sin(2.5*pi*$)">
                                          <p:val>
                                            <p:fltVal val="0"/>
                                          </p:val>
                                        </p:tav>
                                        <p:tav tm="100000">
                                          <p:val>
                                            <p:fltVal val="1"/>
                                          </p:val>
                                        </p:tav>
                                      </p:tavLst>
                                    </p:anim>
                                    <p:anim calcmode="lin" valueType="num">
                                      <p:cBhvr>
                                        <p:cTn id="28" dur="5000" fill="hold"/>
                                        <p:tgtEl>
                                          <p:spTgt spid="34824"/>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34820"/>
                                        </p:tgtEl>
                                        <p:attrNameLst>
                                          <p:attrName>style.visibility</p:attrName>
                                        </p:attrNameLst>
                                      </p:cBhvr>
                                      <p:to>
                                        <p:strVal val="visible"/>
                                      </p:to>
                                    </p:set>
                                    <p:anim calcmode="lin" valueType="num">
                                      <p:cBhvr>
                                        <p:cTn id="31" dur="5000" fill="hold"/>
                                        <p:tgtEl>
                                          <p:spTgt spid="34820"/>
                                        </p:tgtEl>
                                        <p:attrNameLst>
                                          <p:attrName>ppt_w</p:attrName>
                                        </p:attrNameLst>
                                      </p:cBhvr>
                                      <p:tavLst>
                                        <p:tav tm="0" fmla="#ppt_w*sin(2.5*pi*$)">
                                          <p:val>
                                            <p:fltVal val="0"/>
                                          </p:val>
                                        </p:tav>
                                        <p:tav tm="100000">
                                          <p:val>
                                            <p:fltVal val="1"/>
                                          </p:val>
                                        </p:tav>
                                      </p:tavLst>
                                    </p:anim>
                                    <p:anim calcmode="lin" valueType="num">
                                      <p:cBhvr>
                                        <p:cTn id="32" dur="5000" fill="hold"/>
                                        <p:tgtEl>
                                          <p:spTgt spid="34820"/>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34826"/>
                                        </p:tgtEl>
                                        <p:attrNameLst>
                                          <p:attrName>style.visibility</p:attrName>
                                        </p:attrNameLst>
                                      </p:cBhvr>
                                      <p:to>
                                        <p:strVal val="visible"/>
                                      </p:to>
                                    </p:set>
                                    <p:anim calcmode="lin" valueType="num">
                                      <p:cBhvr>
                                        <p:cTn id="35" dur="5000" fill="hold"/>
                                        <p:tgtEl>
                                          <p:spTgt spid="34826"/>
                                        </p:tgtEl>
                                        <p:attrNameLst>
                                          <p:attrName>ppt_w</p:attrName>
                                        </p:attrNameLst>
                                      </p:cBhvr>
                                      <p:tavLst>
                                        <p:tav tm="0" fmla="#ppt_w*sin(2.5*pi*$)">
                                          <p:val>
                                            <p:fltVal val="0"/>
                                          </p:val>
                                        </p:tav>
                                        <p:tav tm="100000">
                                          <p:val>
                                            <p:fltVal val="1"/>
                                          </p:val>
                                        </p:tav>
                                      </p:tavLst>
                                    </p:anim>
                                    <p:anim calcmode="lin" valueType="num">
                                      <p:cBhvr>
                                        <p:cTn id="36" dur="5000" fill="hold"/>
                                        <p:tgtEl>
                                          <p:spTgt spid="34826"/>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34830"/>
                                        </p:tgtEl>
                                        <p:attrNameLst>
                                          <p:attrName>style.visibility</p:attrName>
                                        </p:attrNameLst>
                                      </p:cBhvr>
                                      <p:to>
                                        <p:strVal val="visible"/>
                                      </p:to>
                                    </p:set>
                                    <p:anim calcmode="lin" valueType="num">
                                      <p:cBhvr>
                                        <p:cTn id="39" dur="5000" fill="hold"/>
                                        <p:tgtEl>
                                          <p:spTgt spid="34830"/>
                                        </p:tgtEl>
                                        <p:attrNameLst>
                                          <p:attrName>ppt_w</p:attrName>
                                        </p:attrNameLst>
                                      </p:cBhvr>
                                      <p:tavLst>
                                        <p:tav tm="0" fmla="#ppt_w*sin(2.5*pi*$)">
                                          <p:val>
                                            <p:fltVal val="0"/>
                                          </p:val>
                                        </p:tav>
                                        <p:tav tm="100000">
                                          <p:val>
                                            <p:fltVal val="1"/>
                                          </p:val>
                                        </p:tav>
                                      </p:tavLst>
                                    </p:anim>
                                    <p:anim calcmode="lin" valueType="num">
                                      <p:cBhvr>
                                        <p:cTn id="40" dur="5000" fill="hold"/>
                                        <p:tgtEl>
                                          <p:spTgt spid="348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21506" name="Picture 2" descr="http://s57.radikal.ru/i157/1012/b8/ae916dd40963.jpg"/>
          <p:cNvPicPr>
            <a:picLocks noChangeAspect="1" noChangeArrowheads="1"/>
          </p:cNvPicPr>
          <p:nvPr/>
        </p:nvPicPr>
        <p:blipFill>
          <a:blip r:embed="rId2" cstate="print"/>
          <a:srcRect/>
          <a:stretch>
            <a:fillRect/>
          </a:stretch>
        </p:blipFill>
        <p:spPr bwMode="auto">
          <a:xfrm>
            <a:off x="0" y="1134000"/>
            <a:ext cx="9158400" cy="5724000"/>
          </a:xfrm>
          <a:prstGeom prst="rect">
            <a:avLst/>
          </a:prstGeom>
          <a:noFill/>
        </p:spPr>
      </p:pic>
      <p:pic>
        <p:nvPicPr>
          <p:cNvPr id="21508" name="Picture 4" descr="http://colegiodeagentes.files.wordpress.com/2011/12/nuevoyear2.gif?w=500"/>
          <p:cNvPicPr>
            <a:picLocks noChangeAspect="1" noChangeArrowheads="1" noCrop="1"/>
          </p:cNvPicPr>
          <p:nvPr/>
        </p:nvPicPr>
        <p:blipFill>
          <a:blip r:embed="rId3" cstate="print"/>
          <a:srcRect/>
          <a:stretch>
            <a:fillRect/>
          </a:stretch>
        </p:blipFill>
        <p:spPr bwMode="auto">
          <a:xfrm>
            <a:off x="5929322" y="4200525"/>
            <a:ext cx="2752725" cy="2657475"/>
          </a:xfrm>
          <a:prstGeom prst="rect">
            <a:avLst/>
          </a:prstGeom>
          <a:noFill/>
        </p:spPr>
      </p:pic>
      <p:pic>
        <p:nvPicPr>
          <p:cNvPr id="7" name="Picture 2" descr="http://lh5.ggpht.com/_youZ-G8rJXw/SzeyxNsNBYI/AAAAAAAABMA/JdGDNf0Pom4/an024_thumb.gif"/>
          <p:cNvPicPr>
            <a:picLocks noChangeAspect="1" noChangeArrowheads="1" noCrop="1"/>
          </p:cNvPicPr>
          <p:nvPr/>
        </p:nvPicPr>
        <p:blipFill>
          <a:blip r:embed="rId4" cstate="print"/>
          <a:srcRect/>
          <a:stretch>
            <a:fillRect/>
          </a:stretch>
        </p:blipFill>
        <p:spPr bwMode="auto">
          <a:xfrm>
            <a:off x="4071934" y="2000240"/>
            <a:ext cx="3238500" cy="2447925"/>
          </a:xfrm>
          <a:prstGeom prst="roundRect">
            <a:avLst/>
          </a:prstGeom>
          <a:noFill/>
          <a:effectLst>
            <a:softEdge rad="317500"/>
          </a:effectLst>
        </p:spPr>
      </p:pic>
      <p:pic>
        <p:nvPicPr>
          <p:cNvPr id="8" name="Picture 2" descr="fuegos artificiales"/>
          <p:cNvPicPr>
            <a:picLocks noChangeAspect="1" noChangeArrowheads="1" noCrop="1"/>
          </p:cNvPicPr>
          <p:nvPr/>
        </p:nvPicPr>
        <p:blipFill>
          <a:blip r:embed="rId5" cstate="print"/>
          <a:srcRect/>
          <a:stretch>
            <a:fillRect/>
          </a:stretch>
        </p:blipFill>
        <p:spPr bwMode="auto">
          <a:xfrm>
            <a:off x="714348" y="357166"/>
            <a:ext cx="1428750" cy="1219201"/>
          </a:xfrm>
          <a:prstGeom prst="rect">
            <a:avLst/>
          </a:prstGeom>
          <a:noFill/>
        </p:spPr>
      </p:pic>
      <p:sp>
        <p:nvSpPr>
          <p:cNvPr id="9" name="8 Rectángulo"/>
          <p:cNvSpPr/>
          <p:nvPr/>
        </p:nvSpPr>
        <p:spPr>
          <a:xfrm>
            <a:off x="6258723" y="0"/>
            <a:ext cx="2709909" cy="1815882"/>
          </a:xfrm>
          <a:prstGeom prst="rect">
            <a:avLst/>
          </a:prstGeom>
          <a:noFill/>
        </p:spPr>
        <p:txBody>
          <a:bodyPr wrap="none" lIns="91440" tIns="45720" rIns="91440" bIns="45720">
            <a:spAutoFit/>
          </a:bodyPr>
          <a:lstStyle/>
          <a:p>
            <a:pPr algn="ctr"/>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rPr>
              <a:t>Diseño </a:t>
            </a:r>
          </a:p>
          <a:p>
            <a:pPr algn="ctr"/>
            <a:r>
              <a:rPr lang="es-E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rPr>
              <a:t>María Teresa </a:t>
            </a:r>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rPr>
              <a:t>Espín </a:t>
            </a:r>
          </a:p>
          <a:p>
            <a:pPr algn="ctr"/>
            <a:r>
              <a:rPr lang="es-E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rPr>
              <a:t>Imágenes Internet </a:t>
            </a:r>
          </a:p>
          <a:p>
            <a:pPr algn="ctr"/>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rPr>
              <a:t>2012-2013</a:t>
            </a:r>
            <a:endParaRPr lang="es-E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pitchFamily="66" charset="0"/>
            </a:endParaRPr>
          </a:p>
        </p:txBody>
      </p:sp>
      <p:pic>
        <p:nvPicPr>
          <p:cNvPr id="10" name="Picture 4" descr="Ano Nuevo Comentarios para Orkut"/>
          <p:cNvPicPr>
            <a:picLocks noChangeAspect="1" noChangeArrowheads="1" noCrop="1"/>
          </p:cNvPicPr>
          <p:nvPr/>
        </p:nvPicPr>
        <p:blipFill>
          <a:blip r:embed="rId6" cstate="print"/>
          <a:srcRect/>
          <a:stretch>
            <a:fillRect/>
          </a:stretch>
        </p:blipFill>
        <p:spPr bwMode="auto">
          <a:xfrm>
            <a:off x="0" y="857232"/>
            <a:ext cx="2628900" cy="2590800"/>
          </a:xfrm>
          <a:prstGeom prst="rect">
            <a:avLst/>
          </a:prstGeom>
          <a:noFill/>
        </p:spPr>
      </p:pic>
      <p:pic>
        <p:nvPicPr>
          <p:cNvPr id="12" name="Picture 6" descr="fuegos artificiales"/>
          <p:cNvPicPr>
            <a:picLocks noChangeAspect="1" noChangeArrowheads="1" noCrop="1"/>
          </p:cNvPicPr>
          <p:nvPr/>
        </p:nvPicPr>
        <p:blipFill>
          <a:blip r:embed="rId7" cstate="print"/>
          <a:srcRect/>
          <a:stretch>
            <a:fillRect/>
          </a:stretch>
        </p:blipFill>
        <p:spPr bwMode="auto">
          <a:xfrm>
            <a:off x="2357422" y="0"/>
            <a:ext cx="2476500" cy="2476501"/>
          </a:xfrm>
          <a:prstGeom prst="rect">
            <a:avLst/>
          </a:prstGeom>
          <a:noFill/>
        </p:spPr>
      </p:pic>
      <p:pic>
        <p:nvPicPr>
          <p:cNvPr id="14" name="Picture 2" descr="fuegos artificiales"/>
          <p:cNvPicPr>
            <a:picLocks noChangeAspect="1" noChangeArrowheads="1" noCrop="1"/>
          </p:cNvPicPr>
          <p:nvPr/>
        </p:nvPicPr>
        <p:blipFill>
          <a:blip r:embed="rId8" cstate="print"/>
          <a:srcRect/>
          <a:stretch>
            <a:fillRect/>
          </a:stretch>
        </p:blipFill>
        <p:spPr bwMode="auto">
          <a:xfrm>
            <a:off x="3929058" y="4429132"/>
            <a:ext cx="1905000" cy="1905000"/>
          </a:xfrm>
          <a:prstGeom prst="rect">
            <a:avLst/>
          </a:prstGeom>
          <a:noFill/>
        </p:spPr>
      </p:pic>
      <p:pic>
        <p:nvPicPr>
          <p:cNvPr id="15" name="Picture 2" descr="fuegos artificiales"/>
          <p:cNvPicPr>
            <a:picLocks noChangeAspect="1" noChangeArrowheads="1" noCrop="1"/>
          </p:cNvPicPr>
          <p:nvPr/>
        </p:nvPicPr>
        <p:blipFill>
          <a:blip r:embed="rId8" cstate="print"/>
          <a:srcRect/>
          <a:stretch>
            <a:fillRect/>
          </a:stretch>
        </p:blipFill>
        <p:spPr bwMode="auto">
          <a:xfrm>
            <a:off x="2928926" y="4357694"/>
            <a:ext cx="1905000" cy="1905000"/>
          </a:xfrm>
          <a:prstGeom prst="rect">
            <a:avLst/>
          </a:prstGeom>
          <a:noFill/>
        </p:spPr>
      </p:pic>
      <p:pic>
        <p:nvPicPr>
          <p:cNvPr id="16" name="Picture 4" descr="http://www.glittergraphicsnow.com/uploads/posts/2008-12/1230197838_58.gif"/>
          <p:cNvPicPr>
            <a:picLocks noChangeAspect="1" noChangeArrowheads="1" noCrop="1"/>
          </p:cNvPicPr>
          <p:nvPr/>
        </p:nvPicPr>
        <p:blipFill>
          <a:blip r:embed="rId9" cstate="print"/>
          <a:srcRect/>
          <a:stretch>
            <a:fillRect/>
          </a:stretch>
        </p:blipFill>
        <p:spPr bwMode="auto">
          <a:xfrm>
            <a:off x="0" y="3086100"/>
            <a:ext cx="3314700" cy="3771900"/>
          </a:xfrm>
          <a:prstGeom prst="roundRect">
            <a:avLst/>
          </a:prstGeom>
          <a:noFill/>
          <a:effectLst>
            <a:softEdge rad="317500"/>
          </a:effectLst>
        </p:spPr>
      </p:pic>
    </p:spTree>
  </p:cSld>
  <p:clrMapOvr>
    <a:masterClrMapping/>
  </p:clrMapOvr>
  <p:transition spd="slow" advTm="10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026" name="Picture 2" descr="http://1.bp.blogspot.com/-1_OKsfGsZQ4/UKWMQg3xlAI/AAAAAAAAY3c/0C4pIf1IuTM/s1600/betty+boop+navidad+%25286%2529.gif">
            <a:hlinkClick r:id="rId2"/>
          </p:cNvPr>
          <p:cNvPicPr>
            <a:picLocks noChangeAspect="1" noChangeArrowheads="1" noCrop="1"/>
          </p:cNvPicPr>
          <p:nvPr/>
        </p:nvPicPr>
        <p:blipFill>
          <a:blip r:embed="rId3" cstate="print"/>
          <a:srcRect/>
          <a:stretch>
            <a:fillRect/>
          </a:stretch>
        </p:blipFill>
        <p:spPr bwMode="auto">
          <a:xfrm>
            <a:off x="2723543" y="1571612"/>
            <a:ext cx="6420457" cy="5004000"/>
          </a:xfrm>
          <a:prstGeom prst="rect">
            <a:avLst/>
          </a:prstGeom>
          <a:noFill/>
        </p:spPr>
      </p:pic>
      <p:pic>
        <p:nvPicPr>
          <p:cNvPr id="2050" name="Picture 2" descr="http://www.dudimundo.com/NAVIDAD/gif-animados/imagenes/Noel26.gif"/>
          <p:cNvPicPr>
            <a:picLocks noChangeAspect="1" noChangeArrowheads="1" noCrop="1"/>
          </p:cNvPicPr>
          <p:nvPr/>
        </p:nvPicPr>
        <p:blipFill>
          <a:blip r:embed="rId4" cstate="print"/>
          <a:srcRect/>
          <a:stretch>
            <a:fillRect/>
          </a:stretch>
        </p:blipFill>
        <p:spPr bwMode="auto">
          <a:xfrm>
            <a:off x="0" y="500042"/>
            <a:ext cx="3857625" cy="2857500"/>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740</TotalTime>
  <Words>373</Words>
  <Application>Microsoft Office PowerPoint</Application>
  <PresentationFormat>Presentación en pantalla (4:3)</PresentationFormat>
  <Paragraphs>58</Paragraphs>
  <Slides>22</Slides>
  <Notes>1</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te puedo desear para el  Año Nuevo?</dc:title>
  <dc:creator>abuelitos</dc:creator>
  <cp:lastModifiedBy>abuelitos</cp:lastModifiedBy>
  <cp:revision>243</cp:revision>
  <dcterms:created xsi:type="dcterms:W3CDTF">2012-11-25T18:28:39Z</dcterms:created>
  <dcterms:modified xsi:type="dcterms:W3CDTF">2012-11-27T16:58:38Z</dcterms:modified>
</cp:coreProperties>
</file>