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5" r:id="rId5"/>
    <p:sldId id="266" r:id="rId6"/>
    <p:sldId id="267" r:id="rId7"/>
    <p:sldId id="268" r:id="rId8"/>
    <p:sldId id="269" r:id="rId9"/>
    <p:sldId id="270" r:id="rId10"/>
    <p:sldId id="264" r:id="rId11"/>
    <p:sldId id="279" r:id="rId12"/>
    <p:sldId id="281" r:id="rId13"/>
    <p:sldId id="280" r:id="rId14"/>
    <p:sldId id="284" r:id="rId15"/>
    <p:sldId id="286" r:id="rId16"/>
    <p:sldId id="287" r:id="rId17"/>
    <p:sldId id="271" r:id="rId18"/>
    <p:sldId id="272" r:id="rId19"/>
    <p:sldId id="274" r:id="rId20"/>
    <p:sldId id="285" r:id="rId21"/>
    <p:sldId id="263" r:id="rId22"/>
    <p:sldId id="288" r:id="rId23"/>
    <p:sldId id="282" r:id="rId24"/>
    <p:sldId id="289" r:id="rId25"/>
    <p:sldId id="291" r:id="rId2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L33Kd8zscEt6SlrUvDsGw==" hashData="1rnZ6TrT0C8k3Q0AV7ub5EEr6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A4BEF9-8F9F-43B1-9CD4-405E1775CF6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B9FB6-211D-4922-BC06-2AEF4658EF7F}" type="datetimeFigureOut">
              <a:rPr lang="es-ES_tradnl" smtClean="0"/>
              <a:pPr/>
              <a:t>04/12/2012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B3468-6A7D-413D-9D15-1EFBC16711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3E6312-84EB-4AAF-87A1-C23439FE1FD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1" Type="http://schemas.openxmlformats.org/officeDocument/2006/relationships/image" Target="../media/image19.gif"/><Relationship Id="rId5" Type="http://schemas.openxmlformats.org/officeDocument/2006/relationships/image" Target="../media/image13.gif"/><Relationship Id="rId10" Type="http://schemas.openxmlformats.org/officeDocument/2006/relationships/image" Target="../media/image18.gif"/><Relationship Id="rId4" Type="http://schemas.openxmlformats.org/officeDocument/2006/relationships/image" Target="../media/image12.gif"/><Relationship Id="rId9" Type="http://schemas.openxmlformats.org/officeDocument/2006/relationships/image" Target="../media/image1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lementales.bligoo.com/decreto-elemento-fuego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ensamientosonline.com/wp-content/uploads/2011/11/Animados_Trineo_Navidad_de_Papa_Noel_20.gif" TargetMode="External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magehotel.net/?from=e2z9krqusa.gif" TargetMode="External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J:\HACER PPS\FONDOS NAVIDAD NIEVE Y  ESTRELLAS\Navidad-Blue-Ball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48" y="4572008"/>
            <a:ext cx="764386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Para quienes están </a:t>
            </a:r>
            <a:r>
              <a:rPr lang="es-ES_tradnl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cerca </a:t>
            </a:r>
            <a:r>
              <a:rPr lang="es-ES_tradnl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y para los de allá lejos.</a:t>
            </a:r>
          </a:p>
          <a:p>
            <a:pPr algn="ctr"/>
            <a:r>
              <a:rPr lang="es-ES_tradnl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“Feliz Navidad”</a:t>
            </a:r>
            <a:endParaRPr lang="es-ES_tradnl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21506" name="Picture 2" descr="http://imagenes.gifmania.com.pr/Gifs-Animados-Navidad/Animaciones-Bolas-Navidad/bola-navidad4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2285992"/>
            <a:ext cx="2143140" cy="2484000"/>
          </a:xfrm>
          <a:prstGeom prst="rect">
            <a:avLst/>
          </a:prstGeom>
          <a:noFill/>
        </p:spPr>
      </p:pic>
      <p:pic>
        <p:nvPicPr>
          <p:cNvPr id="21508" name="Picture 4" descr="Bolas de Navidad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0"/>
            <a:ext cx="1472427" cy="4104000"/>
          </a:xfrm>
          <a:prstGeom prst="rect">
            <a:avLst/>
          </a:prstGeom>
          <a:noFill/>
        </p:spPr>
      </p:pic>
      <p:pic>
        <p:nvPicPr>
          <p:cNvPr id="21510" name="Picture 6" descr="bolas6.gif picture by romantik110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857232"/>
            <a:ext cx="2071702" cy="2340000"/>
          </a:xfrm>
          <a:prstGeom prst="rect">
            <a:avLst/>
          </a:prstGeom>
          <a:noFill/>
        </p:spPr>
      </p:pic>
      <p:pic>
        <p:nvPicPr>
          <p:cNvPr id="9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78" y="285728"/>
            <a:ext cx="1448227" cy="1152000"/>
          </a:xfrm>
          <a:prstGeom prst="rect">
            <a:avLst/>
          </a:prstGeom>
          <a:noFill/>
        </p:spPr>
      </p:pic>
      <p:pic>
        <p:nvPicPr>
          <p:cNvPr id="10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28" y="428604"/>
            <a:ext cx="1448227" cy="1152000"/>
          </a:xfrm>
          <a:prstGeom prst="rect">
            <a:avLst/>
          </a:prstGeom>
          <a:noFill/>
        </p:spPr>
      </p:pic>
      <p:pic>
        <p:nvPicPr>
          <p:cNvPr id="11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798" y="1643050"/>
            <a:ext cx="1448227" cy="1152000"/>
          </a:xfrm>
          <a:prstGeom prst="rect">
            <a:avLst/>
          </a:prstGeom>
          <a:noFill/>
        </p:spPr>
      </p:pic>
      <p:pic>
        <p:nvPicPr>
          <p:cNvPr id="12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28" y="1643050"/>
            <a:ext cx="1448227" cy="1152000"/>
          </a:xfrm>
          <a:prstGeom prst="rect">
            <a:avLst/>
          </a:prstGeom>
          <a:noFill/>
        </p:spPr>
      </p:pic>
      <p:pic>
        <p:nvPicPr>
          <p:cNvPr id="13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1285860"/>
            <a:ext cx="1448227" cy="1152000"/>
          </a:xfrm>
          <a:prstGeom prst="rect">
            <a:avLst/>
          </a:prstGeom>
          <a:noFill/>
        </p:spPr>
      </p:pic>
      <p:pic>
        <p:nvPicPr>
          <p:cNvPr id="14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9058" y="3071810"/>
            <a:ext cx="1448227" cy="1152000"/>
          </a:xfrm>
          <a:prstGeom prst="rect">
            <a:avLst/>
          </a:prstGeom>
          <a:noFill/>
        </p:spPr>
      </p:pic>
      <p:pic>
        <p:nvPicPr>
          <p:cNvPr id="15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500438"/>
            <a:ext cx="1448227" cy="1152000"/>
          </a:xfrm>
          <a:prstGeom prst="rect">
            <a:avLst/>
          </a:prstGeom>
          <a:noFill/>
        </p:spPr>
      </p:pic>
      <p:pic>
        <p:nvPicPr>
          <p:cNvPr id="16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8662" y="2000240"/>
            <a:ext cx="1448227" cy="1152000"/>
          </a:xfrm>
          <a:prstGeom prst="rect">
            <a:avLst/>
          </a:prstGeom>
          <a:noFill/>
        </p:spPr>
      </p:pic>
      <p:pic>
        <p:nvPicPr>
          <p:cNvPr id="17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1934" y="3929066"/>
            <a:ext cx="1448227" cy="1152000"/>
          </a:xfrm>
          <a:prstGeom prst="rect">
            <a:avLst/>
          </a:prstGeom>
          <a:noFill/>
        </p:spPr>
      </p:pic>
      <p:pic>
        <p:nvPicPr>
          <p:cNvPr id="18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57356" y="3214686"/>
            <a:ext cx="1448227" cy="1152000"/>
          </a:xfrm>
          <a:prstGeom prst="rect">
            <a:avLst/>
          </a:prstGeom>
          <a:noFill/>
        </p:spPr>
      </p:pic>
      <p:pic>
        <p:nvPicPr>
          <p:cNvPr id="19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16" y="3143248"/>
            <a:ext cx="1448227" cy="1152000"/>
          </a:xfrm>
          <a:prstGeom prst="rect">
            <a:avLst/>
          </a:prstGeom>
          <a:noFill/>
        </p:spPr>
      </p:pic>
      <p:pic>
        <p:nvPicPr>
          <p:cNvPr id="20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86644" y="285728"/>
            <a:ext cx="1448227" cy="115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 thruBlk="1"/>
    <p:sndAc>
      <p:stSnd>
        <p:snd r:embed="rId2" name="Popurri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OS NAVIDAD NIEVE Y  ESTRELLAS\imagenes-de-navidad-wallpaper-pino-estrell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48" y="357166"/>
            <a:ext cx="657229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Para quienes me apoyan </a:t>
            </a:r>
            <a:r>
              <a:rPr lang="es-ES_tradnl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y</a:t>
            </a:r>
          </a:p>
          <a:p>
            <a:pPr algn="ctr"/>
            <a:r>
              <a:rPr lang="es-ES_tradnl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s-ES_tradnl" sz="32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para quienes </a:t>
            </a:r>
            <a:r>
              <a:rPr lang="es-ES_tradnl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tienen</a:t>
            </a:r>
          </a:p>
          <a:p>
            <a:pPr algn="ctr"/>
            <a:r>
              <a:rPr lang="es-ES_tradnl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s-ES_tradnl" sz="32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dudas aún.</a:t>
            </a:r>
          </a:p>
        </p:txBody>
      </p:sp>
      <p:pic>
        <p:nvPicPr>
          <p:cNvPr id="1028" name="Picture 4" descr="J:\HACER PPS\IMAGENES NAVIDAD\jinglebellshp3_jq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43484">
            <a:off x="5910318" y="913981"/>
            <a:ext cx="2819400" cy="2552700"/>
          </a:xfrm>
          <a:prstGeom prst="rect">
            <a:avLst/>
          </a:prstGeom>
          <a:noFill/>
        </p:spPr>
      </p:pic>
      <p:pic>
        <p:nvPicPr>
          <p:cNvPr id="12" name="Picture 3" descr="J:\HACER PPS\IMAGENES NAVIDAD\SweetBabyAngel3Tube_Suzanne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3643314"/>
            <a:ext cx="2857500" cy="2857500"/>
          </a:xfrm>
          <a:prstGeom prst="rect">
            <a:avLst/>
          </a:prstGeom>
          <a:noFill/>
        </p:spPr>
      </p:pic>
      <p:pic>
        <p:nvPicPr>
          <p:cNvPr id="22530" name="Picture 2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1142984"/>
            <a:ext cx="1381125" cy="1362075"/>
          </a:xfrm>
          <a:prstGeom prst="rect">
            <a:avLst/>
          </a:prstGeom>
          <a:noFill/>
        </p:spPr>
      </p:pic>
      <p:pic>
        <p:nvPicPr>
          <p:cNvPr id="22532" name="Picture 4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2571744"/>
            <a:ext cx="1381125" cy="1362075"/>
          </a:xfrm>
          <a:prstGeom prst="rect">
            <a:avLst/>
          </a:prstGeom>
          <a:noFill/>
        </p:spPr>
      </p:pic>
      <p:pic>
        <p:nvPicPr>
          <p:cNvPr id="22534" name="Picture 6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2214554"/>
            <a:ext cx="1381125" cy="1362075"/>
          </a:xfrm>
          <a:prstGeom prst="rect">
            <a:avLst/>
          </a:prstGeom>
          <a:noFill/>
        </p:spPr>
      </p:pic>
      <p:pic>
        <p:nvPicPr>
          <p:cNvPr id="22536" name="Picture 8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285728"/>
            <a:ext cx="1381125" cy="1362075"/>
          </a:xfrm>
          <a:prstGeom prst="rect">
            <a:avLst/>
          </a:prstGeom>
          <a:noFill/>
        </p:spPr>
      </p:pic>
      <p:pic>
        <p:nvPicPr>
          <p:cNvPr id="22538" name="Picture 10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14686"/>
            <a:ext cx="1381125" cy="1362075"/>
          </a:xfrm>
          <a:prstGeom prst="rect">
            <a:avLst/>
          </a:prstGeom>
          <a:noFill/>
        </p:spPr>
      </p:pic>
      <p:pic>
        <p:nvPicPr>
          <p:cNvPr id="22540" name="Picture 12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643446"/>
            <a:ext cx="1381125" cy="1362075"/>
          </a:xfrm>
          <a:prstGeom prst="rect">
            <a:avLst/>
          </a:prstGeom>
          <a:noFill/>
        </p:spPr>
      </p:pic>
      <p:pic>
        <p:nvPicPr>
          <p:cNvPr id="22542" name="Picture 14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5786454"/>
            <a:ext cx="1381125" cy="1362075"/>
          </a:xfrm>
          <a:prstGeom prst="rect">
            <a:avLst/>
          </a:prstGeom>
          <a:noFill/>
        </p:spPr>
      </p:pic>
      <p:pic>
        <p:nvPicPr>
          <p:cNvPr id="22544" name="Picture 16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4286256"/>
            <a:ext cx="1381125" cy="1362075"/>
          </a:xfrm>
          <a:prstGeom prst="rect">
            <a:avLst/>
          </a:prstGeom>
          <a:noFill/>
        </p:spPr>
      </p:pic>
      <p:pic>
        <p:nvPicPr>
          <p:cNvPr id="22546" name="Picture 18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500174"/>
            <a:ext cx="1381125" cy="1362075"/>
          </a:xfrm>
          <a:prstGeom prst="rect">
            <a:avLst/>
          </a:prstGeom>
          <a:noFill/>
        </p:spPr>
      </p:pic>
      <p:pic>
        <p:nvPicPr>
          <p:cNvPr id="22548" name="Picture 20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5495925"/>
            <a:ext cx="1381125" cy="1362075"/>
          </a:xfrm>
          <a:prstGeom prst="rect">
            <a:avLst/>
          </a:prstGeom>
          <a:noFill/>
        </p:spPr>
      </p:pic>
      <p:pic>
        <p:nvPicPr>
          <p:cNvPr id="22550" name="Picture 22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2928934"/>
            <a:ext cx="1381125" cy="1362075"/>
          </a:xfrm>
          <a:prstGeom prst="rect">
            <a:avLst/>
          </a:prstGeom>
          <a:noFill/>
        </p:spPr>
      </p:pic>
      <p:pic>
        <p:nvPicPr>
          <p:cNvPr id="22552" name="Picture 24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3143248"/>
            <a:ext cx="1381125" cy="1362075"/>
          </a:xfrm>
          <a:prstGeom prst="rect">
            <a:avLst/>
          </a:prstGeom>
          <a:noFill/>
        </p:spPr>
      </p:pic>
      <p:pic>
        <p:nvPicPr>
          <p:cNvPr id="22554" name="Picture 26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1571612"/>
            <a:ext cx="1381125" cy="1362075"/>
          </a:xfrm>
          <a:prstGeom prst="rect">
            <a:avLst/>
          </a:prstGeom>
          <a:noFill/>
        </p:spPr>
      </p:pic>
      <p:pic>
        <p:nvPicPr>
          <p:cNvPr id="22556" name="Picture 28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928670"/>
            <a:ext cx="1381125" cy="1362075"/>
          </a:xfrm>
          <a:prstGeom prst="rect">
            <a:avLst/>
          </a:prstGeom>
          <a:noFill/>
        </p:spPr>
      </p:pic>
      <p:pic>
        <p:nvPicPr>
          <p:cNvPr id="22558" name="Picture 30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1571612"/>
            <a:ext cx="1381125" cy="1362075"/>
          </a:xfrm>
          <a:prstGeom prst="rect">
            <a:avLst/>
          </a:prstGeom>
          <a:noFill/>
        </p:spPr>
      </p:pic>
      <p:pic>
        <p:nvPicPr>
          <p:cNvPr id="22560" name="Picture 32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857496"/>
            <a:ext cx="1381125" cy="1362075"/>
          </a:xfrm>
          <a:prstGeom prst="rect">
            <a:avLst/>
          </a:prstGeom>
          <a:noFill/>
        </p:spPr>
      </p:pic>
      <p:pic>
        <p:nvPicPr>
          <p:cNvPr id="22562" name="Picture 34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1214422"/>
            <a:ext cx="1381125" cy="1362075"/>
          </a:xfrm>
          <a:prstGeom prst="rect">
            <a:avLst/>
          </a:prstGeom>
          <a:noFill/>
        </p:spPr>
      </p:pic>
      <p:pic>
        <p:nvPicPr>
          <p:cNvPr id="22564" name="Picture 36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3071810"/>
            <a:ext cx="1381125" cy="1362075"/>
          </a:xfrm>
          <a:prstGeom prst="rect">
            <a:avLst/>
          </a:prstGeom>
          <a:noFill/>
        </p:spPr>
      </p:pic>
      <p:pic>
        <p:nvPicPr>
          <p:cNvPr id="22566" name="Picture 38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4143380"/>
            <a:ext cx="1381125" cy="1362075"/>
          </a:xfrm>
          <a:prstGeom prst="rect">
            <a:avLst/>
          </a:prstGeom>
          <a:noFill/>
        </p:spPr>
      </p:pic>
      <p:pic>
        <p:nvPicPr>
          <p:cNvPr id="22568" name="Picture 40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4500570"/>
            <a:ext cx="1381125" cy="1362075"/>
          </a:xfrm>
          <a:prstGeom prst="rect">
            <a:avLst/>
          </a:prstGeom>
          <a:noFill/>
        </p:spPr>
      </p:pic>
      <p:pic>
        <p:nvPicPr>
          <p:cNvPr id="22570" name="Picture 42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285728"/>
            <a:ext cx="1381125" cy="1362075"/>
          </a:xfrm>
          <a:prstGeom prst="rect">
            <a:avLst/>
          </a:prstGeom>
          <a:noFill/>
        </p:spPr>
      </p:pic>
      <p:pic>
        <p:nvPicPr>
          <p:cNvPr id="22572" name="Picture 44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2500306"/>
            <a:ext cx="1381125" cy="1362075"/>
          </a:xfrm>
          <a:prstGeom prst="rect">
            <a:avLst/>
          </a:prstGeom>
          <a:noFill/>
        </p:spPr>
      </p:pic>
      <p:pic>
        <p:nvPicPr>
          <p:cNvPr id="22574" name="Picture 46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214290"/>
            <a:ext cx="1381125" cy="1362075"/>
          </a:xfrm>
          <a:prstGeom prst="rect">
            <a:avLst/>
          </a:prstGeom>
          <a:noFill/>
        </p:spPr>
      </p:pic>
      <p:pic>
        <p:nvPicPr>
          <p:cNvPr id="22576" name="Picture 48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0"/>
            <a:ext cx="1381125" cy="1362075"/>
          </a:xfrm>
          <a:prstGeom prst="rect">
            <a:avLst/>
          </a:prstGeom>
          <a:noFill/>
        </p:spPr>
      </p:pic>
      <p:pic>
        <p:nvPicPr>
          <p:cNvPr id="22578" name="Picture 50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0"/>
            <a:ext cx="1381125" cy="1362075"/>
          </a:xfrm>
          <a:prstGeom prst="rect">
            <a:avLst/>
          </a:prstGeom>
          <a:noFill/>
        </p:spPr>
      </p:pic>
      <p:pic>
        <p:nvPicPr>
          <p:cNvPr id="22580" name="Picture 52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0"/>
            <a:ext cx="1381125" cy="1362075"/>
          </a:xfrm>
          <a:prstGeom prst="rect">
            <a:avLst/>
          </a:prstGeom>
          <a:noFill/>
        </p:spPr>
      </p:pic>
      <p:pic>
        <p:nvPicPr>
          <p:cNvPr id="22582" name="Picture 54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2214554"/>
            <a:ext cx="1381125" cy="1362075"/>
          </a:xfrm>
          <a:prstGeom prst="rect">
            <a:avLst/>
          </a:prstGeom>
          <a:noFill/>
        </p:spPr>
      </p:pic>
      <p:pic>
        <p:nvPicPr>
          <p:cNvPr id="22584" name="Picture 56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3571876"/>
            <a:ext cx="1381125" cy="1362075"/>
          </a:xfrm>
          <a:prstGeom prst="rect">
            <a:avLst/>
          </a:prstGeom>
          <a:noFill/>
        </p:spPr>
      </p:pic>
      <p:pic>
        <p:nvPicPr>
          <p:cNvPr id="22586" name="Picture 58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62875" y="3857628"/>
            <a:ext cx="1381125" cy="1362075"/>
          </a:xfrm>
          <a:prstGeom prst="rect">
            <a:avLst/>
          </a:prstGeom>
          <a:noFill/>
        </p:spPr>
      </p:pic>
      <p:pic>
        <p:nvPicPr>
          <p:cNvPr id="22588" name="Picture 60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5495925"/>
            <a:ext cx="1381125" cy="1362075"/>
          </a:xfrm>
          <a:prstGeom prst="rect">
            <a:avLst/>
          </a:prstGeom>
          <a:noFill/>
        </p:spPr>
      </p:pic>
      <p:pic>
        <p:nvPicPr>
          <p:cNvPr id="22590" name="Picture 62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44" y="5143512"/>
            <a:ext cx="1381125" cy="1362075"/>
          </a:xfrm>
          <a:prstGeom prst="rect">
            <a:avLst/>
          </a:prstGeom>
          <a:noFill/>
        </p:spPr>
      </p:pic>
      <p:pic>
        <p:nvPicPr>
          <p:cNvPr id="22592" name="Picture 64" descr="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57222" y="0"/>
            <a:ext cx="1381125" cy="13620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FONDOS NAVIDAD NIEVE Y  ESTRELLAS\fondos-escritorio-navidad-chimenea-arbol-12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1288451">
            <a:off x="5519021" y="1902822"/>
            <a:ext cx="260699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800" b="1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Para mi familia.</a:t>
            </a:r>
          </a:p>
        </p:txBody>
      </p:sp>
      <p:pic>
        <p:nvPicPr>
          <p:cNvPr id="16386" name="Picture 2" descr="J:\HACER PPS\ANIMALES EN MOVIMIENTO\gato22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507207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00958" y="4143380"/>
            <a:ext cx="361950" cy="1004893"/>
          </a:xfrm>
          <a:prstGeom prst="rect">
            <a:avLst/>
          </a:prstGeom>
          <a:noFill/>
        </p:spPr>
      </p:pic>
      <p:pic>
        <p:nvPicPr>
          <p:cNvPr id="8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4071943"/>
            <a:ext cx="361950" cy="928694"/>
          </a:xfrm>
          <a:prstGeom prst="rect">
            <a:avLst/>
          </a:prstGeom>
          <a:noFill/>
        </p:spPr>
      </p:pic>
      <p:pic>
        <p:nvPicPr>
          <p:cNvPr id="9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4143380"/>
            <a:ext cx="361950" cy="1004893"/>
          </a:xfrm>
          <a:prstGeom prst="rect">
            <a:avLst/>
          </a:prstGeom>
          <a:noFill/>
        </p:spPr>
      </p:pic>
      <p:pic>
        <p:nvPicPr>
          <p:cNvPr id="10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4214818"/>
            <a:ext cx="361950" cy="857256"/>
          </a:xfrm>
          <a:prstGeom prst="rect">
            <a:avLst/>
          </a:prstGeom>
          <a:noFill/>
        </p:spPr>
      </p:pic>
      <p:pic>
        <p:nvPicPr>
          <p:cNvPr id="11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4357694"/>
            <a:ext cx="361950" cy="785818"/>
          </a:xfrm>
          <a:prstGeom prst="rect">
            <a:avLst/>
          </a:prstGeom>
          <a:noFill/>
        </p:spPr>
      </p:pic>
      <p:pic>
        <p:nvPicPr>
          <p:cNvPr id="12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6710" y="4286256"/>
            <a:ext cx="361950" cy="790579"/>
          </a:xfrm>
          <a:prstGeom prst="rect">
            <a:avLst/>
          </a:prstGeom>
          <a:noFill/>
        </p:spPr>
      </p:pic>
      <p:pic>
        <p:nvPicPr>
          <p:cNvPr id="13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4143380"/>
            <a:ext cx="361950" cy="1000132"/>
          </a:xfrm>
          <a:prstGeom prst="rect">
            <a:avLst/>
          </a:prstGeom>
          <a:noFill/>
        </p:spPr>
      </p:pic>
      <p:pic>
        <p:nvPicPr>
          <p:cNvPr id="14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4429132"/>
            <a:ext cx="361950" cy="642942"/>
          </a:xfrm>
          <a:prstGeom prst="rect">
            <a:avLst/>
          </a:prstGeom>
          <a:noFill/>
        </p:spPr>
      </p:pic>
      <p:pic>
        <p:nvPicPr>
          <p:cNvPr id="15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4357694"/>
            <a:ext cx="361950" cy="790579"/>
          </a:xfrm>
          <a:prstGeom prst="rect">
            <a:avLst/>
          </a:prstGeom>
          <a:noFill/>
        </p:spPr>
      </p:pic>
      <p:pic>
        <p:nvPicPr>
          <p:cNvPr id="16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6" y="4286256"/>
            <a:ext cx="361950" cy="790579"/>
          </a:xfrm>
          <a:prstGeom prst="rect">
            <a:avLst/>
          </a:prstGeom>
          <a:noFill/>
        </p:spPr>
      </p:pic>
      <p:pic>
        <p:nvPicPr>
          <p:cNvPr id="17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4357694"/>
            <a:ext cx="361950" cy="719141"/>
          </a:xfrm>
          <a:prstGeom prst="rect">
            <a:avLst/>
          </a:prstGeom>
          <a:noFill/>
        </p:spPr>
      </p:pic>
      <p:pic>
        <p:nvPicPr>
          <p:cNvPr id="19457" name="Picture 1" descr="J:\HACER PPS\IMAGENES NAVIDAD\XmasBan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77465">
            <a:off x="4361841" y="2224917"/>
            <a:ext cx="4762500" cy="762000"/>
          </a:xfrm>
          <a:prstGeom prst="rect">
            <a:avLst/>
          </a:prstGeom>
          <a:noFill/>
        </p:spPr>
      </p:pic>
      <p:pic>
        <p:nvPicPr>
          <p:cNvPr id="20" name="Picture 2" descr="J:\HACER PPS\IMAGENES NAVIDAD\image[6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2357430"/>
            <a:ext cx="676886" cy="1008000"/>
          </a:xfrm>
          <a:prstGeom prst="rect">
            <a:avLst/>
          </a:prstGeom>
          <a:noFill/>
        </p:spPr>
      </p:pic>
      <p:pic>
        <p:nvPicPr>
          <p:cNvPr id="21506" name="Picture 2" descr="http://www.canalgif.net/Gifs-animados/Navidad/Luces-de-navidad/Imagen-animada-Luces-de-navidad-2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241850">
            <a:off x="3924453" y="1559724"/>
            <a:ext cx="5241171" cy="424901"/>
          </a:xfrm>
          <a:prstGeom prst="rect">
            <a:avLst/>
          </a:prstGeom>
          <a:noFill/>
        </p:spPr>
      </p:pic>
      <p:pic>
        <p:nvPicPr>
          <p:cNvPr id="21514" name="Picture 10" descr="http://images.yodibujo.es/_uploads/_tiny_galerie/200811/bola-navidad7_34g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786" y="4143380"/>
            <a:ext cx="375067" cy="504000"/>
          </a:xfrm>
          <a:prstGeom prst="rect">
            <a:avLst/>
          </a:prstGeom>
          <a:noFill/>
        </p:spPr>
      </p:pic>
      <p:pic>
        <p:nvPicPr>
          <p:cNvPr id="21516" name="Picture 12" descr="http://www.soloimagen.net/imagenes-animadas/Navidad/Bola%20de%20Navidad%20de%20colore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57290" y="1785926"/>
            <a:ext cx="432000" cy="432000"/>
          </a:xfrm>
          <a:prstGeom prst="rect">
            <a:avLst/>
          </a:prstGeom>
          <a:noFill/>
        </p:spPr>
      </p:pic>
      <p:pic>
        <p:nvPicPr>
          <p:cNvPr id="27" name="Picture 10" descr="http://images.yodibujo.es/_uploads/_tiny_galerie/200811/bola-navidad7_34g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08" y="4214818"/>
            <a:ext cx="375067" cy="504000"/>
          </a:xfrm>
          <a:prstGeom prst="rect">
            <a:avLst/>
          </a:prstGeom>
          <a:noFill/>
        </p:spPr>
      </p:pic>
      <p:pic>
        <p:nvPicPr>
          <p:cNvPr id="28" name="Picture 10" descr="http://images.yodibujo.es/_uploads/_tiny_galerie/200811/bola-navidad7_34g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1802" y="3857628"/>
            <a:ext cx="375067" cy="504000"/>
          </a:xfrm>
          <a:prstGeom prst="rect">
            <a:avLst/>
          </a:prstGeom>
          <a:noFill/>
        </p:spPr>
      </p:pic>
      <p:pic>
        <p:nvPicPr>
          <p:cNvPr id="29" name="Picture 10" descr="http://images.yodibujo.es/_uploads/_tiny_galerie/200811/bola-navidad7_34g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357694"/>
            <a:ext cx="375067" cy="504000"/>
          </a:xfrm>
          <a:prstGeom prst="rect">
            <a:avLst/>
          </a:prstGeom>
          <a:noFill/>
        </p:spPr>
      </p:pic>
      <p:pic>
        <p:nvPicPr>
          <p:cNvPr id="30" name="Picture 12" descr="http://www.soloimagen.net/imagenes-animadas/Navidad/Bola%20de%20Navidad%20de%20colore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3108" y="1714488"/>
            <a:ext cx="432000" cy="432000"/>
          </a:xfrm>
          <a:prstGeom prst="rect">
            <a:avLst/>
          </a:prstGeom>
          <a:noFill/>
        </p:spPr>
      </p:pic>
      <p:pic>
        <p:nvPicPr>
          <p:cNvPr id="31" name="Picture 12" descr="http://www.soloimagen.net/imagenes-animadas/Navidad/Bola%20de%20Navidad%20de%20colore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472" y="1714488"/>
            <a:ext cx="432000" cy="432000"/>
          </a:xfrm>
          <a:prstGeom prst="rect">
            <a:avLst/>
          </a:prstGeom>
          <a:noFill/>
        </p:spPr>
      </p:pic>
      <p:pic>
        <p:nvPicPr>
          <p:cNvPr id="21520" name="Picture 16" descr="http://www.canalgif.net/Gifs-animados/Navidad/Bolas-adorno-de-navidad/Imagen-animada-Bola-adorno-de-navidad-18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596" y="2857496"/>
            <a:ext cx="504000" cy="504000"/>
          </a:xfrm>
          <a:prstGeom prst="rect">
            <a:avLst/>
          </a:prstGeom>
          <a:noFill/>
        </p:spPr>
      </p:pic>
      <p:pic>
        <p:nvPicPr>
          <p:cNvPr id="21522" name="Picture 18" descr="http://www.canalgif.net/Gifs-animados/Navidad/Bolas-adorno-de-navidad/Imagen-animada-Bola-adorno-de-navidad-18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71604" y="2857496"/>
            <a:ext cx="504000" cy="504000"/>
          </a:xfrm>
          <a:prstGeom prst="rect">
            <a:avLst/>
          </a:prstGeom>
          <a:noFill/>
        </p:spPr>
      </p:pic>
      <p:pic>
        <p:nvPicPr>
          <p:cNvPr id="21524" name="Picture 20" descr="http://www.canalgif.net/Gifs-animados/Navidad/Bolas-adorno-de-navidad/Imagen-animada-Bola-adorno-de-navidad-18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00298" y="2714620"/>
            <a:ext cx="504000" cy="504000"/>
          </a:xfrm>
          <a:prstGeom prst="rect">
            <a:avLst/>
          </a:prstGeom>
          <a:noFill/>
        </p:spPr>
      </p:pic>
      <p:pic>
        <p:nvPicPr>
          <p:cNvPr id="21526" name="Picture 22" descr="http://www.canalgif.net/Gifs-animados/Navidad/Bolas-adorno-de-navidad/Imagen-animada-Bola-adorno-de-navidad-17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42976" y="214290"/>
            <a:ext cx="824999" cy="9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HACER PPS\FONDOS NAVIDAD NIEVE Y  ESTRELLAS\Poema-Dias-de-navida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374505" y="5715016"/>
            <a:ext cx="580639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Para mis amigos de siempre.</a:t>
            </a:r>
          </a:p>
        </p:txBody>
      </p:sp>
      <p:pic>
        <p:nvPicPr>
          <p:cNvPr id="2050" name="Picture 2" descr="J:\HACER PPS\IMAGENES NAVIDAD\imag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2571744"/>
            <a:ext cx="2371725" cy="32099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J:\HACER PPS\FONDOS NAVIDAD NIEVE Y  ESTRELLAS\Un deseo en Navidad[1]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214290"/>
            <a:ext cx="835821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6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Para los nuevos amigos que ya se </a:t>
            </a:r>
            <a:r>
              <a:rPr lang="es-ES_tradnl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instalaron </a:t>
            </a:r>
            <a:r>
              <a:rPr lang="es-ES_tradnl" sz="36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en mi corazón.</a:t>
            </a:r>
          </a:p>
        </p:txBody>
      </p:sp>
      <p:pic>
        <p:nvPicPr>
          <p:cNvPr id="17410" name="Picture 2" descr="fuego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5875"/>
            <a:ext cx="9525" cy="9525"/>
          </a:xfrm>
          <a:prstGeom prst="rect">
            <a:avLst/>
          </a:prstGeom>
          <a:noFill/>
        </p:spPr>
      </p:pic>
      <p:pic>
        <p:nvPicPr>
          <p:cNvPr id="19468" name="Picture 12" descr="http://imagenestiernas.info/wp-content/uploads/2012/01/angelyjuguetesgn0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357562"/>
            <a:ext cx="2460672" cy="3204000"/>
          </a:xfrm>
          <a:prstGeom prst="rect">
            <a:avLst/>
          </a:prstGeom>
          <a:noFill/>
        </p:spPr>
      </p:pic>
      <p:pic>
        <p:nvPicPr>
          <p:cNvPr id="8" name="Picture 8" descr="flame4.gif (111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2571744"/>
            <a:ext cx="857256" cy="2071702"/>
          </a:xfrm>
          <a:prstGeom prst="rect">
            <a:avLst/>
          </a:prstGeom>
          <a:noFill/>
        </p:spPr>
      </p:pic>
      <p:pic>
        <p:nvPicPr>
          <p:cNvPr id="9" name="Picture 8" descr="flame4.gif (111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1214422"/>
            <a:ext cx="928694" cy="2143140"/>
          </a:xfrm>
          <a:prstGeom prst="rect">
            <a:avLst/>
          </a:prstGeom>
          <a:noFill/>
        </p:spPr>
      </p:pic>
      <p:pic>
        <p:nvPicPr>
          <p:cNvPr id="10" name="Picture 8" descr="flame4.gif (111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1214422"/>
            <a:ext cx="928694" cy="23574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HACER PPS\FONDOS NAVIDAD NIEVE Y  ESTRELLAS\todofondosdenavidad.com-20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18356" y="357166"/>
            <a:ext cx="488749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36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Mis mejores deseos son:</a:t>
            </a:r>
          </a:p>
        </p:txBody>
      </p:sp>
      <p:pic>
        <p:nvPicPr>
          <p:cNvPr id="16385" name="Picture 1" descr="J:\HACER PPS\IMAGENES NAVIDAD\slide0036_image00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928670"/>
            <a:ext cx="1752600" cy="1419225"/>
          </a:xfrm>
          <a:prstGeom prst="rect">
            <a:avLst/>
          </a:prstGeom>
          <a:noFill/>
        </p:spPr>
      </p:pic>
      <p:pic>
        <p:nvPicPr>
          <p:cNvPr id="18434" name="Picture 2" descr="http://www.imagenesanimadas.net/Navidad/Luces/luces-1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000625" cy="285728"/>
          </a:xfrm>
          <a:prstGeom prst="rect">
            <a:avLst/>
          </a:prstGeom>
          <a:noFill/>
        </p:spPr>
      </p:pic>
      <p:pic>
        <p:nvPicPr>
          <p:cNvPr id="18436" name="Picture 4" descr="http://www.imagenesanimadas.net/Navidad/Luces/luces-1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0"/>
            <a:ext cx="5000625" cy="2857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J:\HACER PPS\FONDOS NAVIDAD NIEVE Y  ESTRELLAS\todofondosdenavidad.com-25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0"/>
            <a:ext cx="7335000" cy="58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143108" y="5214950"/>
            <a:ext cx="750099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6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Paz en el corazón para poder enfrentar lo que venga.</a:t>
            </a:r>
          </a:p>
        </p:txBody>
      </p:sp>
      <p:pic>
        <p:nvPicPr>
          <p:cNvPr id="3074" name="Picture 2" descr="J:\HACER PPS\IMAGENES NAVIDAD\imageCABVNJ0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072074"/>
            <a:ext cx="2705100" cy="1466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OS NAVIDAD NIEVE Y  ESTRELLAS\gatitos-navidenos-1024x768-2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500166" y="285728"/>
            <a:ext cx="628654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4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769874" y="214290"/>
            <a:ext cx="40153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Salud para no </a:t>
            </a:r>
            <a:r>
              <a:rPr lang="es-ES_tradnl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bajar</a:t>
            </a:r>
          </a:p>
          <a:p>
            <a:pPr algn="ctr"/>
            <a:r>
              <a:rPr lang="es-ES_tradnl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_tradnl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nunca los brazos.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FONDOS NAVIDAD NIEVE Y  ESTRELLAS\ng2008_25-87374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2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2357422" y="5534561"/>
            <a:ext cx="62865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147" name="Picture 3" descr="J:\HACER PPS\IMAGENES NAVIDAD\slide0033_image05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4794" y="3143248"/>
            <a:ext cx="2629206" cy="234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53266" y="5534561"/>
            <a:ext cx="18473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_tradnl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4143380"/>
            <a:ext cx="361950" cy="790579"/>
          </a:xfrm>
          <a:prstGeom prst="rect">
            <a:avLst/>
          </a:prstGeom>
          <a:noFill/>
        </p:spPr>
      </p:pic>
      <p:pic>
        <p:nvPicPr>
          <p:cNvPr id="10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3786190"/>
            <a:ext cx="361950" cy="790579"/>
          </a:xfrm>
          <a:prstGeom prst="rect">
            <a:avLst/>
          </a:prstGeom>
          <a:noFill/>
        </p:spPr>
      </p:pic>
      <p:pic>
        <p:nvPicPr>
          <p:cNvPr id="11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071546"/>
            <a:ext cx="361950" cy="433389"/>
          </a:xfrm>
          <a:prstGeom prst="rect">
            <a:avLst/>
          </a:prstGeom>
          <a:noFill/>
        </p:spPr>
      </p:pic>
      <p:pic>
        <p:nvPicPr>
          <p:cNvPr id="12" name="Picture 8" descr="flame4.gif (1112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071546"/>
            <a:ext cx="361950" cy="433389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142771" y="5534561"/>
            <a:ext cx="1847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_tradnl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479634" y="2551837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4214209" y="5534561"/>
            <a:ext cx="1847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_tradnl" sz="3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285852" y="5500702"/>
            <a:ext cx="558101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Trabajo para vivir y </a:t>
            </a:r>
            <a:r>
              <a:rPr lang="es-ES_tradnl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disfrutar</a:t>
            </a:r>
          </a:p>
          <a:p>
            <a:pPr algn="ctr"/>
            <a:r>
              <a:rPr lang="es-ES_tradnl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s-ES_tradnl" sz="36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de lo que nos gusta.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35842" name="Picture 2" descr="J:\HACER PPS\FONDOS NAVIDAD NIEVE Y  ESTRELLAS\navidad10og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98000"/>
            <a:ext cx="8467294" cy="66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0" y="5103674"/>
            <a:ext cx="907262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endParaRPr lang="es-ES_tradnl" sz="36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_tradnl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5500702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Celebrar una nueva navidad con el compromiso de hacer de este mundo un lugar mejor para todos</a:t>
            </a:r>
            <a:endParaRPr lang="es-ES_tradnl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12292" name="Picture 4" descr="http://pensamientosonline.com/wp-content/uploads/2011/11/Animados_Trineo_Navidad_de_Papa_Noel_2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166"/>
            <a:ext cx="2762250" cy="1714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J:\HACER PPS\IMAGENES NAVIDAD\slide0005_image03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350000"/>
            <a:ext cx="7191355" cy="55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35824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  <a:r>
              <a:rPr lang="es-ES_tradnl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egalar alegría y felicidad a los tuyos estando con ellos y compartiendo lo que tienes en Nochebuena.</a:t>
            </a:r>
            <a:endParaRPr lang="es-ES_tradnl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214554"/>
            <a:ext cx="1047750" cy="833438"/>
          </a:xfrm>
          <a:prstGeom prst="rect">
            <a:avLst/>
          </a:prstGeom>
          <a:noFill/>
        </p:spPr>
      </p:pic>
      <p:pic>
        <p:nvPicPr>
          <p:cNvPr id="8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428868"/>
            <a:ext cx="1047750" cy="833438"/>
          </a:xfrm>
          <a:prstGeom prst="rect">
            <a:avLst/>
          </a:prstGeom>
          <a:noFill/>
        </p:spPr>
      </p:pic>
      <p:pic>
        <p:nvPicPr>
          <p:cNvPr id="9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785926"/>
            <a:ext cx="1047750" cy="833438"/>
          </a:xfrm>
          <a:prstGeom prst="rect">
            <a:avLst/>
          </a:prstGeom>
          <a:noFill/>
        </p:spPr>
      </p:pic>
      <p:pic>
        <p:nvPicPr>
          <p:cNvPr id="10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4000504"/>
            <a:ext cx="1047750" cy="833438"/>
          </a:xfrm>
          <a:prstGeom prst="rect">
            <a:avLst/>
          </a:prstGeom>
          <a:noFill/>
        </p:spPr>
      </p:pic>
      <p:pic>
        <p:nvPicPr>
          <p:cNvPr id="11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643446"/>
            <a:ext cx="1047750" cy="833438"/>
          </a:xfrm>
          <a:prstGeom prst="rect">
            <a:avLst/>
          </a:prstGeom>
          <a:noFill/>
        </p:spPr>
      </p:pic>
      <p:pic>
        <p:nvPicPr>
          <p:cNvPr id="12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5000636"/>
            <a:ext cx="1047750" cy="833438"/>
          </a:xfrm>
          <a:prstGeom prst="rect">
            <a:avLst/>
          </a:prstGeom>
          <a:noFill/>
        </p:spPr>
      </p:pic>
      <p:pic>
        <p:nvPicPr>
          <p:cNvPr id="13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714488"/>
            <a:ext cx="1047750" cy="833438"/>
          </a:xfrm>
          <a:prstGeom prst="rect">
            <a:avLst/>
          </a:prstGeom>
          <a:noFill/>
        </p:spPr>
      </p:pic>
      <p:pic>
        <p:nvPicPr>
          <p:cNvPr id="14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071678"/>
            <a:ext cx="1047750" cy="833438"/>
          </a:xfrm>
          <a:prstGeom prst="rect">
            <a:avLst/>
          </a:prstGeom>
          <a:noFill/>
        </p:spPr>
      </p:pic>
      <p:pic>
        <p:nvPicPr>
          <p:cNvPr id="15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5429264"/>
            <a:ext cx="1047750" cy="833438"/>
          </a:xfrm>
          <a:prstGeom prst="rect">
            <a:avLst/>
          </a:prstGeom>
          <a:noFill/>
        </p:spPr>
      </p:pic>
      <p:pic>
        <p:nvPicPr>
          <p:cNvPr id="16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3143248"/>
            <a:ext cx="1047750" cy="833438"/>
          </a:xfrm>
          <a:prstGeom prst="rect">
            <a:avLst/>
          </a:prstGeom>
          <a:noFill/>
        </p:spPr>
      </p:pic>
      <p:pic>
        <p:nvPicPr>
          <p:cNvPr id="17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4429132"/>
            <a:ext cx="1047750" cy="833438"/>
          </a:xfrm>
          <a:prstGeom prst="rect">
            <a:avLst/>
          </a:prstGeom>
          <a:noFill/>
        </p:spPr>
      </p:pic>
      <p:pic>
        <p:nvPicPr>
          <p:cNvPr id="18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357562"/>
            <a:ext cx="1047750" cy="833438"/>
          </a:xfrm>
          <a:prstGeom prst="rect">
            <a:avLst/>
          </a:prstGeom>
          <a:noFill/>
        </p:spPr>
      </p:pic>
      <p:pic>
        <p:nvPicPr>
          <p:cNvPr id="13314" name="Picture 2" descr="http://s4.postimage.org/60pwJ-620601c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3510000"/>
            <a:ext cx="4276887" cy="334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3316" name="Picture 4" descr="http://www.extradecafe.com/wp-content/uploads/2009/12/navidad-gorro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49091">
            <a:off x="6929454" y="3357562"/>
            <a:ext cx="2214546" cy="198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J:\HACER PPS\IMAGENES NAVIDAD\slide0001_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36867" name="Picture 3" descr="J:\HACER PPS\para hacer navidad\Navidad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285992"/>
            <a:ext cx="4191000" cy="4191000"/>
          </a:xfrm>
          <a:prstGeom prst="rect">
            <a:avLst/>
          </a:prstGeom>
          <a:noFill/>
        </p:spPr>
      </p:pic>
      <p:pic>
        <p:nvPicPr>
          <p:cNvPr id="7" name="Picture 4" descr="Cachorros navideños #navidad #nieve #animadas 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572008"/>
            <a:ext cx="2735999" cy="2052000"/>
          </a:xfrm>
          <a:prstGeom prst="rect">
            <a:avLst/>
          </a:prstGeom>
          <a:noFill/>
        </p:spPr>
      </p:pic>
      <p:pic>
        <p:nvPicPr>
          <p:cNvPr id="8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571480"/>
            <a:ext cx="1047750" cy="833438"/>
          </a:xfrm>
          <a:prstGeom prst="rect">
            <a:avLst/>
          </a:prstGeom>
          <a:noFill/>
        </p:spPr>
      </p:pic>
      <p:pic>
        <p:nvPicPr>
          <p:cNvPr id="9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357166"/>
            <a:ext cx="1047750" cy="833438"/>
          </a:xfrm>
          <a:prstGeom prst="rect">
            <a:avLst/>
          </a:prstGeom>
          <a:noFill/>
        </p:spPr>
      </p:pic>
      <p:pic>
        <p:nvPicPr>
          <p:cNvPr id="10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357166"/>
            <a:ext cx="1047750" cy="833438"/>
          </a:xfrm>
          <a:prstGeom prst="rect">
            <a:avLst/>
          </a:prstGeom>
          <a:noFill/>
        </p:spPr>
      </p:pic>
      <p:pic>
        <p:nvPicPr>
          <p:cNvPr id="11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928670"/>
            <a:ext cx="1047750" cy="833438"/>
          </a:xfrm>
          <a:prstGeom prst="rect">
            <a:avLst/>
          </a:prstGeom>
          <a:noFill/>
        </p:spPr>
      </p:pic>
      <p:pic>
        <p:nvPicPr>
          <p:cNvPr id="12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357166"/>
            <a:ext cx="1047750" cy="833438"/>
          </a:xfrm>
          <a:prstGeom prst="rect">
            <a:avLst/>
          </a:prstGeom>
          <a:noFill/>
        </p:spPr>
      </p:pic>
      <p:pic>
        <p:nvPicPr>
          <p:cNvPr id="13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1285860"/>
            <a:ext cx="1047750" cy="833438"/>
          </a:xfrm>
          <a:prstGeom prst="rect">
            <a:avLst/>
          </a:prstGeom>
          <a:noFill/>
        </p:spPr>
      </p:pic>
      <p:pic>
        <p:nvPicPr>
          <p:cNvPr id="14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1357298"/>
            <a:ext cx="1047750" cy="833438"/>
          </a:xfrm>
          <a:prstGeom prst="rect">
            <a:avLst/>
          </a:prstGeom>
          <a:noFill/>
        </p:spPr>
      </p:pic>
      <p:pic>
        <p:nvPicPr>
          <p:cNvPr id="15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1643050"/>
            <a:ext cx="1047750" cy="833438"/>
          </a:xfrm>
          <a:prstGeom prst="rect">
            <a:avLst/>
          </a:prstGeom>
          <a:noFill/>
        </p:spPr>
      </p:pic>
      <p:pic>
        <p:nvPicPr>
          <p:cNvPr id="16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786190"/>
            <a:ext cx="1047750" cy="833438"/>
          </a:xfrm>
          <a:prstGeom prst="rect">
            <a:avLst/>
          </a:prstGeom>
          <a:noFill/>
        </p:spPr>
      </p:pic>
      <p:pic>
        <p:nvPicPr>
          <p:cNvPr id="17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3571876"/>
            <a:ext cx="1047750" cy="833438"/>
          </a:xfrm>
          <a:prstGeom prst="rect">
            <a:avLst/>
          </a:prstGeom>
          <a:noFill/>
        </p:spPr>
      </p:pic>
      <p:pic>
        <p:nvPicPr>
          <p:cNvPr id="18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500306"/>
            <a:ext cx="1047750" cy="833438"/>
          </a:xfrm>
          <a:prstGeom prst="rect">
            <a:avLst/>
          </a:prstGeom>
          <a:noFill/>
        </p:spPr>
      </p:pic>
      <p:pic>
        <p:nvPicPr>
          <p:cNvPr id="19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2500306"/>
            <a:ext cx="1047750" cy="833438"/>
          </a:xfrm>
          <a:prstGeom prst="rect">
            <a:avLst/>
          </a:prstGeom>
          <a:noFill/>
        </p:spPr>
      </p:pic>
      <p:pic>
        <p:nvPicPr>
          <p:cNvPr id="20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3071810"/>
            <a:ext cx="1047750" cy="833438"/>
          </a:xfrm>
          <a:prstGeom prst="rect">
            <a:avLst/>
          </a:prstGeom>
          <a:noFill/>
        </p:spPr>
      </p:pic>
      <p:pic>
        <p:nvPicPr>
          <p:cNvPr id="21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2214554"/>
            <a:ext cx="1047750" cy="833438"/>
          </a:xfrm>
          <a:prstGeom prst="rect">
            <a:avLst/>
          </a:prstGeom>
          <a:noFill/>
        </p:spPr>
      </p:pic>
      <p:pic>
        <p:nvPicPr>
          <p:cNvPr id="22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1214422"/>
            <a:ext cx="1047750" cy="833438"/>
          </a:xfrm>
          <a:prstGeom prst="rect">
            <a:avLst/>
          </a:prstGeom>
          <a:noFill/>
        </p:spPr>
      </p:pic>
      <p:pic>
        <p:nvPicPr>
          <p:cNvPr id="23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000240"/>
            <a:ext cx="1047750" cy="8334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J:\HACER PPS\para hacer navidad\Gir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500042"/>
            <a:ext cx="7859321" cy="536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0" y="5042118"/>
            <a:ext cx="885828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kumimoji="0" lang="es-ES_tradnl" sz="2800" b="1" i="0" u="none" strike="noStrike" cap="none" spc="0" normalizeH="0" baseline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Esta navidad deja a un lado las tristezas y vive este momento feliz con las personas que amas, hazlo y juntos pasen una feliz navidad.  </a:t>
            </a:r>
            <a:endParaRPr lang="es-ES_tradnl" sz="2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41986" name="Picture 2" descr="J:\HACER PPS\para hacer navidad\bwy1324435934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276725" cy="2943225"/>
          </a:xfrm>
          <a:prstGeom prst="rect">
            <a:avLst/>
          </a:prstGeom>
          <a:noFill/>
        </p:spPr>
      </p:pic>
      <p:pic>
        <p:nvPicPr>
          <p:cNvPr id="11274" name="Picture 10" descr="http://4.bp.blogspot.com/_WvACVGW1iPE/TPBCmaPdcvI/AAAAAAAABaM/dcZrsZWGg_M/s1600/navidad-gorro-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262106" flipH="1">
            <a:off x="5236416" y="944735"/>
            <a:ext cx="3477036" cy="25951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J:\HACER PPS\para hacer navidad\navidad-movimiento-2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57166"/>
            <a:ext cx="6944149" cy="5472000"/>
          </a:xfrm>
          <a:prstGeom prst="rect">
            <a:avLst/>
          </a:prstGeom>
          <a:noFill/>
        </p:spPr>
      </p:pic>
      <p:pic>
        <p:nvPicPr>
          <p:cNvPr id="5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214422"/>
            <a:ext cx="1047750" cy="833438"/>
          </a:xfrm>
          <a:prstGeom prst="rect">
            <a:avLst/>
          </a:prstGeom>
          <a:noFill/>
        </p:spPr>
      </p:pic>
      <p:pic>
        <p:nvPicPr>
          <p:cNvPr id="6" name="Picture 3" descr="J:\HACER PPS\LLUVIA-NIEVE\slide0021_image0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285992"/>
            <a:ext cx="1047750" cy="8334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J:\HACER PPS\para hacer navidad\xmas_pps_2_0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86116" y="32146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143108" y="2000240"/>
            <a:ext cx="7715272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kumimoji="0" lang="es-ES_tradnl" sz="3200" b="1" i="0" u="none" strike="noStrike" cap="none" spc="0" normalizeH="0" baseline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Que en estas fiestas</a:t>
            </a:r>
          </a:p>
          <a:p>
            <a:pPr algn="ctr"/>
            <a:r>
              <a:rPr kumimoji="0" lang="es-ES_tradnl" sz="3200" b="1" i="0" u="none" strike="noStrike" cap="none" spc="0" normalizeH="0" baseline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 Navide</a:t>
            </a:r>
            <a:r>
              <a:rPr lang="es-ES_tradnl" sz="32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ñ</a:t>
            </a:r>
            <a:r>
              <a:rPr kumimoji="0" lang="es-ES_tradnl" sz="3200" b="1" i="0" u="none" strike="noStrike" cap="none" spc="0" normalizeH="0" baseline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as, la magia </a:t>
            </a:r>
          </a:p>
          <a:p>
            <a:pPr algn="ctr"/>
            <a:r>
              <a:rPr kumimoji="0" lang="es-ES_tradnl" sz="3200" b="1" i="0" u="none" strike="noStrike" cap="none" spc="0" normalizeH="0" baseline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sea tu mejor traje, tu </a:t>
            </a:r>
          </a:p>
          <a:p>
            <a:pPr algn="ctr"/>
            <a:r>
              <a:rPr kumimoji="0" lang="es-ES_tradnl" sz="3200" b="1" i="0" u="none" strike="noStrike" cap="none" spc="0" normalizeH="0" baseline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sonrisa el mejor </a:t>
            </a:r>
          </a:p>
          <a:p>
            <a:pPr algn="ctr"/>
            <a:r>
              <a:rPr kumimoji="0" lang="es-ES_tradnl" sz="3200" b="1" i="0" u="none" strike="noStrike" cap="none" spc="0" normalizeH="0" baseline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regalo, tus ojos el</a:t>
            </a:r>
          </a:p>
          <a:p>
            <a:pPr algn="ctr"/>
            <a:r>
              <a:rPr kumimoji="0" lang="es-ES_tradnl" sz="3200" b="1" i="0" u="none" strike="noStrike" cap="none" spc="0" normalizeH="0" baseline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 mejor destino, y tu </a:t>
            </a:r>
          </a:p>
          <a:p>
            <a:pPr algn="ctr"/>
            <a:r>
              <a:rPr kumimoji="0" lang="es-ES_tradnl" sz="3200" b="1" i="0" u="none" strike="noStrike" cap="none" spc="0" normalizeH="0" baseline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felicidad mi mejor</a:t>
            </a:r>
          </a:p>
          <a:p>
            <a:pPr algn="ctr"/>
            <a:r>
              <a:rPr kumimoji="0" lang="es-ES_tradnl" sz="3200" b="1" i="0" u="none" strike="noStrike" cap="none" spc="0" normalizeH="0" baseline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Verdana" pitchFamily="34" charset="0"/>
                <a:ea typeface="Calibri" pitchFamily="34" charset="0"/>
                <a:cs typeface="Times New Roman" pitchFamily="18" charset="0"/>
              </a:rPr>
              <a:t> deseo.  </a:t>
            </a:r>
            <a:endParaRPr lang="es-ES_tradnl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J:\HACER PPS\FONDOS NAVIDAD NIEVE Y  ESTRELLAS\tarjetas-navida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6000"/>
            <a:ext cx="9144000" cy="6984000"/>
          </a:xfrm>
          <a:prstGeom prst="rect">
            <a:avLst/>
          </a:prstGeom>
          <a:noFill/>
        </p:spPr>
      </p:pic>
      <p:pic>
        <p:nvPicPr>
          <p:cNvPr id="12292" name="Picture 4" descr="J:\HACER PPS\para hacer navidad\arbol-navidad-lujos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928802"/>
            <a:ext cx="3407760" cy="421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2296" name="Picture 8" descr="J:\HACER PPS\ANGELES\ANGELITOSENTADOYFLORE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714356"/>
            <a:ext cx="4558995" cy="5364000"/>
          </a:xfrm>
          <a:prstGeom prst="rect">
            <a:avLst/>
          </a:prstGeom>
          <a:noFill/>
        </p:spPr>
      </p:pic>
      <p:pic>
        <p:nvPicPr>
          <p:cNvPr id="12297" name="Picture 9" descr="J:\HACER PPS\ANGELES\ang_16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1142984"/>
            <a:ext cx="1666875" cy="1876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HACER PPS\FONDOS NAVIDAD NIEVE Y  ESTRELLAS\GIF%20~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8358246" cy="6480000"/>
          </a:xfrm>
          <a:prstGeom prst="rect">
            <a:avLst/>
          </a:prstGeom>
          <a:noFill/>
        </p:spPr>
      </p:pic>
      <p:pic>
        <p:nvPicPr>
          <p:cNvPr id="14337" name="Picture 1" descr="J:\HACER PPS\ANGELES\angelcouett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857364"/>
            <a:ext cx="1581150" cy="2562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J:\HACER PPS\FONDOS NAVIDAD NIEVE Y  ESTRELLAS\regalos_bajo_arbol_navidad-73262-78358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428604"/>
            <a:ext cx="85010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885828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Si quieres un a</a:t>
            </a:r>
            <a:r>
              <a:rPr lang="es-ES_tradnl" sz="3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Calibri" pitchFamily="34" charset="0"/>
                <a:cs typeface="Arial" pitchFamily="34" charset="0"/>
              </a:rPr>
              <a:t>ñ</a:t>
            </a:r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 de prosperidad, </a:t>
            </a:r>
          </a:p>
          <a:p>
            <a:pPr algn="ctr"/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siembra trigo. Si quieres diez a</a:t>
            </a:r>
            <a:r>
              <a:rPr lang="es-ES_tradnl" sz="3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Calibri" pitchFamily="34" charset="0"/>
                <a:cs typeface="Arial" pitchFamily="34" charset="0"/>
              </a:rPr>
              <a:t>ñ</a:t>
            </a:r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os de prosperidad, siembra </a:t>
            </a:r>
            <a:r>
              <a:rPr lang="es-ES_tradnl" sz="3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Calibri" pitchFamily="34" charset="0"/>
                <a:cs typeface="Arial" pitchFamily="34" charset="0"/>
              </a:rPr>
              <a:t>á</a:t>
            </a:r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rboles frutales. </a:t>
            </a:r>
          </a:p>
          <a:p>
            <a:pPr algn="ctr"/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Si quieres una vida de prosperidad, siembra amigos. Te deseo que </a:t>
            </a:r>
          </a:p>
          <a:p>
            <a:pPr algn="ctr"/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siembres muchos amigos el</a:t>
            </a:r>
          </a:p>
          <a:p>
            <a:pPr algn="ctr"/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 a</a:t>
            </a:r>
            <a:r>
              <a:rPr lang="es-ES_tradnl" sz="3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Calibri" pitchFamily="34" charset="0"/>
                <a:cs typeface="Arial" pitchFamily="34" charset="0"/>
              </a:rPr>
              <a:t>ñ</a:t>
            </a:r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o</a:t>
            </a:r>
            <a:r>
              <a:rPr kumimoji="0" lang="es-ES_tradnl" sz="3200" b="1" i="0" u="none" strike="noStrike" cap="none" spc="50" normalizeH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 2013.</a:t>
            </a:r>
            <a:r>
              <a:rPr kumimoji="0" lang="es-ES_tradnl" sz="32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lang="es-ES_tradnl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J:\HACER PPS\para hacer navidad\13787577-feliz-ano-nuevo-20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71480"/>
            <a:ext cx="8559050" cy="532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2" name="Picture 2" descr="http://www.duendecrispin.com/gif/xmas-nochevieja/nochevieja_0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57430"/>
            <a:ext cx="3786182" cy="370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J:\HACER PPS\FONDOS NAVIDAD NIEVE Y  ESTRELLAS\todofondosdenavidad.com-25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1" cy="6876000"/>
          </a:xfrm>
          <a:prstGeom prst="rect">
            <a:avLst/>
          </a:prstGeom>
          <a:noFill/>
        </p:spPr>
      </p:pic>
      <p:pic>
        <p:nvPicPr>
          <p:cNvPr id="8195" name="Picture 3" descr="J:\HACER PPS\para hacer navidad\00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85728"/>
            <a:ext cx="5508000" cy="550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http://www.artleo.com/pic/201112/1366x768/artleo.com-15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9096216" cy="51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4820" name="Picture 4" descr="http://embarazo.reactor.netdna-cdn.com/files/2010/12/17038486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3474000"/>
            <a:ext cx="3341465" cy="338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3" name="Picture 1" descr="J:\HACER PPS\IMAGENES NAVIDAD\navida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4357694"/>
            <a:ext cx="3190875" cy="1905000"/>
          </a:xfrm>
          <a:prstGeom prst="roundRect">
            <a:avLst/>
          </a:prstGeom>
          <a:noFill/>
        </p:spPr>
      </p:pic>
      <p:pic>
        <p:nvPicPr>
          <p:cNvPr id="44038" name="Picture 6" descr="http://www.dudimundo.com/NAVIDAD/gif-animados/imagenes/NACIMIENT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66"/>
            <a:ext cx="5587795" cy="4392000"/>
          </a:xfrm>
          <a:prstGeom prst="rect">
            <a:avLst/>
          </a:prstGeom>
          <a:noFill/>
        </p:spPr>
      </p:pic>
      <p:pic>
        <p:nvPicPr>
          <p:cNvPr id="44040" name="Picture 8" descr="http://4.bp.blogspot.com/-v7MFdeniTW8/UKInBTVE76I/AAAAAAAAki8/MC14g3rYQXM/s1600/gifs+animados+arboles,tree+christmas+(0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314450"/>
            <a:ext cx="3248025" cy="5543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10" descr="http://api.ning.com/files/d57NP44NarLDSznWybHnllwBPpdDPNSbxiQPNZat9yjHFnhcPaGcRDNFexTsOvRAjXjb7AFpzU2Ku1fXblGtMm60yxRdFVcb/139unregalodedio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643050"/>
            <a:ext cx="4014123" cy="3960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1026" name="Picture 2" descr="http://images.imagehotel.net/e2z9krqusa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571480"/>
            <a:ext cx="2667000" cy="22764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224300" y="428604"/>
            <a:ext cx="264726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Imágenes</a:t>
            </a: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Internet </a:t>
            </a:r>
          </a:p>
          <a:p>
            <a:pPr algn="ctr"/>
            <a:r>
              <a:rPr lang="es-ES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2012</a:t>
            </a:r>
            <a:endParaRPr lang="es-ES" sz="2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7" name="Picture 2" descr="http://nsm01.casimages.com/img/2008/12/23/08122312191844550290737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124207" y="2805091"/>
            <a:ext cx="6858000" cy="1962150"/>
          </a:xfrm>
          <a:prstGeom prst="rect">
            <a:avLst/>
          </a:prstGeom>
          <a:noFill/>
        </p:spPr>
      </p:pic>
      <p:pic>
        <p:nvPicPr>
          <p:cNvPr id="8" name="Picture 2" descr="http://nsm01.casimages.com/img/2008/12/23/08122312191844550290737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4912508" y="2269342"/>
            <a:ext cx="6500834" cy="1962150"/>
          </a:xfrm>
          <a:prstGeom prst="rect">
            <a:avLst/>
          </a:prstGeom>
          <a:noFill/>
        </p:spPr>
      </p:pic>
      <p:pic>
        <p:nvPicPr>
          <p:cNvPr id="9" name="Picture 2" descr="http://nsm01.casimages.com/img/2008/12/23/08122312191844550290737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2481241" y="2019297"/>
            <a:ext cx="5572164" cy="1962150"/>
          </a:xfrm>
          <a:prstGeom prst="rect">
            <a:avLst/>
          </a:prstGeom>
          <a:noFill/>
        </p:spPr>
      </p:pic>
      <p:pic>
        <p:nvPicPr>
          <p:cNvPr id="10" name="Picture 2" descr="http://nsm01.casimages.com/img/2008/12/23/08122312191844550290737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409551" y="2233623"/>
            <a:ext cx="6429396" cy="1962150"/>
          </a:xfrm>
          <a:prstGeom prst="rect">
            <a:avLst/>
          </a:prstGeom>
          <a:noFill/>
        </p:spPr>
      </p:pic>
      <p:pic>
        <p:nvPicPr>
          <p:cNvPr id="11" name="Picture 2" descr="http://nsm01.casimages.com/img/2008/12/23/08122312191844550290737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447969" y="2019309"/>
            <a:ext cx="6000768" cy="1962150"/>
          </a:xfrm>
          <a:prstGeom prst="rect">
            <a:avLst/>
          </a:prstGeom>
          <a:noFill/>
        </p:spPr>
      </p:pic>
      <p:pic>
        <p:nvPicPr>
          <p:cNvPr id="12" name="Picture 2" descr="http://nsm01.casimages.com/img/2008/12/23/08122312191844550290737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804895" y="1947871"/>
            <a:ext cx="5857892" cy="1962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294</Words>
  <Application>Microsoft Office PowerPoint</Application>
  <PresentationFormat>Presentación en pantalla (4:3)</PresentationFormat>
  <Paragraphs>63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173</cp:revision>
  <dcterms:created xsi:type="dcterms:W3CDTF">2012-11-23T17:19:47Z</dcterms:created>
  <dcterms:modified xsi:type="dcterms:W3CDTF">2012-12-04T12:32:05Z</dcterms:modified>
</cp:coreProperties>
</file>