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2"/>
  </p:notesMasterIdLst>
  <p:sldIdLst>
    <p:sldId id="256" r:id="rId3"/>
    <p:sldId id="316" r:id="rId4"/>
    <p:sldId id="300" r:id="rId5"/>
    <p:sldId id="277" r:id="rId6"/>
    <p:sldId id="296" r:id="rId7"/>
    <p:sldId id="282" r:id="rId8"/>
    <p:sldId id="283" r:id="rId9"/>
    <p:sldId id="284" r:id="rId10"/>
    <p:sldId id="292" r:id="rId11"/>
    <p:sldId id="287" r:id="rId12"/>
    <p:sldId id="288" r:id="rId13"/>
    <p:sldId id="293" r:id="rId14"/>
    <p:sldId id="295" r:id="rId15"/>
    <p:sldId id="298" r:id="rId16"/>
    <p:sldId id="301" r:id="rId17"/>
    <p:sldId id="302" r:id="rId18"/>
    <p:sldId id="317" r:id="rId19"/>
    <p:sldId id="312" r:id="rId20"/>
    <p:sldId id="330" r:id="rId21"/>
    <p:sldId id="331" r:id="rId22"/>
    <p:sldId id="332" r:id="rId23"/>
    <p:sldId id="333" r:id="rId24"/>
    <p:sldId id="313" r:id="rId25"/>
    <p:sldId id="334" r:id="rId26"/>
    <p:sldId id="335" r:id="rId27"/>
    <p:sldId id="337" r:id="rId28"/>
    <p:sldId id="304" r:id="rId29"/>
    <p:sldId id="305" r:id="rId30"/>
    <p:sldId id="338" r:id="rId31"/>
    <p:sldId id="341" r:id="rId32"/>
    <p:sldId id="307" r:id="rId33"/>
    <p:sldId id="308" r:id="rId34"/>
    <p:sldId id="309" r:id="rId35"/>
    <p:sldId id="310" r:id="rId36"/>
    <p:sldId id="311" r:id="rId37"/>
    <p:sldId id="339" r:id="rId38"/>
    <p:sldId id="327" r:id="rId39"/>
    <p:sldId id="340" r:id="rId40"/>
    <p:sldId id="336" r:id="rId41"/>
  </p:sldIdLst>
  <p:sldSz cx="9144000" cy="6858000" type="screen4x3"/>
  <p:notesSz cx="6858000" cy="9144000"/>
  <p:embeddedFontLst>
    <p:embeddedFont>
      <p:font typeface="Calibri" pitchFamily="34" charset="0"/>
      <p:regular r:id="rId43"/>
      <p:bold r:id="rId44"/>
      <p:italic r:id="rId45"/>
      <p:boldItalic r:id="rId46"/>
    </p:embeddedFont>
    <p:embeddedFont>
      <p:font typeface="Baskerville Old Face" pitchFamily="18" charset="0"/>
      <p:regular r:id="rId47"/>
    </p:embeddedFont>
    <p:embeddedFont>
      <p:font typeface="Forte" pitchFamily="66" charset="0"/>
      <p:regular r:id="rId48"/>
    </p:embeddedFont>
    <p:embeddedFont>
      <p:font typeface="Berlin Sans FB Demi" pitchFamily="34" charset="0"/>
      <p:bold r:id="rId49"/>
    </p:embeddedFont>
  </p:embeddedFontLst>
  <p:defaultText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zAFRQsVhE6OZQLQaShniw==" hashData="REheW2JWjOapZm1GfDXKpyaLl9Y="/>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60" autoAdjust="0"/>
  </p:normalViewPr>
  <p:slideViewPr>
    <p:cSldViewPr>
      <p:cViewPr varScale="1">
        <p:scale>
          <a:sx n="49" d="100"/>
          <a:sy n="49" d="100"/>
        </p:scale>
        <p:origin x="-300"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notesMaster" Target="notesMasters/notesMaster1.xml"/><Relationship Id="rId47" Type="http://schemas.openxmlformats.org/officeDocument/2006/relationships/font" Target="fonts/font5.fntdata"/><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4.fntdata"/><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font" Target="fonts/font3.fntdata"/><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7.fntdata"/><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font" Target="fonts/font2.fntdata"/><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font" Target="fonts/font1.fntdata"/><Relationship Id="rId48" Type="http://schemas.openxmlformats.org/officeDocument/2006/relationships/font" Target="fonts/font6.fntdata"/><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_tradnl"/>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ECE9066-BEEE-4FB2-A6C3-8923D1FCCB48}" type="datetimeFigureOut">
              <a:rPr lang="es-ES_tradnl" smtClean="0"/>
              <a:pPr/>
              <a:t>05/01/2013</a:t>
            </a:fld>
            <a:endParaRPr lang="es-ES_tradnl"/>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_tradnl"/>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4806C48-9217-4D36-A462-651EB1040E9F}" type="slidenum">
              <a:rPr lang="es-ES_tradnl" smtClean="0"/>
              <a:pPr/>
              <a:t>‹Nº›</a:t>
            </a:fld>
            <a:endParaRPr lang="es-ES_tradnl"/>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a:t>
            </a:fld>
            <a:endParaRPr lang="es-ES_tradn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4</a:t>
            </a:fld>
            <a:endParaRPr lang="es-ES_tradn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5</a:t>
            </a:fld>
            <a:endParaRPr lang="es-ES_tradn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6</a:t>
            </a:fld>
            <a:endParaRPr lang="es-ES_tradn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7</a:t>
            </a:fld>
            <a:endParaRPr lang="es-ES_tradn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8</a:t>
            </a:fld>
            <a:endParaRPr lang="es-ES_tradnl"/>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9</a:t>
            </a:fld>
            <a:endParaRPr lang="es-ES_tradnl"/>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10</a:t>
            </a:fld>
            <a:endParaRPr lang="es-ES_tradnl"/>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13</a:t>
            </a:fld>
            <a:endParaRPr lang="es-ES_tradnl"/>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14</a:t>
            </a:fld>
            <a:endParaRPr lang="es-ES_tradnl"/>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17</a:t>
            </a:fld>
            <a:endParaRPr lang="es-ES_tradnl"/>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18</a:t>
            </a:fld>
            <a:endParaRPr lang="es-ES_tradnl"/>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19</a:t>
            </a:fld>
            <a:endParaRPr lang="es-ES_tradnl"/>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25</a:t>
            </a:fld>
            <a:endParaRPr lang="es-ES_tradnl"/>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32</a:t>
            </a:fld>
            <a:endParaRPr lang="es-ES_tradnl"/>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37</a:t>
            </a:fld>
            <a:endParaRPr lang="es-ES_tradnl"/>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_tradnl" dirty="0"/>
          </a:p>
        </p:txBody>
      </p:sp>
      <p:sp>
        <p:nvSpPr>
          <p:cNvPr id="4" name="3 Marcador de número de diapositiva"/>
          <p:cNvSpPr>
            <a:spLocks noGrp="1"/>
          </p:cNvSpPr>
          <p:nvPr>
            <p:ph type="sldNum" sz="quarter" idx="10"/>
          </p:nvPr>
        </p:nvSpPr>
        <p:spPr/>
        <p:txBody>
          <a:bodyPr/>
          <a:lstStyle/>
          <a:p>
            <a:fld id="{74806C48-9217-4D36-A462-651EB1040E9F}" type="slidenum">
              <a:rPr lang="es-ES_tradnl" smtClean="0"/>
              <a:pPr/>
              <a:t>38</a:t>
            </a:fld>
            <a:endParaRPr lang="es-ES_tradnl"/>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7" name="6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8" name="7 Marcador de pie de página"/>
          <p:cNvSpPr>
            <a:spLocks noGrp="1"/>
          </p:cNvSpPr>
          <p:nvPr>
            <p:ph type="ftr" sz="quarter" idx="11"/>
          </p:nvPr>
        </p:nvSpPr>
        <p:spPr/>
        <p:txBody>
          <a:bodyPr/>
          <a:lstStyle/>
          <a:p>
            <a:endParaRPr lang="es-ES_tradnl"/>
          </a:p>
        </p:txBody>
      </p:sp>
      <p:sp>
        <p:nvSpPr>
          <p:cNvPr id="9" name="8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4" name="3 Marcador de pie de página"/>
          <p:cNvSpPr>
            <a:spLocks noGrp="1"/>
          </p:cNvSpPr>
          <p:nvPr>
            <p:ph type="ftr" sz="quarter" idx="11"/>
          </p:nvPr>
        </p:nvSpPr>
        <p:spPr/>
        <p:txBody>
          <a:bodyPr/>
          <a:lstStyle/>
          <a:p>
            <a:endParaRPr lang="es-ES_tradnl"/>
          </a:p>
        </p:txBody>
      </p:sp>
      <p:sp>
        <p:nvSpPr>
          <p:cNvPr id="5" name="4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3" name="2 Marcador de pie de página"/>
          <p:cNvSpPr>
            <a:spLocks noGrp="1"/>
          </p:cNvSpPr>
          <p:nvPr>
            <p:ph type="ftr" sz="quarter" idx="11"/>
          </p:nvPr>
        </p:nvSpPr>
        <p:spPr/>
        <p:txBody>
          <a:bodyPr/>
          <a:lstStyle/>
          <a:p>
            <a:endParaRPr lang="es-ES_tradnl"/>
          </a:p>
        </p:txBody>
      </p:sp>
      <p:sp>
        <p:nvSpPr>
          <p:cNvPr id="4" name="3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_tradn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_tradn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_tradnl"/>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6" name="5 Marcador de pie de página"/>
          <p:cNvSpPr>
            <a:spLocks noGrp="1"/>
          </p:cNvSpPr>
          <p:nvPr>
            <p:ph type="ftr" sz="quarter" idx="11"/>
          </p:nvPr>
        </p:nvSpPr>
        <p:spPr/>
        <p:txBody>
          <a:bodyPr/>
          <a:lstStyle/>
          <a:p>
            <a:endParaRPr lang="es-ES_tradnl"/>
          </a:p>
        </p:txBody>
      </p:sp>
      <p:sp>
        <p:nvSpPr>
          <p:cNvPr id="7" name="6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_tradn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10"/>
          </p:nvPr>
        </p:nvSpPr>
        <p:spPr/>
        <p:txBody>
          <a:body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11"/>
          </p:nvPr>
        </p:nvSpPr>
        <p:spPr/>
        <p:txBody>
          <a:bodyPr/>
          <a:lstStyle/>
          <a:p>
            <a:endParaRPr lang="es-ES_tradnl"/>
          </a:p>
        </p:txBody>
      </p:sp>
      <p:sp>
        <p:nvSpPr>
          <p:cNvPr id="6" name="5 Marcador de número de diapositiva"/>
          <p:cNvSpPr>
            <a:spLocks noGrp="1"/>
          </p:cNvSpPr>
          <p:nvPr>
            <p:ph type="sldNum" sz="quarter" idx="12"/>
          </p:nvPr>
        </p:nvSpPr>
        <p:spPr/>
        <p:txBody>
          <a:bodyPr/>
          <a:lstStyle/>
          <a:p>
            <a:fld id="{6D5CC288-0D33-416B-B28B-331B63B0D6DC}" type="slidenum">
              <a:rPr lang="es-ES_tradnl" smtClean="0"/>
              <a:pPr/>
              <a:t>‹Nº›</a:t>
            </a:fld>
            <a:endParaRPr lang="es-ES_tradn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_tradn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_tradnl"/>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7DF45D34-5980-46BA-AE81-251DEAC3022D}"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_tradn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_tradn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0CC32B1-541B-4717-9C47-8306C8464D3E}" type="datetimeFigureOut">
              <a:rPr lang="es-ES_tradnl" smtClean="0"/>
              <a:pPr/>
              <a:t>05/01/2013</a:t>
            </a:fld>
            <a:endParaRPr lang="es-ES_tradnl"/>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_tradnl"/>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5CC288-0D33-416B-B28B-331B63B0D6DC}" type="slidenum">
              <a:rPr lang="es-ES_tradnl" smtClean="0"/>
              <a:pPr/>
              <a:t>‹Nº›</a:t>
            </a:fld>
            <a:endParaRPr lang="es-ES_tradn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A9123F18-2AEC-4E13-A7B1-46ECFE7DB392}"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_trad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8.jpeg"/><Relationship Id="rId7" Type="http://schemas.openxmlformats.org/officeDocument/2006/relationships/image" Target="../media/image11.gif"/><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10.gif"/><Relationship Id="rId5" Type="http://schemas.openxmlformats.org/officeDocument/2006/relationships/image" Target="../media/image9.jpeg"/><Relationship Id="rId4" Type="http://schemas.openxmlformats.org/officeDocument/2006/relationships/hyperlink" Target="http://www.copito.es/wp-content/uploads/2011/01/copito-reyes-magos1.jp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5.png"/><Relationship Id="rId4" Type="http://schemas.openxmlformats.org/officeDocument/2006/relationships/image" Target="../media/image14.gif"/></Relationships>
</file>

<file path=ppt/slides/_rels/slide6.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gif"/><Relationship Id="rId4" Type="http://schemas.openxmlformats.org/officeDocument/2006/relationships/image" Target="../media/image17.gif"/></Relationships>
</file>

<file path=ppt/slides/_rels/slide7.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24.gif"/><Relationship Id="rId3" Type="http://schemas.openxmlformats.org/officeDocument/2006/relationships/image" Target="../media/image19.png"/><Relationship Id="rId7" Type="http://schemas.openxmlformats.org/officeDocument/2006/relationships/image" Target="../media/image23.gif"/><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2.gif"/><Relationship Id="rId5" Type="http://schemas.openxmlformats.org/officeDocument/2006/relationships/image" Target="../media/image21.gif"/><Relationship Id="rId4" Type="http://schemas.openxmlformats.org/officeDocument/2006/relationships/image" Target="../media/image20.gif"/></Relationships>
</file>

<file path=ppt/slides/_rels/slide9.xml.rels><?xml version="1.0" encoding="UTF-8" standalone="yes"?>
<Relationships xmlns="http://schemas.openxmlformats.org/package/2006/relationships"><Relationship Id="rId8" Type="http://schemas.openxmlformats.org/officeDocument/2006/relationships/image" Target="../media/image30.gif"/><Relationship Id="rId13" Type="http://schemas.openxmlformats.org/officeDocument/2006/relationships/image" Target="../media/image35.gif"/><Relationship Id="rId18" Type="http://schemas.openxmlformats.org/officeDocument/2006/relationships/image" Target="../media/image40.gif"/><Relationship Id="rId3" Type="http://schemas.openxmlformats.org/officeDocument/2006/relationships/image" Target="../media/image25.gif"/><Relationship Id="rId7" Type="http://schemas.openxmlformats.org/officeDocument/2006/relationships/image" Target="../media/image29.gif"/><Relationship Id="rId12" Type="http://schemas.openxmlformats.org/officeDocument/2006/relationships/image" Target="../media/image34.gif"/><Relationship Id="rId17" Type="http://schemas.openxmlformats.org/officeDocument/2006/relationships/image" Target="../media/image39.gif"/><Relationship Id="rId2" Type="http://schemas.openxmlformats.org/officeDocument/2006/relationships/notesSlide" Target="../notesSlides/notesSlide7.xml"/><Relationship Id="rId16" Type="http://schemas.openxmlformats.org/officeDocument/2006/relationships/image" Target="../media/image38.png"/><Relationship Id="rId1" Type="http://schemas.openxmlformats.org/officeDocument/2006/relationships/slideLayout" Target="../slideLayouts/slideLayout2.xml"/><Relationship Id="rId6" Type="http://schemas.openxmlformats.org/officeDocument/2006/relationships/image" Target="../media/image28.gif"/><Relationship Id="rId11" Type="http://schemas.openxmlformats.org/officeDocument/2006/relationships/image" Target="../media/image33.gif"/><Relationship Id="rId5" Type="http://schemas.openxmlformats.org/officeDocument/2006/relationships/image" Target="../media/image27.gif"/><Relationship Id="rId15" Type="http://schemas.openxmlformats.org/officeDocument/2006/relationships/image" Target="../media/image37.gif"/><Relationship Id="rId10" Type="http://schemas.openxmlformats.org/officeDocument/2006/relationships/image" Target="../media/image32.gif"/><Relationship Id="rId4" Type="http://schemas.openxmlformats.org/officeDocument/2006/relationships/image" Target="../media/image26.gif"/><Relationship Id="rId9" Type="http://schemas.openxmlformats.org/officeDocument/2006/relationships/image" Target="../media/image31.gif"/><Relationship Id="rId14" Type="http://schemas.openxmlformats.org/officeDocument/2006/relationships/image" Target="../media/image36.gif"/></Relationships>
</file>

<file path=ppt/slides/_rels/slide1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43.gif"/><Relationship Id="rId4" Type="http://schemas.openxmlformats.org/officeDocument/2006/relationships/image" Target="../media/image42.jpeg"/></Relationships>
</file>

<file path=ppt/slides/_rels/slide11.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51.gif"/><Relationship Id="rId3" Type="http://schemas.openxmlformats.org/officeDocument/2006/relationships/image" Target="../media/image46.gif"/><Relationship Id="rId7" Type="http://schemas.openxmlformats.org/officeDocument/2006/relationships/image" Target="../media/image50.gif"/><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gif"/><Relationship Id="rId5" Type="http://schemas.openxmlformats.org/officeDocument/2006/relationships/image" Target="../media/image48.gif"/><Relationship Id="rId4" Type="http://schemas.openxmlformats.org/officeDocument/2006/relationships/image" Target="../media/image47.jpeg"/></Relationships>
</file>

<file path=ppt/slides/_rels/slide13.xml.rels><?xml version="1.0" encoding="UTF-8" standalone="yes"?>
<Relationships xmlns="http://schemas.openxmlformats.org/package/2006/relationships"><Relationship Id="rId3" Type="http://schemas.openxmlformats.org/officeDocument/2006/relationships/image" Target="../media/image52.gif"/><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4.jpeg"/><Relationship Id="rId5" Type="http://schemas.openxmlformats.org/officeDocument/2006/relationships/image" Target="../media/image53.jpeg"/><Relationship Id="rId4" Type="http://schemas.openxmlformats.org/officeDocument/2006/relationships/hyperlink" Target="http://3.bp.blogspot.com/_m54EOWQrdNM/Sz4phuKE9-I/AAAAAAAAEUk/AU0ZX7oXp0Q/s1600-h/_navidad_edf7b5cc.jpg" TargetMode="External"/></Relationships>
</file>

<file path=ppt/slides/_rels/slide14.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6.jpeg"/></Relationships>
</file>

<file path=ppt/slides/_rels/slide15.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1.gif"/><Relationship Id="rId5" Type="http://schemas.openxmlformats.org/officeDocument/2006/relationships/image" Target="../media/image60.gif"/><Relationship Id="rId4" Type="http://schemas.openxmlformats.org/officeDocument/2006/relationships/image" Target="../media/image59.gif"/></Relationships>
</file>

<file path=ppt/slides/_rels/slide16.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3.gif"/><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66.jpeg"/><Relationship Id="rId5" Type="http://schemas.openxmlformats.org/officeDocument/2006/relationships/image" Target="../media/image65.jpeg"/><Relationship Id="rId4" Type="http://schemas.openxmlformats.org/officeDocument/2006/relationships/image" Target="../media/image64.jpeg"/></Relationships>
</file>

<file path=ppt/slides/_rels/slide18.xml.rels><?xml version="1.0" encoding="UTF-8" standalone="yes"?>
<Relationships xmlns="http://schemas.openxmlformats.org/package/2006/relationships"><Relationship Id="rId8" Type="http://schemas.openxmlformats.org/officeDocument/2006/relationships/image" Target="../media/image72.gif"/><Relationship Id="rId3" Type="http://schemas.openxmlformats.org/officeDocument/2006/relationships/image" Target="../media/image67.jpeg"/><Relationship Id="rId7" Type="http://schemas.openxmlformats.org/officeDocument/2006/relationships/image" Target="../media/image71.gif"/><Relationship Id="rId12" Type="http://schemas.openxmlformats.org/officeDocument/2006/relationships/image" Target="../media/image76.gif"/><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70.gif"/><Relationship Id="rId11" Type="http://schemas.openxmlformats.org/officeDocument/2006/relationships/image" Target="../media/image75.gif"/><Relationship Id="rId5" Type="http://schemas.openxmlformats.org/officeDocument/2006/relationships/image" Target="../media/image69.gif"/><Relationship Id="rId10" Type="http://schemas.openxmlformats.org/officeDocument/2006/relationships/image" Target="../media/image74.gif"/><Relationship Id="rId4" Type="http://schemas.openxmlformats.org/officeDocument/2006/relationships/image" Target="../media/image68.gif"/><Relationship Id="rId9" Type="http://schemas.openxmlformats.org/officeDocument/2006/relationships/image" Target="../media/image73.gif"/></Relationships>
</file>

<file path=ppt/slides/_rels/slide19.xml.rels><?xml version="1.0" encoding="UTF-8" standalone="yes"?>
<Relationships xmlns="http://schemas.openxmlformats.org/package/2006/relationships"><Relationship Id="rId3" Type="http://schemas.openxmlformats.org/officeDocument/2006/relationships/image" Target="../media/image77.jpeg"/><Relationship Id="rId7" Type="http://schemas.openxmlformats.org/officeDocument/2006/relationships/image" Target="../media/image80.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hyperlink" Target="http://guias-viajar.com/madrid/wp-content/uploads/2011/12/fotos-madrid-cabalgata-reyes-magos-001.jpg" TargetMode="External"/><Relationship Id="rId5" Type="http://schemas.openxmlformats.org/officeDocument/2006/relationships/image" Target="../media/image79.png"/><Relationship Id="rId4" Type="http://schemas.openxmlformats.org/officeDocument/2006/relationships/image" Target="../media/image78.jpeg"/></Relationships>
</file>

<file path=ppt/slides/_rels/slide20.xml.rels><?xml version="1.0" encoding="UTF-8" standalone="yes"?>
<Relationships xmlns="http://schemas.openxmlformats.org/package/2006/relationships"><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8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image" Target="../media/image84.gif"/><Relationship Id="rId1" Type="http://schemas.openxmlformats.org/officeDocument/2006/relationships/slideLayout" Target="../slideLayouts/slideLayout2.xml"/><Relationship Id="rId4" Type="http://schemas.openxmlformats.org/officeDocument/2006/relationships/image" Target="../media/image86.gif"/></Relationships>
</file>

<file path=ppt/slides/_rels/slide24.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92.gif"/><Relationship Id="rId3" Type="http://schemas.openxmlformats.org/officeDocument/2006/relationships/image" Target="../media/image88.jpeg"/><Relationship Id="rId7" Type="http://schemas.openxmlformats.org/officeDocument/2006/relationships/image" Target="../media/image91.gif"/><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90.gif"/><Relationship Id="rId5" Type="http://schemas.openxmlformats.org/officeDocument/2006/relationships/image" Target="../media/image89.jpeg"/><Relationship Id="rId4" Type="http://schemas.openxmlformats.org/officeDocument/2006/relationships/hyperlink" Target="http://www.carpetvista.es/alfombras/Najafabad/alfombra_150512-Najafabad_Patina_figurativo/grafico.html"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94.gif"/><Relationship Id="rId2" Type="http://schemas.openxmlformats.org/officeDocument/2006/relationships/image" Target="../media/image93.jpeg"/><Relationship Id="rId1" Type="http://schemas.openxmlformats.org/officeDocument/2006/relationships/slideLayout" Target="../slideLayouts/slideLayout2.xml"/><Relationship Id="rId6" Type="http://schemas.openxmlformats.org/officeDocument/2006/relationships/image" Target="../media/image97.gif"/><Relationship Id="rId5" Type="http://schemas.openxmlformats.org/officeDocument/2006/relationships/image" Target="../media/image96.gif"/><Relationship Id="rId4" Type="http://schemas.openxmlformats.org/officeDocument/2006/relationships/image" Target="../media/image95.gif"/></Relationships>
</file>

<file path=ppt/slides/_rels/slide27.xml.rels><?xml version="1.0" encoding="UTF-8" standalone="yes"?>
<Relationships xmlns="http://schemas.openxmlformats.org/package/2006/relationships"><Relationship Id="rId3" Type="http://schemas.openxmlformats.org/officeDocument/2006/relationships/image" Target="../media/image99.gif"/><Relationship Id="rId7" Type="http://schemas.openxmlformats.org/officeDocument/2006/relationships/image" Target="../media/image103.jpeg"/><Relationship Id="rId2" Type="http://schemas.openxmlformats.org/officeDocument/2006/relationships/image" Target="../media/image98.gif"/><Relationship Id="rId1" Type="http://schemas.openxmlformats.org/officeDocument/2006/relationships/slideLayout" Target="../slideLayouts/slideLayout2.xml"/><Relationship Id="rId6" Type="http://schemas.openxmlformats.org/officeDocument/2006/relationships/image" Target="../media/image102.gif"/><Relationship Id="rId5" Type="http://schemas.openxmlformats.org/officeDocument/2006/relationships/image" Target="../media/image101.gif"/><Relationship Id="rId4" Type="http://schemas.openxmlformats.org/officeDocument/2006/relationships/image" Target="../media/image100.gif"/></Relationships>
</file>

<file path=ppt/slides/_rels/slide28.xml.rels><?xml version="1.0" encoding="UTF-8" standalone="yes"?>
<Relationships xmlns="http://schemas.openxmlformats.org/package/2006/relationships"><Relationship Id="rId3" Type="http://schemas.openxmlformats.org/officeDocument/2006/relationships/image" Target="../media/image105.gif"/><Relationship Id="rId7" Type="http://schemas.openxmlformats.org/officeDocument/2006/relationships/image" Target="../media/image109.jpeg"/><Relationship Id="rId2" Type="http://schemas.openxmlformats.org/officeDocument/2006/relationships/image" Target="../media/image104.gif"/><Relationship Id="rId1" Type="http://schemas.openxmlformats.org/officeDocument/2006/relationships/slideLayout" Target="../slideLayouts/slideLayout2.xml"/><Relationship Id="rId6" Type="http://schemas.openxmlformats.org/officeDocument/2006/relationships/image" Target="../media/image108.jpeg"/><Relationship Id="rId5" Type="http://schemas.openxmlformats.org/officeDocument/2006/relationships/image" Target="../media/image107.gif"/><Relationship Id="rId4" Type="http://schemas.openxmlformats.org/officeDocument/2006/relationships/image" Target="../media/image106.gif"/></Relationships>
</file>

<file path=ppt/slides/_rels/slide29.xml.rels><?xml version="1.0" encoding="UTF-8" standalone="yes"?>
<Relationships xmlns="http://schemas.openxmlformats.org/package/2006/relationships"><Relationship Id="rId3" Type="http://schemas.openxmlformats.org/officeDocument/2006/relationships/image" Target="../media/image111.gif"/><Relationship Id="rId2" Type="http://schemas.openxmlformats.org/officeDocument/2006/relationships/image" Target="../media/image110.jpeg"/><Relationship Id="rId1" Type="http://schemas.openxmlformats.org/officeDocument/2006/relationships/slideLayout" Target="../slideLayouts/slideLayout2.xml"/><Relationship Id="rId5" Type="http://schemas.openxmlformats.org/officeDocument/2006/relationships/image" Target="../media/image113.gif"/><Relationship Id="rId4" Type="http://schemas.openxmlformats.org/officeDocument/2006/relationships/image" Target="../media/image112.gif"/></Relationships>
</file>

<file path=ppt/slides/_rels/slide30.xml.rels><?xml version="1.0" encoding="UTF-8" standalone="yes"?>
<Relationships xmlns="http://schemas.openxmlformats.org/package/2006/relationships"><Relationship Id="rId3" Type="http://schemas.openxmlformats.org/officeDocument/2006/relationships/image" Target="../media/image115.gif"/><Relationship Id="rId2" Type="http://schemas.openxmlformats.org/officeDocument/2006/relationships/image" Target="../media/image114.jpeg"/><Relationship Id="rId1" Type="http://schemas.openxmlformats.org/officeDocument/2006/relationships/slideLayout" Target="../slideLayouts/slideLayout2.xml"/><Relationship Id="rId6" Type="http://schemas.openxmlformats.org/officeDocument/2006/relationships/image" Target="../media/image118.gif"/><Relationship Id="rId5" Type="http://schemas.openxmlformats.org/officeDocument/2006/relationships/image" Target="../media/image117.gif"/><Relationship Id="rId4" Type="http://schemas.openxmlformats.org/officeDocument/2006/relationships/image" Target="../media/image116.gif"/></Relationships>
</file>

<file path=ppt/slides/_rels/slide31.xml.rels><?xml version="1.0" encoding="UTF-8" standalone="yes"?>
<Relationships xmlns="http://schemas.openxmlformats.org/package/2006/relationships"><Relationship Id="rId3" Type="http://schemas.openxmlformats.org/officeDocument/2006/relationships/image" Target="../media/image120.gif"/><Relationship Id="rId2" Type="http://schemas.openxmlformats.org/officeDocument/2006/relationships/image" Target="../media/image119.gif"/><Relationship Id="rId1" Type="http://schemas.openxmlformats.org/officeDocument/2006/relationships/slideLayout" Target="../slideLayouts/slideLayout2.xml"/><Relationship Id="rId6" Type="http://schemas.openxmlformats.org/officeDocument/2006/relationships/image" Target="../media/image123.gif"/><Relationship Id="rId5" Type="http://schemas.openxmlformats.org/officeDocument/2006/relationships/image" Target="../media/image122.gif"/><Relationship Id="rId4" Type="http://schemas.openxmlformats.org/officeDocument/2006/relationships/image" Target="../media/image121.gif"/></Relationships>
</file>

<file path=ppt/slides/_rels/slide32.xml.rels><?xml version="1.0" encoding="UTF-8" standalone="yes"?>
<Relationships xmlns="http://schemas.openxmlformats.org/package/2006/relationships"><Relationship Id="rId8" Type="http://schemas.openxmlformats.org/officeDocument/2006/relationships/image" Target="../media/image129.gif"/><Relationship Id="rId3" Type="http://schemas.openxmlformats.org/officeDocument/2006/relationships/image" Target="../media/image124.gif"/><Relationship Id="rId7" Type="http://schemas.openxmlformats.org/officeDocument/2006/relationships/image" Target="../media/image128.gif"/><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127.gif"/><Relationship Id="rId5" Type="http://schemas.openxmlformats.org/officeDocument/2006/relationships/image" Target="../media/image126.gif"/><Relationship Id="rId4" Type="http://schemas.openxmlformats.org/officeDocument/2006/relationships/image" Target="../media/image125.gif"/><Relationship Id="rId9" Type="http://schemas.openxmlformats.org/officeDocument/2006/relationships/image" Target="../media/image130.jpeg"/></Relationships>
</file>

<file path=ppt/slides/_rels/slide33.xml.rels><?xml version="1.0" encoding="UTF-8" standalone="yes"?>
<Relationships xmlns="http://schemas.openxmlformats.org/package/2006/relationships"><Relationship Id="rId8" Type="http://schemas.openxmlformats.org/officeDocument/2006/relationships/image" Target="../media/image136.jpeg"/><Relationship Id="rId3" Type="http://schemas.openxmlformats.org/officeDocument/2006/relationships/image" Target="../media/image132.gif"/><Relationship Id="rId7" Type="http://schemas.openxmlformats.org/officeDocument/2006/relationships/image" Target="../media/image135.gif"/><Relationship Id="rId2" Type="http://schemas.openxmlformats.org/officeDocument/2006/relationships/image" Target="../media/image131.gif"/><Relationship Id="rId1" Type="http://schemas.openxmlformats.org/officeDocument/2006/relationships/slideLayout" Target="../slideLayouts/slideLayout2.xml"/><Relationship Id="rId6" Type="http://schemas.openxmlformats.org/officeDocument/2006/relationships/image" Target="../media/image97.gif"/><Relationship Id="rId5" Type="http://schemas.openxmlformats.org/officeDocument/2006/relationships/image" Target="../media/image134.gif"/><Relationship Id="rId4" Type="http://schemas.openxmlformats.org/officeDocument/2006/relationships/image" Target="../media/image133.gif"/></Relationships>
</file>

<file path=ppt/slides/_rels/slide34.xml.rels><?xml version="1.0" encoding="UTF-8" standalone="yes"?>
<Relationships xmlns="http://schemas.openxmlformats.org/package/2006/relationships"><Relationship Id="rId8" Type="http://schemas.openxmlformats.org/officeDocument/2006/relationships/image" Target="../media/image143.gif"/><Relationship Id="rId3" Type="http://schemas.openxmlformats.org/officeDocument/2006/relationships/image" Target="../media/image138.gif"/><Relationship Id="rId7" Type="http://schemas.openxmlformats.org/officeDocument/2006/relationships/image" Target="../media/image142.gif"/><Relationship Id="rId2" Type="http://schemas.openxmlformats.org/officeDocument/2006/relationships/image" Target="../media/image137.gif"/><Relationship Id="rId1" Type="http://schemas.openxmlformats.org/officeDocument/2006/relationships/slideLayout" Target="../slideLayouts/slideLayout2.xml"/><Relationship Id="rId6" Type="http://schemas.openxmlformats.org/officeDocument/2006/relationships/image" Target="../media/image141.gif"/><Relationship Id="rId11" Type="http://schemas.openxmlformats.org/officeDocument/2006/relationships/image" Target="../media/image146.jpeg"/><Relationship Id="rId5" Type="http://schemas.openxmlformats.org/officeDocument/2006/relationships/image" Target="../media/image140.gif"/><Relationship Id="rId10" Type="http://schemas.openxmlformats.org/officeDocument/2006/relationships/image" Target="../media/image145.gif"/><Relationship Id="rId4" Type="http://schemas.openxmlformats.org/officeDocument/2006/relationships/image" Target="../media/image139.gif"/><Relationship Id="rId9" Type="http://schemas.openxmlformats.org/officeDocument/2006/relationships/image" Target="../media/image144.gif"/></Relationships>
</file>

<file path=ppt/slides/_rels/slide35.xml.rels><?xml version="1.0" encoding="UTF-8" standalone="yes"?>
<Relationships xmlns="http://schemas.openxmlformats.org/package/2006/relationships"><Relationship Id="rId3" Type="http://schemas.openxmlformats.org/officeDocument/2006/relationships/image" Target="../media/image148.gif"/><Relationship Id="rId2" Type="http://schemas.openxmlformats.org/officeDocument/2006/relationships/image" Target="../media/image147.gif"/><Relationship Id="rId1" Type="http://schemas.openxmlformats.org/officeDocument/2006/relationships/slideLayout" Target="../slideLayouts/slideLayout2.xml"/><Relationship Id="rId6" Type="http://schemas.openxmlformats.org/officeDocument/2006/relationships/image" Target="../media/image151.jpeg"/><Relationship Id="rId5" Type="http://schemas.openxmlformats.org/officeDocument/2006/relationships/image" Target="../media/image150.gif"/><Relationship Id="rId4" Type="http://schemas.openxmlformats.org/officeDocument/2006/relationships/image" Target="../media/image149.gif"/></Relationships>
</file>

<file path=ppt/slides/_rels/slide36.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153.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hyperlink" Target="http://2.fimagenes.com/i/1/9/45/am_600278_5111050_60890.jpg"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156.gif"/><Relationship Id="rId5" Type="http://schemas.openxmlformats.org/officeDocument/2006/relationships/image" Target="../media/image155.gif"/><Relationship Id="rId4" Type="http://schemas.openxmlformats.org/officeDocument/2006/relationships/image" Target="../media/image154.jpeg"/></Relationships>
</file>

<file path=ppt/slides/_rels/slide3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5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15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15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style>
          <a:lnRef idx="1">
            <a:schemeClr val="accent2"/>
          </a:lnRef>
          <a:fillRef idx="3">
            <a:schemeClr val="accent2"/>
          </a:fillRef>
          <a:effectRef idx="2">
            <a:schemeClr val="accent2"/>
          </a:effectRef>
          <a:fontRef idx="minor">
            <a:schemeClr val="lt1"/>
          </a:fontRef>
        </p:style>
        <p:txBody>
          <a:bodyPr/>
          <a:lstStyle/>
          <a:p>
            <a:r>
              <a:rPr lang="es-ES_tradnl" dirty="0" smtClean="0"/>
              <a:t>·</a:t>
            </a:r>
            <a:endParaRPr lang="es-ES_tradnl" dirty="0"/>
          </a:p>
        </p:txBody>
      </p:sp>
      <p:sp>
        <p:nvSpPr>
          <p:cNvPr id="3" name="2 Subtítulo"/>
          <p:cNvSpPr>
            <a:spLocks noGrp="1"/>
          </p:cNvSpPr>
          <p:nvPr>
            <p:ph type="subTitle" idx="1"/>
          </p:nvPr>
        </p:nvSpPr>
        <p:spPr/>
        <p:txBody>
          <a:bodyPr/>
          <a:lstStyle/>
          <a:p>
            <a:endParaRPr lang="es-ES_tradnl"/>
          </a:p>
        </p:txBody>
      </p:sp>
      <p:pic>
        <p:nvPicPr>
          <p:cNvPr id="1026" name="Picture 2" descr="http://www.ciberzonia.net/navidad/images/cristma.jpg"/>
          <p:cNvPicPr>
            <a:picLocks noChangeAspect="1" noChangeArrowheads="1"/>
          </p:cNvPicPr>
          <p:nvPr/>
        </p:nvPicPr>
        <p:blipFill>
          <a:blip r:embed="rId4" cstate="print"/>
          <a:srcRect/>
          <a:stretch>
            <a:fillRect/>
          </a:stretch>
        </p:blipFill>
        <p:spPr bwMode="auto">
          <a:xfrm>
            <a:off x="571472" y="285728"/>
            <a:ext cx="7866533" cy="5760000"/>
          </a:xfrm>
          <a:prstGeom prst="rect">
            <a:avLst/>
          </a:prstGeom>
          <a:noFill/>
          <a:effectLst>
            <a:softEdge rad="317500"/>
          </a:effectLst>
        </p:spPr>
      </p:pic>
      <p:pic>
        <p:nvPicPr>
          <p:cNvPr id="46082" name="Picture 2" descr="http://www.caxigalines.net/gifanimados/navidad/luces/luces3.gif"/>
          <p:cNvPicPr>
            <a:picLocks noChangeAspect="1" noChangeArrowheads="1" noCrop="1"/>
          </p:cNvPicPr>
          <p:nvPr/>
        </p:nvPicPr>
        <p:blipFill>
          <a:blip r:embed="rId5" cstate="print"/>
          <a:srcRect/>
          <a:stretch>
            <a:fillRect/>
          </a:stretch>
        </p:blipFill>
        <p:spPr bwMode="auto">
          <a:xfrm>
            <a:off x="0" y="0"/>
            <a:ext cx="3810000" cy="1266825"/>
          </a:xfrm>
          <a:prstGeom prst="rect">
            <a:avLst/>
          </a:prstGeom>
          <a:noFill/>
        </p:spPr>
      </p:pic>
      <p:pic>
        <p:nvPicPr>
          <p:cNvPr id="46084" name="Picture 4" descr="http://www.caxigalines.net/gifanimados/navidad/luces/luces3.gif"/>
          <p:cNvPicPr>
            <a:picLocks noChangeAspect="1" noChangeArrowheads="1" noCrop="1"/>
          </p:cNvPicPr>
          <p:nvPr/>
        </p:nvPicPr>
        <p:blipFill>
          <a:blip r:embed="rId5" cstate="print"/>
          <a:srcRect/>
          <a:stretch>
            <a:fillRect/>
          </a:stretch>
        </p:blipFill>
        <p:spPr bwMode="auto">
          <a:xfrm>
            <a:off x="3786182" y="0"/>
            <a:ext cx="3810000" cy="1266825"/>
          </a:xfrm>
          <a:prstGeom prst="rect">
            <a:avLst/>
          </a:prstGeom>
          <a:noFill/>
        </p:spPr>
      </p:pic>
      <p:pic>
        <p:nvPicPr>
          <p:cNvPr id="46086" name="Picture 6" descr="http://www.caxigalines.net/gifanimados/navidad/luces/luces3.gif"/>
          <p:cNvPicPr>
            <a:picLocks noChangeAspect="1" noChangeArrowheads="1" noCrop="1"/>
          </p:cNvPicPr>
          <p:nvPr/>
        </p:nvPicPr>
        <p:blipFill>
          <a:blip r:embed="rId5" cstate="print"/>
          <a:srcRect/>
          <a:stretch>
            <a:fillRect/>
          </a:stretch>
        </p:blipFill>
        <p:spPr bwMode="auto">
          <a:xfrm>
            <a:off x="7572396" y="0"/>
            <a:ext cx="3810000" cy="1266825"/>
          </a:xfrm>
          <a:prstGeom prst="rect">
            <a:avLst/>
          </a:prstGeom>
          <a:noFill/>
        </p:spPr>
      </p:pic>
      <p:sp>
        <p:nvSpPr>
          <p:cNvPr id="8" name="7 Rectángulo"/>
          <p:cNvSpPr/>
          <p:nvPr/>
        </p:nvSpPr>
        <p:spPr>
          <a:xfrm>
            <a:off x="1000100" y="6000767"/>
            <a:ext cx="6858048" cy="523220"/>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r>
              <a:rPr lang="es-ES"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askerville Old Face" pitchFamily="18" charset="0"/>
              </a:rPr>
              <a:t>“LA NOCHE MÁGICA DE REYES” </a:t>
            </a:r>
            <a:endParaRPr lang="es-ES" sz="2800" b="1" cap="all" spc="0"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latin typeface="Baskerville Old Face" pitchFamily="18" charset="0"/>
            </a:endParaRPr>
          </a:p>
        </p:txBody>
      </p:sp>
    </p:spTree>
  </p:cSld>
  <p:clrMapOvr>
    <a:masterClrMapping/>
  </p:clrMapOvr>
  <p:transition spd="med" advTm="4000">
    <p:randomBar dir="vert"/>
    <p:sndAc>
      <p:stSnd>
        <p:snd r:embed="rId3" name="LOTERIA 6 30.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1"/>
          </a:lnRef>
          <a:fillRef idx="3">
            <a:schemeClr val="accent1"/>
          </a:fillRef>
          <a:effectRef idx="2">
            <a:schemeClr val="accent1"/>
          </a:effectRef>
          <a:fontRef idx="minor">
            <a:schemeClr val="lt1"/>
          </a:fontRef>
        </p:style>
        <p:txBody>
          <a:bodyPr/>
          <a:lstStyle/>
          <a:p>
            <a:endParaRPr lang="es-ES_tradnl" dirty="0"/>
          </a:p>
        </p:txBody>
      </p:sp>
      <p:pic>
        <p:nvPicPr>
          <p:cNvPr id="36868" name="Picture 4" descr="[1f828729[2].png]"/>
          <p:cNvPicPr>
            <a:picLocks noChangeAspect="1" noChangeArrowheads="1"/>
          </p:cNvPicPr>
          <p:nvPr/>
        </p:nvPicPr>
        <p:blipFill>
          <a:blip r:embed="rId2" cstate="print"/>
          <a:srcRect/>
          <a:stretch>
            <a:fillRect/>
          </a:stretch>
        </p:blipFill>
        <p:spPr bwMode="auto">
          <a:xfrm>
            <a:off x="0" y="285728"/>
            <a:ext cx="2990850" cy="3000375"/>
          </a:xfrm>
          <a:prstGeom prst="rect">
            <a:avLst/>
          </a:prstGeom>
          <a:noFill/>
        </p:spPr>
      </p:pic>
      <p:pic>
        <p:nvPicPr>
          <p:cNvPr id="36870" name="Picture 6" descr="[gifs belen (3)[5].gif]"/>
          <p:cNvPicPr>
            <a:picLocks noChangeAspect="1" noChangeArrowheads="1" noCrop="1"/>
          </p:cNvPicPr>
          <p:nvPr/>
        </p:nvPicPr>
        <p:blipFill>
          <a:blip r:embed="rId3" cstate="print"/>
          <a:srcRect/>
          <a:stretch>
            <a:fillRect/>
          </a:stretch>
        </p:blipFill>
        <p:spPr bwMode="auto">
          <a:xfrm>
            <a:off x="2285984" y="428604"/>
            <a:ext cx="4181507" cy="3816000"/>
          </a:xfrm>
          <a:prstGeom prst="rect">
            <a:avLst/>
          </a:prstGeom>
          <a:noFill/>
          <a:scene3d>
            <a:camera prst="isometricOffAxis1Right"/>
            <a:lightRig rig="threePt" dir="t"/>
          </a:scene3d>
        </p:spPr>
      </p:pic>
      <p:pic>
        <p:nvPicPr>
          <p:cNvPr id="7" name="Picture 4" descr="[1f828729[2].png]"/>
          <p:cNvPicPr>
            <a:picLocks noChangeAspect="1" noChangeArrowheads="1"/>
          </p:cNvPicPr>
          <p:nvPr/>
        </p:nvPicPr>
        <p:blipFill>
          <a:blip r:embed="rId2" cstate="print"/>
          <a:srcRect/>
          <a:stretch>
            <a:fillRect/>
          </a:stretch>
        </p:blipFill>
        <p:spPr bwMode="auto">
          <a:xfrm flipH="1">
            <a:off x="5919744" y="214290"/>
            <a:ext cx="3224256" cy="3000375"/>
          </a:xfrm>
          <a:prstGeom prst="rect">
            <a:avLst/>
          </a:prstGeom>
          <a:noFill/>
        </p:spPr>
      </p:pic>
      <p:sp>
        <p:nvSpPr>
          <p:cNvPr id="10" name="9 Rectángulo"/>
          <p:cNvSpPr/>
          <p:nvPr/>
        </p:nvSpPr>
        <p:spPr>
          <a:xfrm>
            <a:off x="214282" y="4286256"/>
            <a:ext cx="8715436" cy="2308324"/>
          </a:xfrm>
          <a:prstGeom prst="rect">
            <a:avLst/>
          </a:prstGeom>
        </p:spPr>
        <p:txBody>
          <a:bodyPr wrap="square">
            <a:spAutoFit/>
          </a:bodyPr>
          <a:lstStyle/>
          <a:p>
            <a:r>
              <a:rPr lang="es-ES_tradnl" sz="2400" dirty="0" smtClean="0">
                <a:solidFill>
                  <a:schemeClr val="bg2"/>
                </a:solidFill>
                <a:latin typeface="Forte" pitchFamily="66" charset="0"/>
              </a:rPr>
              <a:t>El día 6 de Enero de cada año se celebra el día de los Reyes Magos.  Es uno de los días más esperados por los niños, es el elegido para que sus majestades les hagan la entrega de los regalos.  Todo es mágico,  el día anterior con la Cabalgata, la noche de la víspera con la espera, la mañana siguiente, los regalos, el carbón...  </a:t>
            </a:r>
            <a:endParaRPr lang="es-ES_tradnl" sz="2400" dirty="0">
              <a:solidFill>
                <a:schemeClr val="bg2"/>
              </a:solidFill>
              <a:latin typeface="Forte" pitchFamily="66" charset="0"/>
            </a:endParaRPr>
          </a:p>
        </p:txBody>
      </p:sp>
      <p:pic>
        <p:nvPicPr>
          <p:cNvPr id="45058" name="Picture 2" descr="jomagi.gif (13803 bytes)"/>
          <p:cNvPicPr>
            <a:picLocks noChangeAspect="1" noChangeArrowheads="1" noCrop="1"/>
          </p:cNvPicPr>
          <p:nvPr/>
        </p:nvPicPr>
        <p:blipFill>
          <a:blip r:embed="rId4" cstate="print"/>
          <a:srcRect/>
          <a:stretch>
            <a:fillRect/>
          </a:stretch>
        </p:blipFill>
        <p:spPr bwMode="auto">
          <a:xfrm>
            <a:off x="857221" y="5857891"/>
            <a:ext cx="5616139" cy="936000"/>
          </a:xfrm>
          <a:prstGeom prst="rect">
            <a:avLst/>
          </a:prstGeom>
          <a:noFill/>
        </p:spPr>
      </p:pic>
    </p:spTree>
  </p:cSld>
  <p:clrMapOvr>
    <a:masterClrMapping/>
  </p:clrMapOvr>
  <p:transition spd="med" advTm="26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wd">
                                    <p:tmPct val="10000"/>
                                  </p:iterate>
                                  <p:childTnLst>
                                    <p:set>
                                      <p:cBhvr>
                                        <p:cTn id="6" dur="1" fill="hold">
                                          <p:stCondLst>
                                            <p:cond delay="0"/>
                                          </p:stCondLst>
                                        </p:cTn>
                                        <p:tgtEl>
                                          <p:spTgt spid="10">
                                            <p:txEl>
                                              <p:pRg st="0" end="0"/>
                                            </p:txEl>
                                          </p:spTgt>
                                        </p:tgtEl>
                                        <p:attrNameLst>
                                          <p:attrName>style.visibility</p:attrName>
                                        </p:attrNameLst>
                                      </p:cBhvr>
                                      <p:to>
                                        <p:strVal val="visible"/>
                                      </p:to>
                                    </p:set>
                                    <p:anim by="(-#ppt_w*2)" calcmode="lin" valueType="num">
                                      <p:cBhvr rctx="PPT">
                                        <p:cTn id="7" dur="1000" autoRev="1" fill="hold">
                                          <p:stCondLst>
                                            <p:cond delay="0"/>
                                          </p:stCondLst>
                                        </p:cTn>
                                        <p:tgtEl>
                                          <p:spTgt spid="10">
                                            <p:txEl>
                                              <p:pRg st="0" end="0"/>
                                            </p:txEl>
                                          </p:spTgt>
                                        </p:tgtEl>
                                        <p:attrNameLst>
                                          <p:attrName>ppt_w</p:attrName>
                                        </p:attrNameLst>
                                      </p:cBhvr>
                                    </p:anim>
                                    <p:anim by="(#ppt_w*0.50)" calcmode="lin" valueType="num">
                                      <p:cBhvr>
                                        <p:cTn id="8" dur="1000" decel="50000" autoRev="1" fill="hold">
                                          <p:stCondLst>
                                            <p:cond delay="0"/>
                                          </p:stCondLst>
                                        </p:cTn>
                                        <p:tgtEl>
                                          <p:spTgt spid="10">
                                            <p:txEl>
                                              <p:pRg st="0" end="0"/>
                                            </p:txEl>
                                          </p:spTgt>
                                        </p:tgtEl>
                                        <p:attrNameLst>
                                          <p:attrName>ppt_x</p:attrName>
                                        </p:attrNameLst>
                                      </p:cBhvr>
                                    </p:anim>
                                    <p:anim from="(-#ppt_h/2)" to="(#ppt_y)" calcmode="lin" valueType="num">
                                      <p:cBhvr>
                                        <p:cTn id="9" dur="2000" fill="hold">
                                          <p:stCondLst>
                                            <p:cond delay="0"/>
                                          </p:stCondLst>
                                        </p:cTn>
                                        <p:tgtEl>
                                          <p:spTgt spid="10">
                                            <p:txEl>
                                              <p:pRg st="0" end="0"/>
                                            </p:txEl>
                                          </p:spTgt>
                                        </p:tgtEl>
                                        <p:attrNameLst>
                                          <p:attrName>ppt_y</p:attrName>
                                        </p:attrNameLst>
                                      </p:cBhvr>
                                    </p:anim>
                                    <p:animRot by="21600000">
                                      <p:cBhvr>
                                        <p:cTn id="10" dur="2000" fill="hold">
                                          <p:stCondLst>
                                            <p:cond delay="0"/>
                                          </p:stCondLst>
                                        </p:cTn>
                                        <p:tgtEl>
                                          <p:spTgt spid="10">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35842" name="Picture 2" descr="[1 feliz navidad (16)[2].gif]"/>
          <p:cNvPicPr>
            <a:picLocks noChangeAspect="1" noChangeArrowheads="1" noCrop="1"/>
          </p:cNvPicPr>
          <p:nvPr/>
        </p:nvPicPr>
        <p:blipFill>
          <a:blip r:embed="rId2" cstate="print"/>
          <a:srcRect/>
          <a:stretch>
            <a:fillRect/>
          </a:stretch>
        </p:blipFill>
        <p:spPr bwMode="auto">
          <a:xfrm>
            <a:off x="1071538" y="642918"/>
            <a:ext cx="6961855" cy="5472000"/>
          </a:xfrm>
          <a:prstGeom prst="rect">
            <a:avLst/>
          </a:prstGeom>
          <a:noFill/>
        </p:spPr>
      </p:pic>
      <p:pic>
        <p:nvPicPr>
          <p:cNvPr id="61444" name="Picture 4" descr="http://www.gifss.com/espacio/estrellas/estrella09.gif"/>
          <p:cNvPicPr>
            <a:picLocks noChangeAspect="1" noChangeArrowheads="1" noCrop="1"/>
          </p:cNvPicPr>
          <p:nvPr/>
        </p:nvPicPr>
        <p:blipFill>
          <a:blip r:embed="rId3" cstate="print"/>
          <a:srcRect/>
          <a:stretch>
            <a:fillRect/>
          </a:stretch>
        </p:blipFill>
        <p:spPr bwMode="auto">
          <a:xfrm>
            <a:off x="5072066" y="357166"/>
            <a:ext cx="1381125" cy="1362075"/>
          </a:xfrm>
          <a:prstGeom prst="rect">
            <a:avLst/>
          </a:prstGeom>
          <a:noFill/>
        </p:spPr>
      </p:pic>
      <p:pic>
        <p:nvPicPr>
          <p:cNvPr id="8" name="Picture 4" descr="http://www.gifss.com/espacio/estrellas/estrella09.gif"/>
          <p:cNvPicPr>
            <a:picLocks noChangeAspect="1" noChangeArrowheads="1" noCrop="1"/>
          </p:cNvPicPr>
          <p:nvPr/>
        </p:nvPicPr>
        <p:blipFill>
          <a:blip r:embed="rId3" cstate="print"/>
          <a:srcRect/>
          <a:stretch>
            <a:fillRect/>
          </a:stretch>
        </p:blipFill>
        <p:spPr bwMode="auto">
          <a:xfrm>
            <a:off x="2571736" y="571480"/>
            <a:ext cx="1381125" cy="1362075"/>
          </a:xfrm>
          <a:prstGeom prst="rect">
            <a:avLst/>
          </a:prstGeom>
          <a:noFill/>
        </p:spPr>
      </p:pic>
      <p:pic>
        <p:nvPicPr>
          <p:cNvPr id="9" name="Picture 4" descr="http://www.gifss.com/espacio/estrellas/estrella09.gif"/>
          <p:cNvPicPr>
            <a:picLocks noChangeAspect="1" noChangeArrowheads="1" noCrop="1"/>
          </p:cNvPicPr>
          <p:nvPr/>
        </p:nvPicPr>
        <p:blipFill>
          <a:blip r:embed="rId3" cstate="print"/>
          <a:srcRect/>
          <a:stretch>
            <a:fillRect/>
          </a:stretch>
        </p:blipFill>
        <p:spPr bwMode="auto">
          <a:xfrm>
            <a:off x="3857620" y="285728"/>
            <a:ext cx="1381125" cy="1362075"/>
          </a:xfrm>
          <a:prstGeom prst="rect">
            <a:avLst/>
          </a:prstGeom>
          <a:noFill/>
        </p:spPr>
      </p:pic>
      <p:pic>
        <p:nvPicPr>
          <p:cNvPr id="10" name="Picture 4" descr="http://www.gifss.com/espacio/estrellas/estrella09.gif"/>
          <p:cNvPicPr>
            <a:picLocks noChangeAspect="1" noChangeArrowheads="1" noCrop="1"/>
          </p:cNvPicPr>
          <p:nvPr/>
        </p:nvPicPr>
        <p:blipFill>
          <a:blip r:embed="rId3" cstate="print"/>
          <a:srcRect/>
          <a:stretch>
            <a:fillRect/>
          </a:stretch>
        </p:blipFill>
        <p:spPr bwMode="auto">
          <a:xfrm>
            <a:off x="3357554" y="0"/>
            <a:ext cx="1381125" cy="1362075"/>
          </a:xfrm>
          <a:prstGeom prst="rect">
            <a:avLst/>
          </a:prstGeom>
          <a:noFill/>
        </p:spPr>
      </p:pic>
      <p:pic>
        <p:nvPicPr>
          <p:cNvPr id="11" name="Picture 4" descr="http://www.gifss.com/espacio/estrellas/estrella09.gif"/>
          <p:cNvPicPr>
            <a:picLocks noChangeAspect="1" noChangeArrowheads="1" noCrop="1"/>
          </p:cNvPicPr>
          <p:nvPr/>
        </p:nvPicPr>
        <p:blipFill>
          <a:blip r:embed="rId3" cstate="print"/>
          <a:srcRect/>
          <a:stretch>
            <a:fillRect/>
          </a:stretch>
        </p:blipFill>
        <p:spPr bwMode="auto">
          <a:xfrm>
            <a:off x="4429124" y="0"/>
            <a:ext cx="1381125" cy="1362075"/>
          </a:xfrm>
          <a:prstGeom prst="rect">
            <a:avLst/>
          </a:prstGeom>
          <a:noFill/>
        </p:spPr>
      </p:pic>
    </p:spTree>
  </p:cSld>
  <p:clrMapOvr>
    <a:masterClrMapping/>
  </p:clrMapOvr>
  <p:transition spd="med" advTm="4000">
    <p:circl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accent1"/>
          </a:lnRef>
          <a:fillRef idx="3">
            <a:schemeClr val="accent1"/>
          </a:fillRef>
          <a:effectRef idx="3">
            <a:schemeClr val="accent1"/>
          </a:effectRef>
          <a:fontRef idx="minor">
            <a:schemeClr val="lt1"/>
          </a:fontRef>
        </p:style>
        <p:txBody>
          <a:bodyPr/>
          <a:lstStyle/>
          <a:p>
            <a:pPr>
              <a:buNone/>
            </a:pPr>
            <a:endParaRPr lang="es-ES_tradnl" dirty="0"/>
          </a:p>
        </p:txBody>
      </p:sp>
      <p:pic>
        <p:nvPicPr>
          <p:cNvPr id="34818" name="Picture 2" descr="http://estaticos04.telva.com/blogs/cinco-tenedores/imagenes_posts/2011/12/04/carta-reyes-magos-2011-portada_625x375.jpg"/>
          <p:cNvPicPr>
            <a:picLocks noChangeAspect="1" noChangeArrowheads="1"/>
          </p:cNvPicPr>
          <p:nvPr/>
        </p:nvPicPr>
        <p:blipFill>
          <a:blip r:embed="rId3" cstate="print"/>
          <a:srcRect/>
          <a:stretch>
            <a:fillRect/>
          </a:stretch>
        </p:blipFill>
        <p:spPr bwMode="auto">
          <a:xfrm>
            <a:off x="642910" y="714356"/>
            <a:ext cx="7620000" cy="4572000"/>
          </a:xfrm>
          <a:prstGeom prst="rect">
            <a:avLst/>
          </a:prstGeom>
          <a:noFill/>
          <a:effectLst>
            <a:softEdge rad="317500"/>
          </a:effectLst>
        </p:spPr>
      </p:pic>
      <p:sp>
        <p:nvSpPr>
          <p:cNvPr id="24577" name="Rectangle 1"/>
          <p:cNvSpPr>
            <a:spLocks noChangeArrowheads="1"/>
          </p:cNvSpPr>
          <p:nvPr/>
        </p:nvSpPr>
        <p:spPr bwMode="auto">
          <a:xfrm>
            <a:off x="928662" y="3809729"/>
            <a:ext cx="821533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s-ES" sz="2000" b="0" i="0" u="none" strike="noStrike" cap="none" normalizeH="0" baseline="0" dirty="0" smtClean="0">
                <a:ln>
                  <a:noFill/>
                </a:ln>
                <a:solidFill>
                  <a:schemeClr val="tx1"/>
                </a:solidFill>
                <a:effectLst/>
                <a:latin typeface="Calibri" pitchFamily="34"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Hoy quiero pediros que</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lang="es-ES" sz="2000" dirty="0" smtClean="0">
                <a:solidFill>
                  <a:schemeClr val="bg2">
                    <a:lumMod val="25000"/>
                  </a:schemeClr>
                </a:solidFill>
                <a:latin typeface="Forte" pitchFamily="66" charset="0"/>
                <a:ea typeface="Calibri" pitchFamily="34" charset="0"/>
                <a:cs typeface="Times New Roman" pitchFamily="18" charset="0"/>
              </a:rPr>
              <a:t>t</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odos</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los animales que dejen esta noche sean adoptados; los</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 animales</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no somos juguetes, somos seres vivos con sentimientos.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Si esta</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noche</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los Reyes Magos te traen un</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animal trátalo con </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cariño y respeto. Él te dará mucho amor y te va a pedir muy poco</a:t>
            </a:r>
          </a:p>
          <a:p>
            <a:pPr marL="0" marR="0" lvl="0" indent="0" algn="l" defTabSz="914400" rtl="0" eaLnBrk="1" fontAlgn="base" latinLnBrk="0" hangingPunct="1">
              <a:lnSpc>
                <a:spcPct val="100000"/>
              </a:lnSpc>
              <a:spcBef>
                <a:spcPct val="0"/>
              </a:spcBef>
              <a:spcAft>
                <a:spcPct val="0"/>
              </a:spcAft>
              <a:buClrTx/>
              <a:buSzTx/>
              <a:buFontTx/>
              <a:buNone/>
              <a:tabLst/>
            </a:pP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 a cambio,</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sólo un</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r>
              <a:rPr kumimoji="0" lang="es-ES" sz="2000" b="0" i="0" u="none" strike="noStrike" cap="none" normalizeH="0" baseline="0" dirty="0" smtClean="0">
                <a:ln>
                  <a:noFill/>
                </a:ln>
                <a:solidFill>
                  <a:schemeClr val="bg2">
                    <a:lumMod val="25000"/>
                  </a:schemeClr>
                </a:solidFill>
                <a:effectLst/>
                <a:latin typeface="Forte" pitchFamily="66" charset="0"/>
                <a:ea typeface="Calibri" pitchFamily="34" charset="0"/>
                <a:cs typeface="Times New Roman" pitchFamily="18" charset="0"/>
              </a:rPr>
              <a:t>poco de responsabilidad.</a:t>
            </a:r>
            <a:r>
              <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lang="es-ES" sz="2000" dirty="0" smtClean="0">
                <a:solidFill>
                  <a:schemeClr val="bg2">
                    <a:lumMod val="25000"/>
                  </a:schemeClr>
                </a:solidFill>
                <a:latin typeface="Forte" pitchFamily="66" charset="0"/>
                <a:ea typeface="Calibri" pitchFamily="34" charset="0"/>
                <a:cs typeface="Times New Roman" pitchFamily="18" charset="0"/>
              </a:rPr>
              <a:t>                                                                       Copito.</a:t>
            </a:r>
            <a:endParaRPr kumimoji="0" lang="es-ES" sz="2000" b="0" i="0" u="none" strike="noStrike" cap="none" normalizeH="0" dirty="0" smtClean="0">
              <a:ln>
                <a:noFill/>
              </a:ln>
              <a:solidFill>
                <a:schemeClr val="bg2">
                  <a:lumMod val="25000"/>
                </a:schemeClr>
              </a:solidFill>
              <a:effectLst/>
              <a:latin typeface="Forte" pitchFamily="66" charset="0"/>
              <a:ea typeface="Calibri" pitchFamily="34" charset="0"/>
              <a:cs typeface="Times New Roman" pitchFamily="18" charset="0"/>
            </a:endParaRPr>
          </a:p>
        </p:txBody>
      </p:sp>
      <p:pic>
        <p:nvPicPr>
          <p:cNvPr id="6" name="Picture 2" descr="Copito y los Reyes Magos">
            <a:hlinkClick r:id="rId4"/>
          </p:cNvPr>
          <p:cNvPicPr>
            <a:picLocks noChangeAspect="1" noChangeArrowheads="1"/>
          </p:cNvPicPr>
          <p:nvPr/>
        </p:nvPicPr>
        <p:blipFill>
          <a:blip r:embed="rId5" cstate="print"/>
          <a:srcRect/>
          <a:stretch>
            <a:fillRect/>
          </a:stretch>
        </p:blipFill>
        <p:spPr bwMode="auto">
          <a:xfrm>
            <a:off x="6552000" y="5130000"/>
            <a:ext cx="2592000" cy="1728000"/>
          </a:xfrm>
          <a:prstGeom prst="ellipse">
            <a:avLst/>
          </a:prstGeom>
          <a:noFill/>
          <a:effectLst>
            <a:softEdge rad="317500"/>
          </a:effectLst>
        </p:spPr>
      </p:pic>
      <p:pic>
        <p:nvPicPr>
          <p:cNvPr id="24579" name="Picture 3" descr="J:\IMAGENES ANIMALITOS\image[7] (4).gif"/>
          <p:cNvPicPr>
            <a:picLocks noChangeAspect="1" noChangeArrowheads="1" noCrop="1"/>
          </p:cNvPicPr>
          <p:nvPr/>
        </p:nvPicPr>
        <p:blipFill>
          <a:blip r:embed="rId6" cstate="print"/>
          <a:srcRect/>
          <a:stretch>
            <a:fillRect/>
          </a:stretch>
        </p:blipFill>
        <p:spPr bwMode="auto">
          <a:xfrm>
            <a:off x="0" y="0"/>
            <a:ext cx="1667949" cy="1440000"/>
          </a:xfrm>
          <a:prstGeom prst="rect">
            <a:avLst/>
          </a:prstGeom>
          <a:noFill/>
          <a:effectLst>
            <a:softEdge rad="63500"/>
          </a:effectLst>
        </p:spPr>
      </p:pic>
      <p:pic>
        <p:nvPicPr>
          <p:cNvPr id="24580" name="Picture 4" descr="J:\IMAGENES ANIMALITOS\imageCAEFNSRF.gif"/>
          <p:cNvPicPr>
            <a:picLocks noChangeAspect="1" noChangeArrowheads="1" noCrop="1"/>
          </p:cNvPicPr>
          <p:nvPr/>
        </p:nvPicPr>
        <p:blipFill>
          <a:blip r:embed="rId7" cstate="print"/>
          <a:srcRect/>
          <a:stretch>
            <a:fillRect/>
          </a:stretch>
        </p:blipFill>
        <p:spPr bwMode="auto">
          <a:xfrm>
            <a:off x="6215074" y="0"/>
            <a:ext cx="2761744" cy="1260000"/>
          </a:xfrm>
          <a:prstGeom prst="rect">
            <a:avLst/>
          </a:prstGeom>
          <a:noFill/>
        </p:spPr>
      </p:pic>
      <p:pic>
        <p:nvPicPr>
          <p:cNvPr id="5122" name="Picture 2" descr="J:\para hacer navidad\regalos[1].jpg"/>
          <p:cNvPicPr>
            <a:picLocks noChangeAspect="1" noChangeArrowheads="1"/>
          </p:cNvPicPr>
          <p:nvPr/>
        </p:nvPicPr>
        <p:blipFill>
          <a:blip r:embed="rId8" cstate="print"/>
          <a:srcRect/>
          <a:stretch>
            <a:fillRect/>
          </a:stretch>
        </p:blipFill>
        <p:spPr bwMode="auto">
          <a:xfrm>
            <a:off x="3000364" y="0"/>
            <a:ext cx="2112000" cy="1584000"/>
          </a:xfrm>
          <a:prstGeom prst="roundRect">
            <a:avLst/>
          </a:prstGeom>
          <a:noFill/>
          <a:effectLst>
            <a:softEdge rad="317500"/>
          </a:effectLst>
        </p:spPr>
      </p:pic>
    </p:spTree>
  </p:cSld>
  <p:clrMapOvr>
    <a:masterClrMapping/>
  </p:clrMapOvr>
  <p:transition spd="med" advTm="20000">
    <p:diamon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7346" name="Picture 2" descr="J:\CARPETA PLANTILLAS\slide0019_background (4).gif"/>
          <p:cNvPicPr>
            <a:picLocks noChangeAspect="1" noChangeArrowheads="1"/>
          </p:cNvPicPr>
          <p:nvPr/>
        </p:nvPicPr>
        <p:blipFill>
          <a:blip r:embed="rId3" cstate="print"/>
          <a:srcRect/>
          <a:stretch>
            <a:fillRect/>
          </a:stretch>
        </p:blipFill>
        <p:spPr bwMode="auto">
          <a:xfrm>
            <a:off x="0" y="0"/>
            <a:ext cx="9179460" cy="6876000"/>
          </a:xfrm>
          <a:prstGeom prst="rect">
            <a:avLst/>
          </a:prstGeom>
          <a:noFill/>
        </p:spPr>
      </p:pic>
      <p:pic>
        <p:nvPicPr>
          <p:cNvPr id="5" name="Picture 2" descr="J:\IMAGENES CON MOVIMIENTO\im-57-Hadas_009[1].gif"/>
          <p:cNvPicPr>
            <a:picLocks noChangeAspect="1" noChangeArrowheads="1" noCrop="1"/>
          </p:cNvPicPr>
          <p:nvPr/>
        </p:nvPicPr>
        <p:blipFill>
          <a:blip r:embed="rId4" cstate="print"/>
          <a:srcRect/>
          <a:stretch>
            <a:fillRect/>
          </a:stretch>
        </p:blipFill>
        <p:spPr bwMode="auto">
          <a:xfrm>
            <a:off x="500034" y="714356"/>
            <a:ext cx="8041853" cy="5544000"/>
          </a:xfrm>
          <a:prstGeom prst="rect">
            <a:avLst/>
          </a:prstGeom>
          <a:noFill/>
          <a:effectLst>
            <a:softEdge rad="635000"/>
          </a:effectLst>
        </p:spPr>
      </p:pic>
      <p:sp>
        <p:nvSpPr>
          <p:cNvPr id="57347" name="Rectangle 3"/>
          <p:cNvSpPr>
            <a:spLocks noChangeArrowheads="1"/>
          </p:cNvSpPr>
          <p:nvPr/>
        </p:nvSpPr>
        <p:spPr bwMode="auto">
          <a:xfrm>
            <a:off x="357158" y="125666"/>
            <a:ext cx="8643998"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accent6">
                    <a:lumMod val="40000"/>
                    <a:lumOff val="60000"/>
                  </a:schemeClr>
                </a:solidFill>
                <a:effectLst/>
                <a:latin typeface="Forte" pitchFamily="66" charset="0"/>
                <a:ea typeface="Calibri" pitchFamily="34" charset="0"/>
                <a:cs typeface="Times New Roman" pitchFamily="18" charset="0"/>
              </a:rPr>
              <a:t>La estrella de Navidad fue aquella que indicó a los Reyes Magos el lugar donde nació Jesús.  </a:t>
            </a:r>
            <a:r>
              <a:rPr lang="es-ES" sz="2400" dirty="0" smtClean="0">
                <a:solidFill>
                  <a:schemeClr val="accent6">
                    <a:lumMod val="40000"/>
                    <a:lumOff val="60000"/>
                  </a:schemeClr>
                </a:solidFill>
                <a:latin typeface="Forte" pitchFamily="66" charset="0"/>
                <a:ea typeface="Calibri" pitchFamily="34" charset="0"/>
                <a:cs typeface="Times New Roman" pitchFamily="18" charset="0"/>
              </a:rPr>
              <a:t>E</a:t>
            </a:r>
            <a:r>
              <a:rPr kumimoji="0" lang="es-ES" sz="2400" b="0" i="0" u="none" strike="noStrike" cap="none" normalizeH="0" baseline="0" dirty="0" smtClean="0">
                <a:ln>
                  <a:noFill/>
                </a:ln>
                <a:solidFill>
                  <a:schemeClr val="accent6">
                    <a:lumMod val="40000"/>
                    <a:lumOff val="60000"/>
                  </a:schemeClr>
                </a:solidFill>
                <a:effectLst/>
                <a:latin typeface="Forte" pitchFamily="66" charset="0"/>
                <a:ea typeface="Calibri" pitchFamily="34" charset="0"/>
                <a:cs typeface="Times New Roman" pitchFamily="18" charset="0"/>
              </a:rPr>
              <a:t>s uno de los símbolos característicos de esta fecha. </a:t>
            </a:r>
            <a:endParaRPr kumimoji="0" lang="es-ES" sz="2400" b="0" i="0" u="none" strike="noStrike" cap="none" normalizeH="0" baseline="0" dirty="0" smtClean="0">
              <a:ln>
                <a:noFill/>
              </a:ln>
              <a:solidFill>
                <a:schemeClr val="accent6">
                  <a:lumMod val="40000"/>
                  <a:lumOff val="60000"/>
                </a:schemeClr>
              </a:solidFill>
              <a:effectLst/>
              <a:latin typeface="Forte" pitchFamily="66" charset="0"/>
              <a:cs typeface="Arial" pitchFamily="34" charset="0"/>
            </a:endParaRPr>
          </a:p>
        </p:txBody>
      </p:sp>
      <p:pic>
        <p:nvPicPr>
          <p:cNvPr id="41990" name="Picture 6" descr="http://www.gifss.com/navidad/reyes_magos/reyes.png"/>
          <p:cNvPicPr>
            <a:picLocks noChangeAspect="1" noChangeArrowheads="1"/>
          </p:cNvPicPr>
          <p:nvPr/>
        </p:nvPicPr>
        <p:blipFill>
          <a:blip r:embed="rId5" cstate="print"/>
          <a:srcRect/>
          <a:stretch>
            <a:fillRect/>
          </a:stretch>
        </p:blipFill>
        <p:spPr bwMode="auto">
          <a:xfrm>
            <a:off x="285718" y="4457698"/>
            <a:ext cx="4057142" cy="2556000"/>
          </a:xfrm>
          <a:prstGeom prst="rect">
            <a:avLst/>
          </a:prstGeom>
          <a:noFill/>
        </p:spPr>
      </p:pic>
    </p:spTree>
  </p:cSld>
  <p:clrMapOvr>
    <a:masterClrMapping/>
  </p:clrMapOvr>
  <p:transition spd="med" advTm="15000">
    <p:circl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57347">
                                            <p:txEl>
                                              <p:pRg st="0" end="0"/>
                                            </p:txEl>
                                          </p:spTgt>
                                        </p:tgtEl>
                                        <p:attrNameLst>
                                          <p:attrName>style.visibility</p:attrName>
                                        </p:attrNameLst>
                                      </p:cBhvr>
                                      <p:to>
                                        <p:strVal val="visible"/>
                                      </p:to>
                                    </p:set>
                                    <p:animEffect transition="in" filter="wedge">
                                      <p:cBhvr>
                                        <p:cTn id="7" dur="2000"/>
                                        <p:tgtEl>
                                          <p:spTgt spid="5734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1">
              <a:shade val="50000"/>
            </a:schemeClr>
          </a:lnRef>
          <a:fillRef idx="1">
            <a:schemeClr val="accent1"/>
          </a:fillRef>
          <a:effectRef idx="0">
            <a:schemeClr val="accent1"/>
          </a:effectRef>
          <a:fontRef idx="minor">
            <a:schemeClr val="lt1"/>
          </a:fontRef>
        </p:style>
        <p:txBody>
          <a:bodyPr>
            <a:normAutofit/>
          </a:bodyPr>
          <a:lstStyle/>
          <a:p>
            <a:endParaRPr lang="es-ES_tradnl" sz="2400" dirty="0"/>
          </a:p>
        </p:txBody>
      </p:sp>
      <p:pic>
        <p:nvPicPr>
          <p:cNvPr id="30722" name="Picture 2" descr=" Escenas de Navidad....."/>
          <p:cNvPicPr>
            <a:picLocks noChangeAspect="1" noChangeArrowheads="1" noCrop="1"/>
          </p:cNvPicPr>
          <p:nvPr/>
        </p:nvPicPr>
        <p:blipFill>
          <a:blip r:embed="rId3" cstate="print"/>
          <a:srcRect/>
          <a:stretch>
            <a:fillRect/>
          </a:stretch>
        </p:blipFill>
        <p:spPr bwMode="auto">
          <a:xfrm>
            <a:off x="0" y="0"/>
            <a:ext cx="5245618" cy="7164000"/>
          </a:xfrm>
          <a:prstGeom prst="rect">
            <a:avLst/>
          </a:prstGeom>
          <a:noFill/>
          <a:effectLst>
            <a:softEdge rad="635000"/>
          </a:effectLst>
        </p:spPr>
      </p:pic>
      <p:pic>
        <p:nvPicPr>
          <p:cNvPr id="5" name="Picture 4" descr=" Escenas de Navidad....."/>
          <p:cNvPicPr>
            <a:picLocks noChangeAspect="1" noChangeArrowheads="1" noCrop="1"/>
          </p:cNvPicPr>
          <p:nvPr/>
        </p:nvPicPr>
        <p:blipFill>
          <a:blip r:embed="rId4" cstate="print"/>
          <a:srcRect/>
          <a:stretch>
            <a:fillRect/>
          </a:stretch>
        </p:blipFill>
        <p:spPr bwMode="auto">
          <a:xfrm>
            <a:off x="5143504" y="3214686"/>
            <a:ext cx="3333750" cy="3114676"/>
          </a:xfrm>
          <a:prstGeom prst="rect">
            <a:avLst/>
          </a:prstGeom>
          <a:noFill/>
        </p:spPr>
      </p:pic>
      <p:sp>
        <p:nvSpPr>
          <p:cNvPr id="38913" name="Rectangle 1"/>
          <p:cNvSpPr>
            <a:spLocks noChangeArrowheads="1"/>
          </p:cNvSpPr>
          <p:nvPr/>
        </p:nvSpPr>
        <p:spPr bwMode="auto">
          <a:xfrm>
            <a:off x="5143472" y="428604"/>
            <a:ext cx="4000528"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2400" b="0" i="0" u="none" strike="noStrike" cap="none" normalizeH="0" baseline="0" dirty="0" smtClean="0">
                <a:ln>
                  <a:noFill/>
                </a:ln>
                <a:solidFill>
                  <a:schemeClr val="tx2">
                    <a:lumMod val="75000"/>
                  </a:schemeClr>
                </a:solidFill>
                <a:effectLst/>
                <a:latin typeface="Forte" pitchFamily="66" charset="0"/>
                <a:ea typeface="Calibri" pitchFamily="34" charset="0"/>
                <a:cs typeface="Times New Roman" pitchFamily="18" charset="0"/>
              </a:rPr>
              <a:t>Que el mar de estrellas que nos baña, ilumine tu camino como iluminó el de los reyes en su travesía a Jerusalén. Recuerda seguir tu instinto y todo saldrá bien.</a:t>
            </a:r>
            <a:endParaRPr kumimoji="0" lang="es-ES" sz="2400" b="0" i="0" u="none" strike="noStrike" cap="none" normalizeH="0" baseline="0" dirty="0" smtClean="0">
              <a:ln>
                <a:noFill/>
              </a:ln>
              <a:solidFill>
                <a:schemeClr val="tx2">
                  <a:lumMod val="75000"/>
                </a:schemeClr>
              </a:solidFill>
              <a:effectLst/>
              <a:latin typeface="Forte" pitchFamily="66" charset="0"/>
              <a:cs typeface="Arial" pitchFamily="34" charset="0"/>
            </a:endParaRPr>
          </a:p>
        </p:txBody>
      </p:sp>
      <p:pic>
        <p:nvPicPr>
          <p:cNvPr id="7" name="Picture 4" descr="http://www.gifss.com/espacio/estrellas/estrella09.gif"/>
          <p:cNvPicPr>
            <a:picLocks noChangeAspect="1" noChangeArrowheads="1" noCrop="1"/>
          </p:cNvPicPr>
          <p:nvPr/>
        </p:nvPicPr>
        <p:blipFill>
          <a:blip r:embed="rId5" cstate="print"/>
          <a:srcRect/>
          <a:stretch>
            <a:fillRect/>
          </a:stretch>
        </p:blipFill>
        <p:spPr bwMode="auto">
          <a:xfrm>
            <a:off x="2285984" y="0"/>
            <a:ext cx="1381125" cy="1362075"/>
          </a:xfrm>
          <a:prstGeom prst="rect">
            <a:avLst/>
          </a:prstGeom>
          <a:noFill/>
        </p:spPr>
      </p:pic>
      <p:pic>
        <p:nvPicPr>
          <p:cNvPr id="8" name="Picture 4" descr="http://www.gifss.com/espacio/estrellas/estrella09.gif"/>
          <p:cNvPicPr>
            <a:picLocks noChangeAspect="1" noChangeArrowheads="1" noCrop="1"/>
          </p:cNvPicPr>
          <p:nvPr/>
        </p:nvPicPr>
        <p:blipFill>
          <a:blip r:embed="rId5" cstate="print"/>
          <a:srcRect/>
          <a:stretch>
            <a:fillRect/>
          </a:stretch>
        </p:blipFill>
        <p:spPr bwMode="auto">
          <a:xfrm>
            <a:off x="1214414" y="142852"/>
            <a:ext cx="1381125" cy="1362075"/>
          </a:xfrm>
          <a:prstGeom prst="rect">
            <a:avLst/>
          </a:prstGeom>
          <a:noFill/>
        </p:spPr>
      </p:pic>
      <p:pic>
        <p:nvPicPr>
          <p:cNvPr id="9" name="Picture 4" descr="http://www.gifss.com/espacio/estrellas/estrella09.gif"/>
          <p:cNvPicPr>
            <a:picLocks noChangeAspect="1" noChangeArrowheads="1" noCrop="1"/>
          </p:cNvPicPr>
          <p:nvPr/>
        </p:nvPicPr>
        <p:blipFill>
          <a:blip r:embed="rId5" cstate="print"/>
          <a:srcRect/>
          <a:stretch>
            <a:fillRect/>
          </a:stretch>
        </p:blipFill>
        <p:spPr bwMode="auto">
          <a:xfrm>
            <a:off x="0" y="0"/>
            <a:ext cx="1381125" cy="1362075"/>
          </a:xfrm>
          <a:prstGeom prst="rect">
            <a:avLst/>
          </a:prstGeom>
          <a:noFill/>
        </p:spPr>
      </p:pic>
      <p:pic>
        <p:nvPicPr>
          <p:cNvPr id="10" name="Picture 4" descr="http://www.gifss.com/espacio/estrellas/estrella09.gif"/>
          <p:cNvPicPr>
            <a:picLocks noChangeAspect="1" noChangeArrowheads="1" noCrop="1"/>
          </p:cNvPicPr>
          <p:nvPr/>
        </p:nvPicPr>
        <p:blipFill>
          <a:blip r:embed="rId5" cstate="print"/>
          <a:srcRect/>
          <a:stretch>
            <a:fillRect/>
          </a:stretch>
        </p:blipFill>
        <p:spPr bwMode="auto">
          <a:xfrm>
            <a:off x="357158" y="1071546"/>
            <a:ext cx="1381125" cy="1362075"/>
          </a:xfrm>
          <a:prstGeom prst="rect">
            <a:avLst/>
          </a:prstGeom>
          <a:noFill/>
        </p:spPr>
      </p:pic>
      <p:pic>
        <p:nvPicPr>
          <p:cNvPr id="11" name="Picture 4" descr="http://www.gifss.com/espacio/estrellas/estrella09.gif"/>
          <p:cNvPicPr>
            <a:picLocks noChangeAspect="1" noChangeArrowheads="1" noCrop="1"/>
          </p:cNvPicPr>
          <p:nvPr/>
        </p:nvPicPr>
        <p:blipFill>
          <a:blip r:embed="rId5" cstate="print"/>
          <a:srcRect/>
          <a:stretch>
            <a:fillRect/>
          </a:stretch>
        </p:blipFill>
        <p:spPr bwMode="auto">
          <a:xfrm>
            <a:off x="1214414" y="1142984"/>
            <a:ext cx="1381125" cy="1362075"/>
          </a:xfrm>
          <a:prstGeom prst="rect">
            <a:avLst/>
          </a:prstGeom>
          <a:noFill/>
        </p:spPr>
      </p:pic>
      <p:pic>
        <p:nvPicPr>
          <p:cNvPr id="12" name="Picture 4" descr="http://www.gifss.com/espacio/estrellas/estrella09.gif"/>
          <p:cNvPicPr>
            <a:picLocks noChangeAspect="1" noChangeArrowheads="1" noCrop="1"/>
          </p:cNvPicPr>
          <p:nvPr/>
        </p:nvPicPr>
        <p:blipFill>
          <a:blip r:embed="rId5" cstate="print"/>
          <a:srcRect/>
          <a:stretch>
            <a:fillRect/>
          </a:stretch>
        </p:blipFill>
        <p:spPr bwMode="auto">
          <a:xfrm>
            <a:off x="3428992" y="142852"/>
            <a:ext cx="1381125" cy="1362075"/>
          </a:xfrm>
          <a:prstGeom prst="rect">
            <a:avLst/>
          </a:prstGeom>
          <a:noFill/>
        </p:spPr>
      </p:pic>
      <p:pic>
        <p:nvPicPr>
          <p:cNvPr id="13" name="Picture 4" descr="http://www.gifss.com/espacio/estrellas/estrella09.gif"/>
          <p:cNvPicPr>
            <a:picLocks noChangeAspect="1" noChangeArrowheads="1" noCrop="1"/>
          </p:cNvPicPr>
          <p:nvPr/>
        </p:nvPicPr>
        <p:blipFill>
          <a:blip r:embed="rId5" cstate="print"/>
          <a:srcRect/>
          <a:stretch>
            <a:fillRect/>
          </a:stretch>
        </p:blipFill>
        <p:spPr bwMode="auto">
          <a:xfrm>
            <a:off x="2786050" y="1214422"/>
            <a:ext cx="1381125" cy="1362075"/>
          </a:xfrm>
          <a:prstGeom prst="rect">
            <a:avLst/>
          </a:prstGeom>
          <a:noFill/>
        </p:spPr>
      </p:pic>
      <p:pic>
        <p:nvPicPr>
          <p:cNvPr id="14" name="Picture 4" descr="http://www.gifss.com/espacio/estrellas/estrella09.gif"/>
          <p:cNvPicPr>
            <a:picLocks noChangeAspect="1" noChangeArrowheads="1" noCrop="1"/>
          </p:cNvPicPr>
          <p:nvPr/>
        </p:nvPicPr>
        <p:blipFill>
          <a:blip r:embed="rId5" cstate="print"/>
          <a:srcRect/>
          <a:stretch>
            <a:fillRect/>
          </a:stretch>
        </p:blipFill>
        <p:spPr bwMode="auto">
          <a:xfrm>
            <a:off x="3714744" y="1428736"/>
            <a:ext cx="1381125" cy="1362075"/>
          </a:xfrm>
          <a:prstGeom prst="rect">
            <a:avLst/>
          </a:prstGeom>
          <a:noFill/>
        </p:spPr>
      </p:pic>
      <p:pic>
        <p:nvPicPr>
          <p:cNvPr id="15" name="Picture 4" descr="http://www.gifss.com/espacio/estrellas/estrella09.gif"/>
          <p:cNvPicPr>
            <a:picLocks noChangeAspect="1" noChangeArrowheads="1" noCrop="1"/>
          </p:cNvPicPr>
          <p:nvPr/>
        </p:nvPicPr>
        <p:blipFill>
          <a:blip r:embed="rId5" cstate="print"/>
          <a:srcRect/>
          <a:stretch>
            <a:fillRect/>
          </a:stretch>
        </p:blipFill>
        <p:spPr bwMode="auto">
          <a:xfrm>
            <a:off x="0" y="1857364"/>
            <a:ext cx="1381125" cy="1362075"/>
          </a:xfrm>
          <a:prstGeom prst="rect">
            <a:avLst/>
          </a:prstGeom>
          <a:noFill/>
        </p:spPr>
      </p:pic>
    </p:spTree>
  </p:cSld>
  <p:clrMapOvr>
    <a:masterClrMapping/>
  </p:clrMapOvr>
  <p:transition spd="med" advTm="21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38913">
                                            <p:txEl>
                                              <p:pRg st="0" end="0"/>
                                            </p:txEl>
                                          </p:spTgt>
                                        </p:tgtEl>
                                        <p:attrNameLst>
                                          <p:attrName>style.visibility</p:attrName>
                                        </p:attrNameLst>
                                      </p:cBhvr>
                                      <p:to>
                                        <p:strVal val="visible"/>
                                      </p:to>
                                    </p:set>
                                    <p:animEffect transition="in" filter="wedge">
                                      <p:cBhvr>
                                        <p:cTn id="7" dur="3000"/>
                                        <p:tgtEl>
                                          <p:spTgt spid="389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22530" name="Picture 2" descr="http://img689.imageshack.us/img689/5987/reyesmagos.gif"/>
          <p:cNvPicPr>
            <a:picLocks noChangeAspect="1" noChangeArrowheads="1" noCrop="1"/>
          </p:cNvPicPr>
          <p:nvPr/>
        </p:nvPicPr>
        <p:blipFill>
          <a:blip r:embed="rId3" cstate="print"/>
          <a:srcRect/>
          <a:stretch>
            <a:fillRect/>
          </a:stretch>
        </p:blipFill>
        <p:spPr bwMode="auto">
          <a:xfrm>
            <a:off x="714348" y="558000"/>
            <a:ext cx="7844842" cy="6300000"/>
          </a:xfrm>
          <a:prstGeom prst="rect">
            <a:avLst/>
          </a:prstGeom>
          <a:noFill/>
          <a:effectLst>
            <a:softEdge rad="635000"/>
          </a:effectLst>
        </p:spPr>
      </p:pic>
      <p:sp>
        <p:nvSpPr>
          <p:cNvPr id="5" name="4 Rectángulo"/>
          <p:cNvSpPr/>
          <p:nvPr/>
        </p:nvSpPr>
        <p:spPr>
          <a:xfrm>
            <a:off x="500034" y="214290"/>
            <a:ext cx="8215370" cy="1200329"/>
          </a:xfrm>
          <a:prstGeom prst="rect">
            <a:avLst/>
          </a:prstGeom>
        </p:spPr>
        <p:txBody>
          <a:bodyPr wrap="square">
            <a:spAutoFit/>
          </a:bodyPr>
          <a:lstStyle/>
          <a:p>
            <a:r>
              <a:rPr lang="es-ES" sz="2400" b="1" dirty="0" smtClean="0">
                <a:solidFill>
                  <a:schemeClr val="accent6">
                    <a:lumMod val="60000"/>
                    <a:lumOff val="40000"/>
                  </a:schemeClr>
                </a:solidFill>
                <a:latin typeface="Forte" pitchFamily="66" charset="0"/>
              </a:rPr>
              <a:t>Los Reyes Magos</a:t>
            </a:r>
            <a:r>
              <a:rPr lang="es-ES" sz="2400" dirty="0" smtClean="0">
                <a:solidFill>
                  <a:schemeClr val="accent6">
                    <a:lumMod val="60000"/>
                    <a:lumOff val="40000"/>
                  </a:schemeClr>
                </a:solidFill>
                <a:latin typeface="Forte" pitchFamily="66" charset="0"/>
              </a:rPr>
              <a:t> visitan una vez al año al niño Jesús. Deseo que los otros 364 días cuiden de tu camino y te ayuden a ser feliz.</a:t>
            </a:r>
            <a:endParaRPr lang="es-ES_tradnl" sz="2400" dirty="0">
              <a:solidFill>
                <a:schemeClr val="accent6">
                  <a:lumMod val="60000"/>
                  <a:lumOff val="40000"/>
                </a:schemeClr>
              </a:solidFill>
              <a:latin typeface="Forte" pitchFamily="66" charset="0"/>
            </a:endParaRPr>
          </a:p>
        </p:txBody>
      </p:sp>
    </p:spTree>
  </p:cSld>
  <p:clrMapOvr>
    <a:masterClrMapping/>
  </p:clrMapOvr>
  <p:transition spd="med" advTm="14000">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hemeClr val="dk1"/>
          </a:lnRef>
          <a:fillRef idx="3">
            <a:schemeClr val="dk1"/>
          </a:fillRef>
          <a:effectRef idx="3">
            <a:schemeClr val="dk1"/>
          </a:effectRef>
          <a:fontRef idx="minor">
            <a:schemeClr val="lt1"/>
          </a:fontRef>
        </p:style>
        <p:txBody>
          <a:bodyPr/>
          <a:lstStyle/>
          <a:p>
            <a:endParaRPr lang="es-ES_tradnl" dirty="0"/>
          </a:p>
        </p:txBody>
      </p:sp>
      <p:pic>
        <p:nvPicPr>
          <p:cNvPr id="4" name="Picture 2" descr="[tubes navidad fiestadenavidad (12)[2].png]"/>
          <p:cNvPicPr>
            <a:picLocks noChangeAspect="1" noChangeArrowheads="1"/>
          </p:cNvPicPr>
          <p:nvPr/>
        </p:nvPicPr>
        <p:blipFill>
          <a:blip r:embed="rId3" cstate="print"/>
          <a:srcRect/>
          <a:stretch>
            <a:fillRect/>
          </a:stretch>
        </p:blipFill>
        <p:spPr bwMode="auto">
          <a:xfrm>
            <a:off x="0" y="3714752"/>
            <a:ext cx="2880000" cy="2880000"/>
          </a:xfrm>
          <a:prstGeom prst="rect">
            <a:avLst/>
          </a:prstGeom>
          <a:noFill/>
        </p:spPr>
      </p:pic>
      <p:pic>
        <p:nvPicPr>
          <p:cNvPr id="5" name="Picture 6" descr="[gifs belen (15)[5].gif]"/>
          <p:cNvPicPr>
            <a:picLocks noChangeAspect="1" noChangeArrowheads="1" noCrop="1"/>
          </p:cNvPicPr>
          <p:nvPr/>
        </p:nvPicPr>
        <p:blipFill>
          <a:blip r:embed="rId4" cstate="print"/>
          <a:srcRect/>
          <a:stretch>
            <a:fillRect/>
          </a:stretch>
        </p:blipFill>
        <p:spPr bwMode="auto">
          <a:xfrm>
            <a:off x="3143240" y="285728"/>
            <a:ext cx="3092729" cy="5292000"/>
          </a:xfrm>
          <a:prstGeom prst="rect">
            <a:avLst/>
          </a:prstGeom>
          <a:noFill/>
        </p:spPr>
      </p:pic>
      <p:pic>
        <p:nvPicPr>
          <p:cNvPr id="6" name="Picture 2" descr="http://s3.amazonaws.com/bc.flashup.com/s3_600278_5111083_124934"/>
          <p:cNvPicPr>
            <a:picLocks noChangeAspect="1" noChangeArrowheads="1" noCrop="1"/>
          </p:cNvPicPr>
          <p:nvPr/>
        </p:nvPicPr>
        <p:blipFill>
          <a:blip r:embed="rId5" cstate="print"/>
          <a:srcRect/>
          <a:stretch>
            <a:fillRect/>
          </a:stretch>
        </p:blipFill>
        <p:spPr bwMode="auto">
          <a:xfrm>
            <a:off x="5500694" y="4286256"/>
            <a:ext cx="3449463" cy="2232000"/>
          </a:xfrm>
          <a:prstGeom prst="rect">
            <a:avLst/>
          </a:prstGeom>
          <a:noFill/>
        </p:spPr>
      </p:pic>
      <p:pic>
        <p:nvPicPr>
          <p:cNvPr id="7" name="Picture 4" descr="[GATOS NAVIDAD (2)[2].gif]"/>
          <p:cNvPicPr>
            <a:picLocks noChangeAspect="1" noChangeArrowheads="1" noCrop="1"/>
          </p:cNvPicPr>
          <p:nvPr/>
        </p:nvPicPr>
        <p:blipFill>
          <a:blip r:embed="rId6" cstate="print"/>
          <a:srcRect/>
          <a:stretch>
            <a:fillRect/>
          </a:stretch>
        </p:blipFill>
        <p:spPr bwMode="auto">
          <a:xfrm>
            <a:off x="6357950" y="1142984"/>
            <a:ext cx="2381250" cy="2381250"/>
          </a:xfrm>
          <a:prstGeom prst="rect">
            <a:avLst/>
          </a:prstGeom>
          <a:noFill/>
        </p:spPr>
      </p:pic>
      <p:pic>
        <p:nvPicPr>
          <p:cNvPr id="51202" name="Picture 2" descr="http://imagenes.gifmania.com.pr/Gifs-Animados-Navidad/Animaciones-Ventanas-Navidad/ventana-navidad.gif"/>
          <p:cNvPicPr>
            <a:picLocks noChangeAspect="1" noChangeArrowheads="1" noCrop="1"/>
          </p:cNvPicPr>
          <p:nvPr/>
        </p:nvPicPr>
        <p:blipFill>
          <a:blip r:embed="rId7" cstate="print"/>
          <a:srcRect/>
          <a:stretch>
            <a:fillRect/>
          </a:stretch>
        </p:blipFill>
        <p:spPr bwMode="auto">
          <a:xfrm>
            <a:off x="357158" y="357166"/>
            <a:ext cx="2467506" cy="2052000"/>
          </a:xfrm>
          <a:prstGeom prst="rect">
            <a:avLst/>
          </a:prstGeom>
          <a:noFill/>
        </p:spPr>
      </p:pic>
      <p:pic>
        <p:nvPicPr>
          <p:cNvPr id="35841" name="Picture 1" descr="J:\IMAGENES ANIMALITOS\image[4] (2).gif"/>
          <p:cNvPicPr>
            <a:picLocks noChangeAspect="1" noChangeArrowheads="1" noCrop="1"/>
          </p:cNvPicPr>
          <p:nvPr/>
        </p:nvPicPr>
        <p:blipFill>
          <a:blip r:embed="rId8" cstate="print"/>
          <a:srcRect/>
          <a:stretch>
            <a:fillRect/>
          </a:stretch>
        </p:blipFill>
        <p:spPr bwMode="auto">
          <a:xfrm>
            <a:off x="2571736" y="4786322"/>
            <a:ext cx="2143824" cy="1908000"/>
          </a:xfrm>
          <a:prstGeom prst="rect">
            <a:avLst/>
          </a:prstGeom>
          <a:noFill/>
        </p:spPr>
      </p:pic>
    </p:spTree>
  </p:cSld>
  <p:clrMapOvr>
    <a:masterClrMapping/>
  </p:clrMapOvr>
  <p:transition spd="med" advTm="6000">
    <p:circl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5058" name="Picture 2" descr="J:\FONDOS NAVIDAD NIEVE Y  ESTRELLAS\bk-Fondos-Navidad-Nieve-002[1].gif"/>
          <p:cNvPicPr>
            <a:picLocks noChangeAspect="1" noChangeArrowheads="1"/>
          </p:cNvPicPr>
          <p:nvPr/>
        </p:nvPicPr>
        <p:blipFill>
          <a:blip r:embed="rId3" cstate="print"/>
          <a:srcRect/>
          <a:stretch>
            <a:fillRect/>
          </a:stretch>
        </p:blipFill>
        <p:spPr bwMode="auto">
          <a:xfrm>
            <a:off x="0" y="0"/>
            <a:ext cx="3096000" cy="3096000"/>
          </a:xfrm>
          <a:prstGeom prst="rect">
            <a:avLst/>
          </a:prstGeom>
          <a:noFill/>
        </p:spPr>
      </p:pic>
      <p:pic>
        <p:nvPicPr>
          <p:cNvPr id="5" name="Picture 2" descr="J:\FONDOS NAVIDAD NIEVE Y  ESTRELLAS\bk-Fondos-Navidad-Nieve-002[1].gif"/>
          <p:cNvPicPr>
            <a:picLocks noChangeAspect="1" noChangeArrowheads="1"/>
          </p:cNvPicPr>
          <p:nvPr/>
        </p:nvPicPr>
        <p:blipFill>
          <a:blip r:embed="rId3" cstate="print"/>
          <a:srcRect/>
          <a:stretch>
            <a:fillRect/>
          </a:stretch>
        </p:blipFill>
        <p:spPr bwMode="auto">
          <a:xfrm>
            <a:off x="3071802" y="0"/>
            <a:ext cx="3096000" cy="3096000"/>
          </a:xfrm>
          <a:prstGeom prst="rect">
            <a:avLst/>
          </a:prstGeom>
          <a:noFill/>
        </p:spPr>
      </p:pic>
      <p:pic>
        <p:nvPicPr>
          <p:cNvPr id="6" name="Picture 2" descr="J:\FONDOS NAVIDAD NIEVE Y  ESTRELLAS\bk-Fondos-Navidad-Nieve-002[1].gif"/>
          <p:cNvPicPr>
            <a:picLocks noChangeAspect="1" noChangeArrowheads="1"/>
          </p:cNvPicPr>
          <p:nvPr/>
        </p:nvPicPr>
        <p:blipFill>
          <a:blip r:embed="rId3" cstate="print"/>
          <a:srcRect/>
          <a:stretch>
            <a:fillRect/>
          </a:stretch>
        </p:blipFill>
        <p:spPr bwMode="auto">
          <a:xfrm>
            <a:off x="6143636" y="0"/>
            <a:ext cx="3096000" cy="3096000"/>
          </a:xfrm>
          <a:prstGeom prst="rect">
            <a:avLst/>
          </a:prstGeom>
          <a:noFill/>
        </p:spPr>
      </p:pic>
      <p:pic>
        <p:nvPicPr>
          <p:cNvPr id="7" name="Picture 2" descr="J:\FONDOS NAVIDAD NIEVE Y  ESTRELLAS\bk-Fondos-Navidad-Nieve-002[1].gif"/>
          <p:cNvPicPr>
            <a:picLocks noChangeAspect="1" noChangeArrowheads="1"/>
          </p:cNvPicPr>
          <p:nvPr/>
        </p:nvPicPr>
        <p:blipFill>
          <a:blip r:embed="rId3" cstate="print"/>
          <a:srcRect/>
          <a:stretch>
            <a:fillRect/>
          </a:stretch>
        </p:blipFill>
        <p:spPr bwMode="auto">
          <a:xfrm>
            <a:off x="0" y="3071810"/>
            <a:ext cx="3096000" cy="3096000"/>
          </a:xfrm>
          <a:prstGeom prst="rect">
            <a:avLst/>
          </a:prstGeom>
          <a:noFill/>
        </p:spPr>
      </p:pic>
      <p:pic>
        <p:nvPicPr>
          <p:cNvPr id="8" name="Picture 2" descr="J:\FONDOS NAVIDAD NIEVE Y  ESTRELLAS\bk-Fondos-Navidad-Nieve-002[1].gif"/>
          <p:cNvPicPr>
            <a:picLocks noChangeAspect="1" noChangeArrowheads="1"/>
          </p:cNvPicPr>
          <p:nvPr/>
        </p:nvPicPr>
        <p:blipFill>
          <a:blip r:embed="rId3" cstate="print"/>
          <a:srcRect/>
          <a:stretch>
            <a:fillRect/>
          </a:stretch>
        </p:blipFill>
        <p:spPr bwMode="auto">
          <a:xfrm>
            <a:off x="3071802" y="3071810"/>
            <a:ext cx="3096000" cy="3096000"/>
          </a:xfrm>
          <a:prstGeom prst="rect">
            <a:avLst/>
          </a:prstGeom>
          <a:noFill/>
        </p:spPr>
      </p:pic>
      <p:pic>
        <p:nvPicPr>
          <p:cNvPr id="9" name="Picture 2" descr="J:\FONDOS NAVIDAD NIEVE Y  ESTRELLAS\bk-Fondos-Navidad-Nieve-002[1].gif"/>
          <p:cNvPicPr>
            <a:picLocks noChangeAspect="1" noChangeArrowheads="1"/>
          </p:cNvPicPr>
          <p:nvPr/>
        </p:nvPicPr>
        <p:blipFill>
          <a:blip r:embed="rId3" cstate="print"/>
          <a:srcRect/>
          <a:stretch>
            <a:fillRect/>
          </a:stretch>
        </p:blipFill>
        <p:spPr bwMode="auto">
          <a:xfrm>
            <a:off x="6143636" y="3071810"/>
            <a:ext cx="3096000" cy="3096000"/>
          </a:xfrm>
          <a:prstGeom prst="rect">
            <a:avLst/>
          </a:prstGeom>
          <a:noFill/>
        </p:spPr>
      </p:pic>
      <p:pic>
        <p:nvPicPr>
          <p:cNvPr id="45061" name="Picture 5" descr="J:\CARPETA PLANTILLAS\slide0008_image047.gif"/>
          <p:cNvPicPr>
            <a:picLocks noChangeAspect="1" noChangeArrowheads="1"/>
          </p:cNvPicPr>
          <p:nvPr/>
        </p:nvPicPr>
        <p:blipFill>
          <a:blip r:embed="rId4" cstate="print"/>
          <a:srcRect/>
          <a:stretch>
            <a:fillRect/>
          </a:stretch>
        </p:blipFill>
        <p:spPr bwMode="auto">
          <a:xfrm>
            <a:off x="4500562" y="6143644"/>
            <a:ext cx="4786346" cy="857256"/>
          </a:xfrm>
          <a:prstGeom prst="rect">
            <a:avLst/>
          </a:prstGeom>
          <a:noFill/>
        </p:spPr>
      </p:pic>
      <p:pic>
        <p:nvPicPr>
          <p:cNvPr id="15" name="Picture 5" descr="J:\CARPETA PLANTILLAS\slide0008_image047.gif"/>
          <p:cNvPicPr>
            <a:picLocks noChangeAspect="1" noChangeArrowheads="1"/>
          </p:cNvPicPr>
          <p:nvPr/>
        </p:nvPicPr>
        <p:blipFill>
          <a:blip r:embed="rId4" cstate="print"/>
          <a:srcRect/>
          <a:stretch>
            <a:fillRect/>
          </a:stretch>
        </p:blipFill>
        <p:spPr bwMode="auto">
          <a:xfrm>
            <a:off x="0" y="6143644"/>
            <a:ext cx="4533864" cy="857256"/>
          </a:xfrm>
          <a:prstGeom prst="rect">
            <a:avLst/>
          </a:prstGeom>
          <a:noFill/>
        </p:spPr>
      </p:pic>
      <p:pic>
        <p:nvPicPr>
          <p:cNvPr id="16" name="Picture 2" descr="J:\IMAGENES NAVIDAD\slide0037_image030.gif"/>
          <p:cNvPicPr>
            <a:picLocks noChangeAspect="1" noChangeArrowheads="1" noCrop="1"/>
          </p:cNvPicPr>
          <p:nvPr/>
        </p:nvPicPr>
        <p:blipFill>
          <a:blip r:embed="rId5" cstate="print"/>
          <a:srcRect/>
          <a:stretch>
            <a:fillRect/>
          </a:stretch>
        </p:blipFill>
        <p:spPr bwMode="auto">
          <a:xfrm>
            <a:off x="285720" y="3929066"/>
            <a:ext cx="1219200" cy="1123950"/>
          </a:xfrm>
          <a:prstGeom prst="rect">
            <a:avLst/>
          </a:prstGeom>
          <a:noFill/>
        </p:spPr>
      </p:pic>
      <p:pic>
        <p:nvPicPr>
          <p:cNvPr id="17" name="Picture 11" descr="J:\IMAGENES NAVIDAD\109[1].gif"/>
          <p:cNvPicPr>
            <a:picLocks noChangeAspect="1" noChangeArrowheads="1"/>
          </p:cNvPicPr>
          <p:nvPr/>
        </p:nvPicPr>
        <p:blipFill>
          <a:blip r:embed="rId6" cstate="print"/>
          <a:srcRect/>
          <a:stretch>
            <a:fillRect/>
          </a:stretch>
        </p:blipFill>
        <p:spPr bwMode="auto">
          <a:xfrm>
            <a:off x="6072198" y="5922000"/>
            <a:ext cx="1248000" cy="936000"/>
          </a:xfrm>
          <a:prstGeom prst="rect">
            <a:avLst/>
          </a:prstGeom>
          <a:noFill/>
        </p:spPr>
      </p:pic>
      <p:pic>
        <p:nvPicPr>
          <p:cNvPr id="18" name="Picture 10" descr="J:\IMAGENES NAVIDAD\TgC_Navidad_33[1].gif"/>
          <p:cNvPicPr>
            <a:picLocks noChangeAspect="1" noChangeArrowheads="1" noCrop="1"/>
          </p:cNvPicPr>
          <p:nvPr/>
        </p:nvPicPr>
        <p:blipFill>
          <a:blip r:embed="rId7" cstate="print"/>
          <a:srcRect/>
          <a:stretch>
            <a:fillRect/>
          </a:stretch>
        </p:blipFill>
        <p:spPr bwMode="auto">
          <a:xfrm>
            <a:off x="7286644" y="4143380"/>
            <a:ext cx="1228725" cy="1000125"/>
          </a:xfrm>
          <a:prstGeom prst="rect">
            <a:avLst/>
          </a:prstGeom>
          <a:noFill/>
        </p:spPr>
      </p:pic>
      <p:pic>
        <p:nvPicPr>
          <p:cNvPr id="19" name="Picture 7" descr="J:\IMAGENES NAVIDAD\TgC_Navidad_34[1].gif"/>
          <p:cNvPicPr>
            <a:picLocks noChangeAspect="1" noChangeArrowheads="1" noCrop="1"/>
          </p:cNvPicPr>
          <p:nvPr/>
        </p:nvPicPr>
        <p:blipFill>
          <a:blip r:embed="rId8" cstate="print"/>
          <a:srcRect/>
          <a:stretch>
            <a:fillRect/>
          </a:stretch>
        </p:blipFill>
        <p:spPr bwMode="auto">
          <a:xfrm>
            <a:off x="8215338" y="714356"/>
            <a:ext cx="451959" cy="1188000"/>
          </a:xfrm>
          <a:prstGeom prst="rect">
            <a:avLst/>
          </a:prstGeom>
          <a:noFill/>
        </p:spPr>
      </p:pic>
      <p:pic>
        <p:nvPicPr>
          <p:cNvPr id="20" name="Picture 8" descr="J:\IMAGENES NAVIDAD\TgC_Navidad_28[1].gif"/>
          <p:cNvPicPr>
            <a:picLocks noChangeAspect="1" noChangeArrowheads="1" noCrop="1"/>
          </p:cNvPicPr>
          <p:nvPr/>
        </p:nvPicPr>
        <p:blipFill>
          <a:blip r:embed="rId9" cstate="print"/>
          <a:srcRect/>
          <a:stretch>
            <a:fillRect/>
          </a:stretch>
        </p:blipFill>
        <p:spPr bwMode="auto">
          <a:xfrm>
            <a:off x="2500298" y="3500438"/>
            <a:ext cx="699600" cy="792000"/>
          </a:xfrm>
          <a:prstGeom prst="rect">
            <a:avLst/>
          </a:prstGeom>
          <a:noFill/>
        </p:spPr>
      </p:pic>
      <p:pic>
        <p:nvPicPr>
          <p:cNvPr id="21" name="Picture 5" descr="J:\IMAGENES NAVIDAD\TgC_Navidad_37[1].gif"/>
          <p:cNvPicPr>
            <a:picLocks noChangeAspect="1" noChangeArrowheads="1" noCrop="1"/>
          </p:cNvPicPr>
          <p:nvPr/>
        </p:nvPicPr>
        <p:blipFill>
          <a:blip r:embed="rId10" cstate="print"/>
          <a:srcRect/>
          <a:stretch>
            <a:fillRect/>
          </a:stretch>
        </p:blipFill>
        <p:spPr bwMode="auto">
          <a:xfrm>
            <a:off x="5857884" y="785794"/>
            <a:ext cx="1320000" cy="792000"/>
          </a:xfrm>
          <a:prstGeom prst="rect">
            <a:avLst/>
          </a:prstGeom>
          <a:noFill/>
        </p:spPr>
      </p:pic>
      <p:pic>
        <p:nvPicPr>
          <p:cNvPr id="23" name="Picture 9" descr="J:\IMAGENES NAVIDAD\TgC_Navidad_30[1].gif"/>
          <p:cNvPicPr>
            <a:picLocks noChangeAspect="1" noChangeArrowheads="1" noCrop="1"/>
          </p:cNvPicPr>
          <p:nvPr/>
        </p:nvPicPr>
        <p:blipFill>
          <a:blip r:embed="rId11" cstate="print"/>
          <a:srcRect/>
          <a:stretch>
            <a:fillRect/>
          </a:stretch>
        </p:blipFill>
        <p:spPr bwMode="auto">
          <a:xfrm>
            <a:off x="1785918" y="2214554"/>
            <a:ext cx="714379" cy="1071569"/>
          </a:xfrm>
          <a:prstGeom prst="rect">
            <a:avLst/>
          </a:prstGeom>
          <a:noFill/>
        </p:spPr>
      </p:pic>
      <p:pic>
        <p:nvPicPr>
          <p:cNvPr id="24" name="Picture 6" descr="J:\IMAGENES NAVIDAD\TgC_Navidad_35[1].gif"/>
          <p:cNvPicPr>
            <a:picLocks noChangeAspect="1" noChangeArrowheads="1" noCrop="1"/>
          </p:cNvPicPr>
          <p:nvPr/>
        </p:nvPicPr>
        <p:blipFill>
          <a:blip r:embed="rId12" cstate="print"/>
          <a:srcRect/>
          <a:stretch>
            <a:fillRect/>
          </a:stretch>
        </p:blipFill>
        <p:spPr bwMode="auto">
          <a:xfrm>
            <a:off x="4357686" y="1071546"/>
            <a:ext cx="928694" cy="1285884"/>
          </a:xfrm>
          <a:prstGeom prst="rect">
            <a:avLst/>
          </a:prstGeom>
          <a:noFill/>
        </p:spPr>
      </p:pic>
      <p:pic>
        <p:nvPicPr>
          <p:cNvPr id="25" name="Picture 12" descr="J:\IMAGENES NAVIDAD\210[1].gif"/>
          <p:cNvPicPr>
            <a:picLocks noChangeAspect="1" noChangeArrowheads="1"/>
          </p:cNvPicPr>
          <p:nvPr/>
        </p:nvPicPr>
        <p:blipFill>
          <a:blip r:embed="rId13" cstate="print"/>
          <a:srcRect/>
          <a:stretch>
            <a:fillRect/>
          </a:stretch>
        </p:blipFill>
        <p:spPr bwMode="auto">
          <a:xfrm>
            <a:off x="1571604" y="4714884"/>
            <a:ext cx="1900000" cy="1368000"/>
          </a:xfrm>
          <a:prstGeom prst="rect">
            <a:avLst/>
          </a:prstGeom>
          <a:noFill/>
        </p:spPr>
      </p:pic>
      <p:pic>
        <p:nvPicPr>
          <p:cNvPr id="26" name="Picture 3" descr="J:\IMAGENES NAVIDAD\slide0037_image027.gif"/>
          <p:cNvPicPr>
            <a:picLocks noChangeAspect="1" noChangeArrowheads="1" noCrop="1"/>
          </p:cNvPicPr>
          <p:nvPr/>
        </p:nvPicPr>
        <p:blipFill>
          <a:blip r:embed="rId14" cstate="print"/>
          <a:srcRect/>
          <a:stretch>
            <a:fillRect/>
          </a:stretch>
        </p:blipFill>
        <p:spPr bwMode="auto">
          <a:xfrm>
            <a:off x="6929454" y="1857364"/>
            <a:ext cx="571504" cy="1512000"/>
          </a:xfrm>
          <a:prstGeom prst="rect">
            <a:avLst/>
          </a:prstGeom>
          <a:noFill/>
        </p:spPr>
      </p:pic>
      <p:pic>
        <p:nvPicPr>
          <p:cNvPr id="27" name="Picture 13" descr="J:\IMAGENES NAVIDAD\117[1].gif"/>
          <p:cNvPicPr>
            <a:picLocks noChangeAspect="1" noChangeArrowheads="1"/>
          </p:cNvPicPr>
          <p:nvPr/>
        </p:nvPicPr>
        <p:blipFill>
          <a:blip r:embed="rId15" cstate="print"/>
          <a:srcRect/>
          <a:stretch>
            <a:fillRect/>
          </a:stretch>
        </p:blipFill>
        <p:spPr bwMode="auto">
          <a:xfrm>
            <a:off x="214282" y="5454000"/>
            <a:ext cx="1193400" cy="1404000"/>
          </a:xfrm>
          <a:prstGeom prst="rect">
            <a:avLst/>
          </a:prstGeom>
          <a:noFill/>
          <a:effectLst>
            <a:softEdge rad="127000"/>
          </a:effectLst>
        </p:spPr>
      </p:pic>
      <p:pic>
        <p:nvPicPr>
          <p:cNvPr id="45062" name="Picture 6" descr="J:\FIGURAS INFANTILES\slide0001_image005.png"/>
          <p:cNvPicPr>
            <a:picLocks noChangeAspect="1" noChangeArrowheads="1"/>
          </p:cNvPicPr>
          <p:nvPr/>
        </p:nvPicPr>
        <p:blipFill>
          <a:blip r:embed="rId16" cstate="print"/>
          <a:srcRect/>
          <a:stretch>
            <a:fillRect/>
          </a:stretch>
        </p:blipFill>
        <p:spPr bwMode="auto">
          <a:xfrm>
            <a:off x="2928926" y="2571750"/>
            <a:ext cx="3095625" cy="4286250"/>
          </a:xfrm>
          <a:prstGeom prst="rect">
            <a:avLst/>
          </a:prstGeom>
          <a:noFill/>
        </p:spPr>
      </p:pic>
      <p:pic>
        <p:nvPicPr>
          <p:cNvPr id="45063" name="Picture 7" descr="J:\GIBS CUMPLEAÑOS - TARTAS\Gifs%20Animados%20Felicidades%20(10)[1].gif"/>
          <p:cNvPicPr>
            <a:picLocks noChangeAspect="1" noChangeArrowheads="1" noCrop="1"/>
          </p:cNvPicPr>
          <p:nvPr/>
        </p:nvPicPr>
        <p:blipFill>
          <a:blip r:embed="rId17" cstate="print"/>
          <a:srcRect/>
          <a:stretch>
            <a:fillRect/>
          </a:stretch>
        </p:blipFill>
        <p:spPr bwMode="auto">
          <a:xfrm>
            <a:off x="7929586" y="5598000"/>
            <a:ext cx="956382" cy="1260000"/>
          </a:xfrm>
          <a:prstGeom prst="rect">
            <a:avLst/>
          </a:prstGeom>
          <a:noFill/>
        </p:spPr>
      </p:pic>
      <p:pic>
        <p:nvPicPr>
          <p:cNvPr id="35842" name="Picture 2" descr="http://www.lapaginademmm.com/EREYESA.GIF"/>
          <p:cNvPicPr>
            <a:picLocks noChangeAspect="1" noChangeArrowheads="1"/>
          </p:cNvPicPr>
          <p:nvPr/>
        </p:nvPicPr>
        <p:blipFill>
          <a:blip r:embed="rId18" cstate="print"/>
          <a:srcRect/>
          <a:stretch>
            <a:fillRect/>
          </a:stretch>
        </p:blipFill>
        <p:spPr bwMode="auto">
          <a:xfrm>
            <a:off x="214282" y="142852"/>
            <a:ext cx="4294739" cy="1836000"/>
          </a:xfrm>
          <a:prstGeom prst="rect">
            <a:avLst/>
          </a:prstGeom>
          <a:noFill/>
        </p:spPr>
      </p:pic>
    </p:spTree>
  </p:cSld>
  <p:clrMapOvr>
    <a:masterClrMapping/>
  </p:clrMapOvr>
  <p:transition spd="med" advTm="8000">
    <p:diamon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0.00052 0.13634 L 0.00121 -0.37546 " pathEditMode="relative" rAng="0" ptsTypes="AA">
                                      <p:cBhvr>
                                        <p:cTn id="6" dur="5000" fill="hold"/>
                                        <p:tgtEl>
                                          <p:spTgt spid="16"/>
                                        </p:tgtEl>
                                        <p:attrNameLst>
                                          <p:attrName>ppt_x</p:attrName>
                                          <p:attrName>ppt_y</p:attrName>
                                        </p:attrNameLst>
                                      </p:cBhvr>
                                      <p:rCtr x="0" y="-256"/>
                                    </p:animMotion>
                                  </p:childTnLst>
                                </p:cTn>
                              </p:par>
                              <p:par>
                                <p:cTn id="7" presetID="64" presetClass="path" presetSubtype="0" accel="50000" decel="50000" fill="hold" nodeType="withEffect">
                                  <p:stCondLst>
                                    <p:cond delay="0"/>
                                  </p:stCondLst>
                                  <p:childTnLst>
                                    <p:animMotion origin="layout" path="M 0 0  L 0 -0.33333  E" pathEditMode="relative" ptsTypes="">
                                      <p:cBhvr>
                                        <p:cTn id="8" dur="5000" fill="hold"/>
                                        <p:tgtEl>
                                          <p:spTgt spid="1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40962" name="Picture 2" descr="J:\FONDOS NAVIDAD NIEVE Y  ESTRELLAS\Fondo-Animados-Estrellas-100[1].gif"/>
          <p:cNvPicPr>
            <a:picLocks noChangeAspect="1" noChangeArrowheads="1" noCrop="1"/>
          </p:cNvPicPr>
          <p:nvPr/>
        </p:nvPicPr>
        <p:blipFill>
          <a:blip r:embed="rId3" cstate="print"/>
          <a:srcRect/>
          <a:stretch>
            <a:fillRect/>
          </a:stretch>
        </p:blipFill>
        <p:spPr bwMode="auto">
          <a:xfrm>
            <a:off x="-19" y="0"/>
            <a:ext cx="4676914" cy="3600000"/>
          </a:xfrm>
          <a:prstGeom prst="rect">
            <a:avLst/>
          </a:prstGeom>
          <a:noFill/>
        </p:spPr>
      </p:pic>
      <p:pic>
        <p:nvPicPr>
          <p:cNvPr id="5" name="Picture 2" descr="J:\FONDOS NAVIDAD NIEVE Y  ESTRELLAS\Fondo-Animados-Estrellas-100[1].gif"/>
          <p:cNvPicPr>
            <a:picLocks noChangeAspect="1" noChangeArrowheads="1" noCrop="1"/>
          </p:cNvPicPr>
          <p:nvPr/>
        </p:nvPicPr>
        <p:blipFill>
          <a:blip r:embed="rId3" cstate="print"/>
          <a:srcRect/>
          <a:stretch>
            <a:fillRect/>
          </a:stretch>
        </p:blipFill>
        <p:spPr bwMode="auto">
          <a:xfrm>
            <a:off x="0" y="3258000"/>
            <a:ext cx="4676914" cy="3600000"/>
          </a:xfrm>
          <a:prstGeom prst="rect">
            <a:avLst/>
          </a:prstGeom>
          <a:noFill/>
        </p:spPr>
      </p:pic>
      <p:pic>
        <p:nvPicPr>
          <p:cNvPr id="6" name="Picture 2" descr="J:\FONDOS NAVIDAD NIEVE Y  ESTRELLAS\Fondo-Animados-Estrellas-100[1].gif"/>
          <p:cNvPicPr>
            <a:picLocks noChangeAspect="1" noChangeArrowheads="1" noCrop="1"/>
          </p:cNvPicPr>
          <p:nvPr/>
        </p:nvPicPr>
        <p:blipFill>
          <a:blip r:embed="rId3" cstate="print"/>
          <a:srcRect/>
          <a:stretch>
            <a:fillRect/>
          </a:stretch>
        </p:blipFill>
        <p:spPr bwMode="auto">
          <a:xfrm>
            <a:off x="4654162" y="0"/>
            <a:ext cx="4489838" cy="3456000"/>
          </a:xfrm>
          <a:prstGeom prst="rect">
            <a:avLst/>
          </a:prstGeom>
          <a:noFill/>
        </p:spPr>
      </p:pic>
      <p:pic>
        <p:nvPicPr>
          <p:cNvPr id="7" name="Picture 2" descr="J:\FONDOS NAVIDAD NIEVE Y  ESTRELLAS\Fondo-Animados-Estrellas-100[1].gif"/>
          <p:cNvPicPr>
            <a:picLocks noChangeAspect="1" noChangeArrowheads="1" noCrop="1"/>
          </p:cNvPicPr>
          <p:nvPr/>
        </p:nvPicPr>
        <p:blipFill>
          <a:blip r:embed="rId3" cstate="print"/>
          <a:srcRect/>
          <a:stretch>
            <a:fillRect/>
          </a:stretch>
        </p:blipFill>
        <p:spPr bwMode="auto">
          <a:xfrm>
            <a:off x="4654162" y="3402000"/>
            <a:ext cx="4489838" cy="3456000"/>
          </a:xfrm>
          <a:prstGeom prst="rect">
            <a:avLst/>
          </a:prstGeom>
          <a:noFill/>
        </p:spPr>
      </p:pic>
      <p:pic>
        <p:nvPicPr>
          <p:cNvPr id="8" name="Picture 2" descr="http://www.lasmanualidades.com/wp-content/uploads/2010/11/dibujos-de-estrella-de-navidad.jpg"/>
          <p:cNvPicPr>
            <a:picLocks noChangeAspect="1" noChangeArrowheads="1"/>
          </p:cNvPicPr>
          <p:nvPr/>
        </p:nvPicPr>
        <p:blipFill>
          <a:blip r:embed="rId4" cstate="print"/>
          <a:srcRect/>
          <a:stretch>
            <a:fillRect/>
          </a:stretch>
        </p:blipFill>
        <p:spPr bwMode="auto">
          <a:xfrm>
            <a:off x="-142908" y="-142900"/>
            <a:ext cx="4286250" cy="2657475"/>
          </a:xfrm>
          <a:prstGeom prst="rect">
            <a:avLst/>
          </a:prstGeom>
          <a:noFill/>
          <a:effectLst>
            <a:softEdge rad="635000"/>
          </a:effectLst>
        </p:spPr>
      </p:pic>
      <p:pic>
        <p:nvPicPr>
          <p:cNvPr id="10" name="Picture 2" descr=" Escenas de Navidad....."/>
          <p:cNvPicPr>
            <a:picLocks noChangeAspect="1" noChangeArrowheads="1" noCrop="1"/>
          </p:cNvPicPr>
          <p:nvPr/>
        </p:nvPicPr>
        <p:blipFill>
          <a:blip r:embed="rId5" cstate="print"/>
          <a:srcRect/>
          <a:stretch>
            <a:fillRect/>
          </a:stretch>
        </p:blipFill>
        <p:spPr bwMode="auto">
          <a:xfrm>
            <a:off x="4429124" y="3143248"/>
            <a:ext cx="3333750" cy="3095625"/>
          </a:xfrm>
          <a:prstGeom prst="rect">
            <a:avLst/>
          </a:prstGeom>
          <a:noFill/>
        </p:spPr>
      </p:pic>
      <p:sp>
        <p:nvSpPr>
          <p:cNvPr id="11" name="10 Rectángulo"/>
          <p:cNvSpPr/>
          <p:nvPr/>
        </p:nvSpPr>
        <p:spPr>
          <a:xfrm>
            <a:off x="714348" y="3857628"/>
            <a:ext cx="3071834" cy="2308324"/>
          </a:xfrm>
          <a:prstGeom prst="rect">
            <a:avLst/>
          </a:prstGeom>
        </p:spPr>
        <p:txBody>
          <a:bodyPr wrap="square">
            <a:spAutoFit/>
          </a:bodyPr>
          <a:lstStyle/>
          <a:p>
            <a:r>
              <a:rPr lang="es-ES" sz="2400" dirty="0" smtClean="0">
                <a:solidFill>
                  <a:schemeClr val="bg2"/>
                </a:solidFill>
                <a:latin typeface="Forte" pitchFamily="66" charset="0"/>
              </a:rPr>
              <a:t>Que la ilusión de este día empape tu espíritu de niño y te acerque un poco más a tu esencia interior y la paz del Señor.</a:t>
            </a:r>
            <a:endParaRPr lang="es-ES_tradnl" sz="2400" dirty="0">
              <a:solidFill>
                <a:schemeClr val="bg2"/>
              </a:solidFill>
              <a:latin typeface="Forte" pitchFamily="66" charset="0"/>
            </a:endParaRPr>
          </a:p>
        </p:txBody>
      </p:sp>
    </p:spTree>
  </p:cSld>
  <p:clrMapOvr>
    <a:masterClrMapping/>
  </p:clrMapOvr>
  <p:transition spd="med" advTm="12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Effect transition="in" filter="wedge">
                                      <p:cBhvr>
                                        <p:cTn id="7" dur="2000"/>
                                        <p:tgtEl>
                                          <p:spTgt spid="1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4" name="Picture 4" descr="[gifs belen (18)[5].gif]"/>
          <p:cNvPicPr>
            <a:picLocks noChangeAspect="1" noChangeArrowheads="1" noCrop="1"/>
          </p:cNvPicPr>
          <p:nvPr/>
        </p:nvPicPr>
        <p:blipFill>
          <a:blip r:embed="rId2" cstate="print"/>
          <a:srcRect/>
          <a:stretch>
            <a:fillRect/>
          </a:stretch>
        </p:blipFill>
        <p:spPr bwMode="auto">
          <a:xfrm>
            <a:off x="4929190" y="785794"/>
            <a:ext cx="3562350" cy="3171825"/>
          </a:xfrm>
          <a:prstGeom prst="rect">
            <a:avLst/>
          </a:prstGeom>
          <a:noFill/>
        </p:spPr>
      </p:pic>
      <p:pic>
        <p:nvPicPr>
          <p:cNvPr id="5" name="Picture 2" descr="http://www.lasmanualidades.com/wp-content/uploads/2010/11/dibujos-de-estrella-de-navidad.jpg"/>
          <p:cNvPicPr>
            <a:picLocks noChangeAspect="1" noChangeArrowheads="1"/>
          </p:cNvPicPr>
          <p:nvPr/>
        </p:nvPicPr>
        <p:blipFill>
          <a:blip r:embed="rId3" cstate="print"/>
          <a:srcRect/>
          <a:stretch>
            <a:fillRect/>
          </a:stretch>
        </p:blipFill>
        <p:spPr bwMode="auto">
          <a:xfrm>
            <a:off x="0" y="214290"/>
            <a:ext cx="4286250" cy="2657475"/>
          </a:xfrm>
          <a:prstGeom prst="rect">
            <a:avLst/>
          </a:prstGeom>
          <a:noFill/>
          <a:effectLst>
            <a:softEdge rad="635000"/>
          </a:effectLst>
        </p:spPr>
      </p:pic>
      <p:sp>
        <p:nvSpPr>
          <p:cNvPr id="48129" name="Rectangle 1"/>
          <p:cNvSpPr>
            <a:spLocks noChangeArrowheads="1"/>
          </p:cNvSpPr>
          <p:nvPr/>
        </p:nvSpPr>
        <p:spPr bwMode="auto">
          <a:xfrm>
            <a:off x="357157" y="4322001"/>
            <a:ext cx="5000661"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Los Reyes Magos te</a:t>
            </a:r>
            <a:r>
              <a:rPr kumimoji="0" lang="es-ES_tradnl" sz="2400" b="0" i="0" u="none" strike="noStrike" cap="none" normalizeH="0" dirty="0" smtClean="0">
                <a:ln>
                  <a:noFill/>
                </a:ln>
                <a:solidFill>
                  <a:srgbClr val="FFC000"/>
                </a:solidFill>
                <a:effectLst/>
                <a:latin typeface="Forte" pitchFamily="66" charset="0"/>
                <a:ea typeface="Times New Roman" pitchFamily="18" charset="0"/>
                <a:cs typeface="Arial" pitchFamily="34" charset="0"/>
              </a:rPr>
              <a:t> traerán con su incienso el aroma de paz.</a:t>
            </a: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
            </a:r>
            <a:b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b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La</a:t>
            </a:r>
            <a:r>
              <a:rPr kumimoji="0" lang="es-ES_tradnl" sz="2400" b="0" i="0" u="none" strike="noStrike" cap="none" normalizeH="0" dirty="0" smtClean="0">
                <a:ln>
                  <a:noFill/>
                </a:ln>
                <a:solidFill>
                  <a:srgbClr val="FFC000"/>
                </a:solidFill>
                <a:effectLst/>
                <a:latin typeface="Forte" pitchFamily="66" charset="0"/>
                <a:ea typeface="Times New Roman" pitchFamily="18" charset="0"/>
                <a:cs typeface="Arial" pitchFamily="34" charset="0"/>
              </a:rPr>
              <a:t> mirra para bendecir tu hogar </a:t>
            </a: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
            </a:r>
            <a:b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b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y</a:t>
            </a:r>
            <a:r>
              <a:rPr kumimoji="0" lang="es-ES_tradnl" sz="2400" b="0" i="0" u="none" strike="noStrike" cap="none" normalizeH="0" dirty="0" smtClean="0">
                <a:ln>
                  <a:noFill/>
                </a:ln>
                <a:solidFill>
                  <a:srgbClr val="FFC000"/>
                </a:solidFill>
                <a:effectLst/>
                <a:latin typeface="Forte" pitchFamily="66" charset="0"/>
                <a:ea typeface="Times New Roman" pitchFamily="18" charset="0"/>
                <a:cs typeface="Arial" pitchFamily="34" charset="0"/>
              </a:rPr>
              <a:t> el oro lo que más necesitas, </a:t>
            </a:r>
            <a: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t/>
            </a:r>
            <a:br>
              <a:rPr kumimoji="0" lang="es-ES_tradnl" sz="2400" b="0" i="0" u="none" strike="noStrike" cap="none" normalizeH="0" baseline="0" dirty="0" smtClean="0">
                <a:ln>
                  <a:noFill/>
                </a:ln>
                <a:solidFill>
                  <a:srgbClr val="FFC000"/>
                </a:solidFill>
                <a:effectLst/>
                <a:latin typeface="Forte" pitchFamily="66" charset="0"/>
                <a:ea typeface="Times New Roman" pitchFamily="18" charset="0"/>
                <a:cs typeface="Arial" pitchFamily="34" charset="0"/>
              </a:rPr>
            </a:br>
            <a:r>
              <a:rPr lang="es-ES_tradnl" sz="2400" dirty="0" smtClean="0">
                <a:solidFill>
                  <a:srgbClr val="FFC000"/>
                </a:solidFill>
                <a:latin typeface="Forte" pitchFamily="66" charset="0"/>
                <a:ea typeface="Times New Roman" pitchFamily="18" charset="0"/>
                <a:cs typeface="Arial" pitchFamily="34" charset="0"/>
              </a:rPr>
              <a:t>pedir solo el oro no es bueno.</a:t>
            </a:r>
            <a:endParaRPr kumimoji="0" lang="es-ES_tradnl" sz="2400" b="0" i="0" u="none" strike="noStrike" cap="none" normalizeH="0" baseline="0" dirty="0" smtClean="0">
              <a:ln>
                <a:noFill/>
              </a:ln>
              <a:solidFill>
                <a:srgbClr val="FFC000"/>
              </a:solidFill>
              <a:effectLst/>
              <a:latin typeface="Forte" pitchFamily="66" charset="0"/>
              <a:cs typeface="Arial" pitchFamily="34" charset="0"/>
            </a:endParaRPr>
          </a:p>
        </p:txBody>
      </p:sp>
    </p:spTree>
  </p:cSld>
  <p:clrMapOvr>
    <a:masterClrMapping/>
  </p:clrMapOvr>
  <p:transition spd="med" advTm="16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0" presetClass="entr" presetSubtype="0" fill="hold" nodeType="clickEffect">
                                  <p:stCondLst>
                                    <p:cond delay="0"/>
                                  </p:stCondLst>
                                  <p:childTnLst>
                                    <p:set>
                                      <p:cBhvr>
                                        <p:cTn id="6" dur="1" fill="hold">
                                          <p:stCondLst>
                                            <p:cond delay="0"/>
                                          </p:stCondLst>
                                        </p:cTn>
                                        <p:tgtEl>
                                          <p:spTgt spid="48129">
                                            <p:txEl>
                                              <p:pRg st="0" end="0"/>
                                            </p:txEl>
                                          </p:spTgt>
                                        </p:tgtEl>
                                        <p:attrNameLst>
                                          <p:attrName>style.visibility</p:attrName>
                                        </p:attrNameLst>
                                      </p:cBhvr>
                                      <p:to>
                                        <p:strVal val="visible"/>
                                      </p:to>
                                    </p:set>
                                    <p:animEffect transition="in" filter="wedge">
                                      <p:cBhvr>
                                        <p:cTn id="7" dur="2000"/>
                                        <p:tgtEl>
                                          <p:spTgt spid="4812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5"/>
          </a:lnRef>
          <a:fillRef idx="2">
            <a:schemeClr val="accent5"/>
          </a:fillRef>
          <a:effectRef idx="1">
            <a:schemeClr val="accent5"/>
          </a:effectRef>
          <a:fontRef idx="minor">
            <a:schemeClr val="dk1"/>
          </a:fontRef>
        </p:style>
        <p:txBody>
          <a:bodyPr/>
          <a:lstStyle/>
          <a:p>
            <a:endParaRPr lang="es-ES_tradnl" dirty="0"/>
          </a:p>
        </p:txBody>
      </p:sp>
      <p:pic>
        <p:nvPicPr>
          <p:cNvPr id="56323" name="Picture 3" descr="J:\CARPETA PLANTILLAS\1384561_162323497649_2[1].jpg"/>
          <p:cNvPicPr>
            <a:picLocks noChangeAspect="1" noChangeArrowheads="1"/>
          </p:cNvPicPr>
          <p:nvPr/>
        </p:nvPicPr>
        <p:blipFill>
          <a:blip r:embed="rId2" cstate="print"/>
          <a:srcRect/>
          <a:stretch>
            <a:fillRect/>
          </a:stretch>
        </p:blipFill>
        <p:spPr bwMode="auto">
          <a:xfrm>
            <a:off x="0" y="0"/>
            <a:ext cx="5157000" cy="6876000"/>
          </a:xfrm>
          <a:prstGeom prst="rect">
            <a:avLst/>
          </a:prstGeom>
          <a:noFill/>
          <a:effectLst>
            <a:softEdge rad="127000"/>
          </a:effectLst>
        </p:spPr>
      </p:pic>
      <p:pic>
        <p:nvPicPr>
          <p:cNvPr id="7" name="Picture 1" descr="J:\IMAGENES CON MOVIMIENTO\us010-24ZQOf63EMRf[1].gif"/>
          <p:cNvPicPr>
            <a:picLocks noChangeAspect="1" noChangeArrowheads="1" noCrop="1"/>
          </p:cNvPicPr>
          <p:nvPr/>
        </p:nvPicPr>
        <p:blipFill>
          <a:blip r:embed="rId3" cstate="print"/>
          <a:srcRect/>
          <a:stretch>
            <a:fillRect/>
          </a:stretch>
        </p:blipFill>
        <p:spPr bwMode="auto">
          <a:xfrm>
            <a:off x="3000364" y="1857364"/>
            <a:ext cx="1085850" cy="2686050"/>
          </a:xfrm>
          <a:prstGeom prst="rect">
            <a:avLst/>
          </a:prstGeom>
          <a:noFill/>
        </p:spPr>
      </p:pic>
      <p:sp>
        <p:nvSpPr>
          <p:cNvPr id="8" name="7 Rectángulo"/>
          <p:cNvSpPr/>
          <p:nvPr/>
        </p:nvSpPr>
        <p:spPr>
          <a:xfrm>
            <a:off x="5357818" y="1000108"/>
            <a:ext cx="3143272" cy="2308324"/>
          </a:xfrm>
          <a:prstGeom prst="rect">
            <a:avLst/>
          </a:prstGeom>
        </p:spPr>
        <p:txBody>
          <a:bodyPr wrap="square">
            <a:spAutoFit/>
          </a:bodyPr>
          <a:lstStyle/>
          <a:p>
            <a:r>
              <a:rPr lang="es-ES" sz="2400" dirty="0" smtClean="0">
                <a:solidFill>
                  <a:srgbClr val="00B0F0"/>
                </a:solidFill>
                <a:latin typeface="Forte" pitchFamily="66" charset="0"/>
              </a:rPr>
              <a:t>Si ves que los reyes te piden que entres en su saco de regalos, no te asustes, es que pedí que me traigan un gran tesoro. </a:t>
            </a:r>
            <a:endParaRPr lang="es-ES_tradnl" sz="2400" dirty="0">
              <a:solidFill>
                <a:srgbClr val="00B0F0"/>
              </a:solidFill>
              <a:latin typeface="Forte" pitchFamily="66" charset="0"/>
            </a:endParaRPr>
          </a:p>
        </p:txBody>
      </p:sp>
      <p:pic>
        <p:nvPicPr>
          <p:cNvPr id="56325" name="Picture 5" descr="http://www.websor.com/dictionary/images/5695_saco.jpg"/>
          <p:cNvPicPr>
            <a:picLocks noChangeAspect="1" noChangeArrowheads="1"/>
          </p:cNvPicPr>
          <p:nvPr/>
        </p:nvPicPr>
        <p:blipFill>
          <a:blip r:embed="rId4" cstate="print"/>
          <a:srcRect/>
          <a:stretch>
            <a:fillRect/>
          </a:stretch>
        </p:blipFill>
        <p:spPr bwMode="auto">
          <a:xfrm>
            <a:off x="5286380" y="3643314"/>
            <a:ext cx="3420000" cy="3420000"/>
          </a:xfrm>
          <a:prstGeom prst="ellipse">
            <a:avLst/>
          </a:prstGeom>
          <a:noFill/>
          <a:effectLst>
            <a:softEdge rad="635000"/>
          </a:effectLst>
        </p:spPr>
      </p:pic>
      <p:pic>
        <p:nvPicPr>
          <p:cNvPr id="30722" name="Picture 2" descr="http://www.gifmania.com.es/navidad/reyes_magos/gaspar_anim.gif"/>
          <p:cNvPicPr>
            <a:picLocks noChangeAspect="1" noChangeArrowheads="1" noCrop="1"/>
          </p:cNvPicPr>
          <p:nvPr/>
        </p:nvPicPr>
        <p:blipFill>
          <a:blip r:embed="rId5" cstate="print"/>
          <a:srcRect/>
          <a:stretch>
            <a:fillRect/>
          </a:stretch>
        </p:blipFill>
        <p:spPr bwMode="auto">
          <a:xfrm>
            <a:off x="8658225" y="428604"/>
            <a:ext cx="485775" cy="1009650"/>
          </a:xfrm>
          <a:prstGeom prst="rect">
            <a:avLst/>
          </a:prstGeom>
          <a:noFill/>
        </p:spPr>
      </p:pic>
      <p:pic>
        <p:nvPicPr>
          <p:cNvPr id="30724" name="Picture 4" descr="baltasar_anim.gif (3342 bytes)"/>
          <p:cNvPicPr>
            <a:picLocks noChangeAspect="1" noChangeArrowheads="1" noCrop="1"/>
          </p:cNvPicPr>
          <p:nvPr/>
        </p:nvPicPr>
        <p:blipFill>
          <a:blip r:embed="rId6" cstate="print"/>
          <a:srcRect/>
          <a:stretch>
            <a:fillRect/>
          </a:stretch>
        </p:blipFill>
        <p:spPr bwMode="auto">
          <a:xfrm>
            <a:off x="8667750" y="2714620"/>
            <a:ext cx="476250" cy="1038225"/>
          </a:xfrm>
          <a:prstGeom prst="rect">
            <a:avLst/>
          </a:prstGeom>
          <a:noFill/>
        </p:spPr>
      </p:pic>
      <p:pic>
        <p:nvPicPr>
          <p:cNvPr id="30728" name="Picture 8" descr="melchor_anim.gif (3700 bytes)"/>
          <p:cNvPicPr>
            <a:picLocks noChangeAspect="1" noChangeArrowheads="1" noCrop="1"/>
          </p:cNvPicPr>
          <p:nvPr/>
        </p:nvPicPr>
        <p:blipFill>
          <a:blip r:embed="rId7" cstate="print"/>
          <a:srcRect/>
          <a:stretch>
            <a:fillRect/>
          </a:stretch>
        </p:blipFill>
        <p:spPr bwMode="auto">
          <a:xfrm>
            <a:off x="8629650" y="5072074"/>
            <a:ext cx="514350" cy="1009650"/>
          </a:xfrm>
          <a:prstGeom prst="rect">
            <a:avLst/>
          </a:prstGeom>
          <a:noFill/>
        </p:spPr>
      </p:pic>
      <p:pic>
        <p:nvPicPr>
          <p:cNvPr id="28673" name="Picture 1" descr="J:\IMAGENES ANIMALITOS\gifs-animados-perros-labrador[1].gif"/>
          <p:cNvPicPr>
            <a:picLocks noChangeAspect="1" noChangeArrowheads="1" noCrop="1"/>
          </p:cNvPicPr>
          <p:nvPr/>
        </p:nvPicPr>
        <p:blipFill>
          <a:blip r:embed="rId8" cstate="print"/>
          <a:srcRect/>
          <a:stretch>
            <a:fillRect/>
          </a:stretch>
        </p:blipFill>
        <p:spPr bwMode="auto">
          <a:xfrm>
            <a:off x="2214546" y="4429132"/>
            <a:ext cx="1164734" cy="1476000"/>
          </a:xfrm>
          <a:prstGeom prst="rect">
            <a:avLst/>
          </a:prstGeom>
          <a:noFill/>
        </p:spPr>
      </p:pic>
    </p:spTree>
  </p:cSld>
  <p:clrMapOvr>
    <a:masterClrMapping/>
  </p:clrMapOvr>
  <p:transition spd="med" advTm="13000">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8370" name="Picture 2" descr="J:\CARPETA PLANTILLAS\slide0026_background (4).gif"/>
          <p:cNvPicPr>
            <a:picLocks noChangeAspect="1" noChangeArrowheads="1"/>
          </p:cNvPicPr>
          <p:nvPr/>
        </p:nvPicPr>
        <p:blipFill>
          <a:blip r:embed="rId3" cstate="print"/>
          <a:srcRect/>
          <a:stretch>
            <a:fillRect/>
          </a:stretch>
        </p:blipFill>
        <p:spPr bwMode="auto">
          <a:xfrm>
            <a:off x="0" y="0"/>
            <a:ext cx="9179460" cy="6876000"/>
          </a:xfrm>
          <a:prstGeom prst="rect">
            <a:avLst/>
          </a:prstGeom>
          <a:noFill/>
        </p:spPr>
      </p:pic>
      <p:pic>
        <p:nvPicPr>
          <p:cNvPr id="5" name="Picture 2" descr="http://es.globedia.com/imagenes/noticias/2010/1/1/historia-reyes-magos_1_713027.jpg">
            <a:hlinkClick r:id="rId4"/>
          </p:cNvPr>
          <p:cNvPicPr>
            <a:picLocks noChangeAspect="1" noChangeArrowheads="1"/>
          </p:cNvPicPr>
          <p:nvPr/>
        </p:nvPicPr>
        <p:blipFill>
          <a:blip r:embed="rId5" cstate="print"/>
          <a:srcRect/>
          <a:stretch>
            <a:fillRect/>
          </a:stretch>
        </p:blipFill>
        <p:spPr bwMode="auto">
          <a:xfrm>
            <a:off x="785786" y="571480"/>
            <a:ext cx="7711006" cy="5976000"/>
          </a:xfrm>
          <a:prstGeom prst="rect">
            <a:avLst/>
          </a:prstGeom>
          <a:noFill/>
          <a:effectLst>
            <a:softEdge rad="635000"/>
          </a:effectLst>
        </p:spPr>
      </p:pic>
      <p:pic>
        <p:nvPicPr>
          <p:cNvPr id="6" name="Picture 2" descr="http://www.fondosgratis.com.mx/archivos/temp/2912/400_1199511580_reyes-magos.jpg"/>
          <p:cNvPicPr>
            <a:picLocks noChangeAspect="1" noChangeArrowheads="1"/>
          </p:cNvPicPr>
          <p:nvPr/>
        </p:nvPicPr>
        <p:blipFill>
          <a:blip r:embed="rId6" cstate="print"/>
          <a:srcRect/>
          <a:stretch>
            <a:fillRect/>
          </a:stretch>
        </p:blipFill>
        <p:spPr bwMode="auto">
          <a:xfrm>
            <a:off x="357158" y="342000"/>
            <a:ext cx="8391502" cy="6516000"/>
          </a:xfrm>
          <a:prstGeom prst="rect">
            <a:avLst/>
          </a:prstGeom>
          <a:noFill/>
          <a:effectLst>
            <a:softEdge rad="635000"/>
          </a:effectLst>
        </p:spPr>
      </p:pic>
      <p:sp>
        <p:nvSpPr>
          <p:cNvPr id="33793" name="Rectangle 1"/>
          <p:cNvSpPr>
            <a:spLocks noChangeArrowheads="1"/>
          </p:cNvSpPr>
          <p:nvPr/>
        </p:nvSpPr>
        <p:spPr bwMode="auto">
          <a:xfrm>
            <a:off x="285688" y="0"/>
            <a:ext cx="8858312" cy="120032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es-ES_tradnl" sz="2400" dirty="0" smtClean="0">
                <a:solidFill>
                  <a:srgbClr val="CC6600"/>
                </a:solidFill>
                <a:latin typeface="Forte" pitchFamily="66" charset="0"/>
                <a:ea typeface="Calibri" pitchFamily="34" charset="0"/>
                <a:cs typeface="Arial" pitchFamily="34" charset="0"/>
              </a:rPr>
              <a:t>Q</a:t>
            </a:r>
            <a:r>
              <a:rPr kumimoji="0" lang="es-ES_tradnl" sz="2400" b="0" i="0" u="none" strike="noStrike" cap="none" normalizeH="0" baseline="0" dirty="0" smtClean="0">
                <a:ln>
                  <a:noFill/>
                </a:ln>
                <a:solidFill>
                  <a:srgbClr val="CC6600"/>
                </a:solidFill>
                <a:effectLst/>
                <a:latin typeface="Forte" pitchFamily="66" charset="0"/>
                <a:ea typeface="Calibri" pitchFamily="34" charset="0"/>
                <a:cs typeface="Arial" pitchFamily="34" charset="0"/>
              </a:rPr>
              <a:t>ue este año los tres reyes magos traigan la estrella de </a:t>
            </a:r>
            <a:r>
              <a:rPr lang="es-ES_tradnl" sz="2400" dirty="0" smtClean="0">
                <a:solidFill>
                  <a:srgbClr val="CC6600"/>
                </a:solidFill>
                <a:latin typeface="Forte" pitchFamily="66" charset="0"/>
                <a:ea typeface="Calibri" pitchFamily="34" charset="0"/>
                <a:cs typeface="Arial" pitchFamily="34" charset="0"/>
              </a:rPr>
              <a:t>B</a:t>
            </a:r>
            <a:r>
              <a:rPr kumimoji="0" lang="es-ES_tradnl" sz="2400" b="0" i="0" u="none" strike="noStrike" cap="none" normalizeH="0" baseline="0" dirty="0" smtClean="0">
                <a:ln>
                  <a:noFill/>
                </a:ln>
                <a:solidFill>
                  <a:srgbClr val="CC6600"/>
                </a:solidFill>
                <a:effectLst/>
                <a:latin typeface="Forte" pitchFamily="66" charset="0"/>
                <a:ea typeface="Calibri" pitchFamily="34" charset="0"/>
                <a:cs typeface="Arial" pitchFamily="34" charset="0"/>
              </a:rPr>
              <a:t>elén para que iluminen al mundo y este consiga la paz y amor que tanto necesitamos.  </a:t>
            </a:r>
            <a:endParaRPr kumimoji="0" lang="es-ES_tradnl" sz="2400" b="0" i="0" u="none" strike="noStrike" cap="none" normalizeH="0" baseline="0" dirty="0" smtClean="0">
              <a:ln>
                <a:noFill/>
              </a:ln>
              <a:solidFill>
                <a:srgbClr val="CC6600"/>
              </a:solidFill>
              <a:effectLst/>
              <a:latin typeface="Forte" pitchFamily="66" charset="0"/>
              <a:cs typeface="Arial" pitchFamily="34" charset="0"/>
            </a:endParaRPr>
          </a:p>
        </p:txBody>
      </p:sp>
    </p:spTree>
  </p:cSld>
  <p:clrMapOvr>
    <a:masterClrMapping/>
  </p:clrMapOvr>
  <p:transition spd="med" advTm="10000">
    <p:diamon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xit" presetSubtype="16" fill="hold" nodeType="clickEffect">
                                  <p:stCondLst>
                                    <p:cond delay="0"/>
                                  </p:stCondLst>
                                  <p:childTnLst>
                                    <p:animEffect transition="out" filter="diamond(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3">
            <a:schemeClr val="accent2"/>
          </a:fillRef>
          <a:effectRef idx="2">
            <a:schemeClr val="accent2"/>
          </a:effectRef>
          <a:fontRef idx="minor">
            <a:schemeClr val="lt1"/>
          </a:fontRef>
        </p:style>
        <p:txBody>
          <a:bodyPr/>
          <a:lstStyle/>
          <a:p>
            <a:endParaRPr lang="es-ES_tradnl" dirty="0"/>
          </a:p>
        </p:txBody>
      </p:sp>
      <p:pic>
        <p:nvPicPr>
          <p:cNvPr id="21506" name="Picture 2" descr="http://www.practicopedia.com/files/reyes_magos476_0.jpg"/>
          <p:cNvPicPr>
            <a:picLocks noChangeAspect="1" noChangeArrowheads="1"/>
          </p:cNvPicPr>
          <p:nvPr/>
        </p:nvPicPr>
        <p:blipFill>
          <a:blip r:embed="rId3" cstate="print"/>
          <a:srcRect/>
          <a:stretch>
            <a:fillRect/>
          </a:stretch>
        </p:blipFill>
        <p:spPr bwMode="auto">
          <a:xfrm>
            <a:off x="714348" y="142852"/>
            <a:ext cx="7473200" cy="5652000"/>
          </a:xfrm>
          <a:prstGeom prst="rect">
            <a:avLst/>
          </a:prstGeom>
          <a:noFill/>
          <a:effectLst>
            <a:softEdge rad="635000"/>
          </a:effectLst>
        </p:spPr>
      </p:pic>
      <p:pic>
        <p:nvPicPr>
          <p:cNvPr id="62465" name="Picture 1" descr="C:\Users\abuelitos\Documents\BELEN\coro[1].jpg"/>
          <p:cNvPicPr>
            <a:picLocks noChangeAspect="1" noChangeArrowheads="1"/>
          </p:cNvPicPr>
          <p:nvPr/>
        </p:nvPicPr>
        <p:blipFill>
          <a:blip r:embed="rId4" cstate="print"/>
          <a:srcRect/>
          <a:stretch>
            <a:fillRect/>
          </a:stretch>
        </p:blipFill>
        <p:spPr bwMode="auto">
          <a:xfrm>
            <a:off x="428596" y="4857760"/>
            <a:ext cx="3381408" cy="1836000"/>
          </a:xfrm>
          <a:prstGeom prst="roundRect">
            <a:avLst/>
          </a:prstGeom>
          <a:noFill/>
          <a:effectLst>
            <a:softEdge rad="317500"/>
          </a:effectLst>
        </p:spPr>
      </p:pic>
    </p:spTree>
  </p:cSld>
  <p:clrMapOvr>
    <a:masterClrMapping/>
  </p:clrMapOvr>
  <p:transition spd="med" advTm="4000">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65538" name="Picture 2" descr="http://us.123rf.com/400wm/400/400/backyardproduction/backyardproduction1012/backyardproduction101200004/8470312-rbol-de-navidad-con-regalos-y-luces-que-refleja-en-ventanas-alrededor-del-rbol-en-el-hogar-moderno.jpg"/>
          <p:cNvPicPr>
            <a:picLocks noChangeAspect="1" noChangeArrowheads="1"/>
          </p:cNvPicPr>
          <p:nvPr/>
        </p:nvPicPr>
        <p:blipFill>
          <a:blip r:embed="rId2" cstate="print"/>
          <a:srcRect/>
          <a:stretch>
            <a:fillRect/>
          </a:stretch>
        </p:blipFill>
        <p:spPr bwMode="auto">
          <a:xfrm>
            <a:off x="0" y="0"/>
            <a:ext cx="5291560" cy="6876000"/>
          </a:xfrm>
          <a:prstGeom prst="rect">
            <a:avLst/>
          </a:prstGeom>
          <a:noFill/>
          <a:effectLst>
            <a:softEdge rad="127000"/>
          </a:effectLst>
        </p:spPr>
      </p:pic>
      <p:pic>
        <p:nvPicPr>
          <p:cNvPr id="5" name="Picture 9" descr="http://1.bp.blogspot.com/_-Wd_6YmmQng/TSOvt2DzLmI/AAAAAAAABeI/CeJJpw-gtQ8/s1600/regalo3.jpg"/>
          <p:cNvPicPr>
            <a:picLocks noChangeAspect="1" noChangeArrowheads="1"/>
          </p:cNvPicPr>
          <p:nvPr/>
        </p:nvPicPr>
        <p:blipFill>
          <a:blip r:embed="rId3" cstate="print"/>
          <a:srcRect/>
          <a:stretch>
            <a:fillRect/>
          </a:stretch>
        </p:blipFill>
        <p:spPr bwMode="auto">
          <a:xfrm>
            <a:off x="2643174" y="4929198"/>
            <a:ext cx="2720871" cy="2088000"/>
          </a:xfrm>
          <a:prstGeom prst="roundRect">
            <a:avLst/>
          </a:prstGeom>
          <a:noFill/>
          <a:effectLst>
            <a:softEdge rad="635000"/>
          </a:effectLst>
        </p:spPr>
      </p:pic>
      <p:pic>
        <p:nvPicPr>
          <p:cNvPr id="17" name="Picture 2" descr=" Escenas de Navidad....."/>
          <p:cNvPicPr>
            <a:picLocks noChangeAspect="1" noChangeArrowheads="1" noCrop="1"/>
          </p:cNvPicPr>
          <p:nvPr/>
        </p:nvPicPr>
        <p:blipFill>
          <a:blip r:embed="rId4" cstate="print"/>
          <a:srcRect/>
          <a:stretch>
            <a:fillRect/>
          </a:stretch>
        </p:blipFill>
        <p:spPr bwMode="auto">
          <a:xfrm>
            <a:off x="5357818" y="142852"/>
            <a:ext cx="3333750" cy="3238501"/>
          </a:xfrm>
          <a:prstGeom prst="rect">
            <a:avLst/>
          </a:prstGeom>
          <a:noFill/>
        </p:spPr>
      </p:pic>
      <p:pic>
        <p:nvPicPr>
          <p:cNvPr id="18" name="Picture 6" descr="http://1rciclovedruna.files.wordpress.com/2011/12/3-gifs-animados-navidad1.gif"/>
          <p:cNvPicPr>
            <a:picLocks noChangeAspect="1" noChangeArrowheads="1" noCrop="1"/>
          </p:cNvPicPr>
          <p:nvPr/>
        </p:nvPicPr>
        <p:blipFill>
          <a:blip r:embed="rId5" cstate="print"/>
          <a:srcRect/>
          <a:stretch>
            <a:fillRect/>
          </a:stretch>
        </p:blipFill>
        <p:spPr bwMode="auto">
          <a:xfrm>
            <a:off x="5643570" y="3929066"/>
            <a:ext cx="2857500" cy="2228850"/>
          </a:xfrm>
          <a:prstGeom prst="rect">
            <a:avLst/>
          </a:prstGeom>
          <a:noFill/>
        </p:spPr>
      </p:pic>
      <p:pic>
        <p:nvPicPr>
          <p:cNvPr id="24577" name="Picture 1" descr="J:\IMAGENES ANIMALITOS\imageCAQHT896.gif"/>
          <p:cNvPicPr>
            <a:picLocks noChangeAspect="1" noChangeArrowheads="1" noCrop="1"/>
          </p:cNvPicPr>
          <p:nvPr/>
        </p:nvPicPr>
        <p:blipFill>
          <a:blip r:embed="rId6" cstate="print"/>
          <a:srcRect/>
          <a:stretch>
            <a:fillRect/>
          </a:stretch>
        </p:blipFill>
        <p:spPr bwMode="auto">
          <a:xfrm>
            <a:off x="214282" y="5500702"/>
            <a:ext cx="2067120" cy="1188000"/>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286908"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26626" name="Picture 2" descr="https://lh3.ggpht.com/O6MAotO67FuJykPMv8KEQ6Cww9ytV67eymmpGfLwQ60i5Q63ezpAbdvQCosSUAlaaA=w705"/>
          <p:cNvPicPr>
            <a:picLocks noChangeAspect="1" noChangeArrowheads="1"/>
          </p:cNvPicPr>
          <p:nvPr/>
        </p:nvPicPr>
        <p:blipFill>
          <a:blip r:embed="rId2" cstate="print"/>
          <a:srcRect/>
          <a:stretch>
            <a:fillRect/>
          </a:stretch>
        </p:blipFill>
        <p:spPr bwMode="auto">
          <a:xfrm>
            <a:off x="-3" y="1000108"/>
            <a:ext cx="9269210" cy="4536000"/>
          </a:xfrm>
          <a:prstGeom prst="rect">
            <a:avLst/>
          </a:prstGeom>
          <a:noFill/>
          <a:effectLst>
            <a:softEdge rad="635000"/>
          </a:effectLst>
        </p:spPr>
      </p:pic>
    </p:spTree>
  </p:cSld>
  <p:clrMapOvr>
    <a:masterClrMapping/>
  </p:clrMapOvr>
  <p:transition spd="med" advTm="4000">
    <p:circl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8194" name="Picture 2" descr="J:\CARPETA PLANTILLAS\slide0025_background (5).gif"/>
          <p:cNvPicPr>
            <a:picLocks noChangeAspect="1" noChangeArrowheads="1"/>
          </p:cNvPicPr>
          <p:nvPr/>
        </p:nvPicPr>
        <p:blipFill>
          <a:blip r:embed="rId3" cstate="print"/>
          <a:srcRect/>
          <a:stretch>
            <a:fillRect/>
          </a:stretch>
        </p:blipFill>
        <p:spPr bwMode="auto">
          <a:xfrm>
            <a:off x="0" y="0"/>
            <a:ext cx="9179460" cy="6876000"/>
          </a:xfrm>
          <a:prstGeom prst="rect">
            <a:avLst/>
          </a:prstGeom>
          <a:noFill/>
        </p:spPr>
      </p:pic>
      <p:sp>
        <p:nvSpPr>
          <p:cNvPr id="6" name="5 Rectángulo"/>
          <p:cNvSpPr/>
          <p:nvPr/>
        </p:nvSpPr>
        <p:spPr>
          <a:xfrm>
            <a:off x="214282" y="285728"/>
            <a:ext cx="6023847" cy="830997"/>
          </a:xfrm>
          <a:prstGeom prst="rect">
            <a:avLst/>
          </a:prstGeom>
        </p:spPr>
        <p:txBody>
          <a:bodyPr wrap="square">
            <a:spAutoFit/>
          </a:bodyPr>
          <a:lstStyle/>
          <a:p>
            <a:r>
              <a:rPr lang="es-ES_tradnl" sz="2400" b="1" dirty="0" smtClean="0"/>
              <a:t>    </a:t>
            </a:r>
            <a:r>
              <a:rPr lang="es-ES_tradnl" sz="2400" b="1" dirty="0" smtClean="0">
                <a:latin typeface="Forte" pitchFamily="66" charset="0"/>
              </a:rPr>
              <a:t>La tradición del Roscón de Reyes </a:t>
            </a:r>
          </a:p>
          <a:p>
            <a:r>
              <a:rPr lang="es-ES_tradnl" sz="2400" b="1" dirty="0" smtClean="0"/>
              <a:t> </a:t>
            </a:r>
            <a:endParaRPr lang="es-ES_tradnl" sz="2400" b="1" dirty="0"/>
          </a:p>
        </p:txBody>
      </p:sp>
      <p:sp>
        <p:nvSpPr>
          <p:cNvPr id="7" name="6 Rectángulo"/>
          <p:cNvSpPr/>
          <p:nvPr/>
        </p:nvSpPr>
        <p:spPr>
          <a:xfrm>
            <a:off x="357158" y="785794"/>
            <a:ext cx="5429288" cy="4524315"/>
          </a:xfrm>
          <a:prstGeom prst="rect">
            <a:avLst/>
          </a:prstGeom>
        </p:spPr>
        <p:txBody>
          <a:bodyPr wrap="square">
            <a:spAutoFit/>
          </a:bodyPr>
          <a:lstStyle/>
          <a:p>
            <a:r>
              <a:rPr lang="es-ES_tradnl" sz="2400" dirty="0" smtClean="0">
                <a:latin typeface="Forte" pitchFamily="66" charset="0"/>
              </a:rPr>
              <a:t>La costumbre del pastel de Reyes se conoció en España a través de los soldados repatriados de Flandes y se hizo más popular con Felipe V.</a:t>
            </a:r>
          </a:p>
          <a:p>
            <a:r>
              <a:rPr lang="es-ES_tradnl" sz="2400" dirty="0" smtClean="0">
                <a:latin typeface="Forte" pitchFamily="66" charset="0"/>
              </a:rPr>
              <a:t>Se adorna por encima con azúcar y tiras de fruta en dulce, la fruta escarchada. Algunos roscones pueden ir rellenos de nata, chocolate o cabello de ángel. Se reparte el Roscón en partes iguales y a la persona (niño) favorecida con la figurita se le considera como el "rey de la fiesta".</a:t>
            </a:r>
            <a:endParaRPr lang="es-ES_tradnl" sz="2400" dirty="0">
              <a:latin typeface="Forte" pitchFamily="66" charset="0"/>
            </a:endParaRPr>
          </a:p>
        </p:txBody>
      </p:sp>
      <p:pic>
        <p:nvPicPr>
          <p:cNvPr id="22530" name="Picture 2" descr="http://alternativo.mx/wp-content/uploads/2011/01/800px-Rosc%C3%B3n_de_Reyes_-_Mallorquina.jpg"/>
          <p:cNvPicPr>
            <a:picLocks noChangeAspect="1" noChangeArrowheads="1"/>
          </p:cNvPicPr>
          <p:nvPr/>
        </p:nvPicPr>
        <p:blipFill>
          <a:blip r:embed="rId4" cstate="print"/>
          <a:srcRect/>
          <a:stretch>
            <a:fillRect/>
          </a:stretch>
        </p:blipFill>
        <p:spPr bwMode="auto">
          <a:xfrm>
            <a:off x="1285852" y="4662000"/>
            <a:ext cx="3298880" cy="2196000"/>
          </a:xfrm>
          <a:prstGeom prst="ellipse">
            <a:avLst/>
          </a:prstGeom>
          <a:noFill/>
          <a:effectLst>
            <a:softEdge rad="127000"/>
          </a:effectLst>
        </p:spPr>
      </p:pic>
      <p:pic>
        <p:nvPicPr>
          <p:cNvPr id="23554" name="Picture 2" descr="http://4.bp.blogspot.com/_2mhSDSPTVaE/S0MGPS-54FI/AAAAAAAAF8Q/thuWg0VsJB4/s400/roscon+reyes+2009-55a.jpg"/>
          <p:cNvPicPr>
            <a:picLocks noChangeAspect="1" noChangeArrowheads="1"/>
          </p:cNvPicPr>
          <p:nvPr/>
        </p:nvPicPr>
        <p:blipFill>
          <a:blip r:embed="rId5" cstate="print"/>
          <a:srcRect/>
          <a:stretch>
            <a:fillRect/>
          </a:stretch>
        </p:blipFill>
        <p:spPr bwMode="auto">
          <a:xfrm>
            <a:off x="5160000" y="3870000"/>
            <a:ext cx="3984000" cy="2988000"/>
          </a:xfrm>
          <a:prstGeom prst="ellipse">
            <a:avLst/>
          </a:prstGeom>
          <a:noFill/>
          <a:effectLst>
            <a:softEdge rad="317500"/>
          </a:effectLst>
        </p:spPr>
      </p:pic>
      <p:pic>
        <p:nvPicPr>
          <p:cNvPr id="23558" name="Picture 6" descr="http://www.celiacos.com/wp-content/uploads/2010/11/roscon.jpg"/>
          <p:cNvPicPr>
            <a:picLocks noChangeAspect="1" noChangeArrowheads="1"/>
          </p:cNvPicPr>
          <p:nvPr/>
        </p:nvPicPr>
        <p:blipFill>
          <a:blip r:embed="rId6" cstate="print"/>
          <a:srcRect/>
          <a:stretch>
            <a:fillRect/>
          </a:stretch>
        </p:blipFill>
        <p:spPr bwMode="auto">
          <a:xfrm>
            <a:off x="5929322" y="285728"/>
            <a:ext cx="2630416" cy="2916000"/>
          </a:xfrm>
          <a:prstGeom prst="ellipse">
            <a:avLst/>
          </a:prstGeom>
          <a:noFill/>
          <a:effectLst>
            <a:softEdge rad="317500"/>
          </a:effectLst>
        </p:spPr>
      </p:pic>
    </p:spTree>
  </p:cSld>
  <p:clrMapOvr>
    <a:masterClrMapping/>
  </p:clrMapOvr>
  <p:transition spd="med" advTm="21000">
    <p:diamon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41986" name="Picture 2" descr="J:\FONDOS NAVIDAD NIEVE Y  ESTRELLAS\pirotecnia[1].jpg"/>
          <p:cNvPicPr>
            <a:picLocks noChangeAspect="1" noChangeArrowheads="1"/>
          </p:cNvPicPr>
          <p:nvPr/>
        </p:nvPicPr>
        <p:blipFill>
          <a:blip r:embed="rId3" cstate="print"/>
          <a:srcRect/>
          <a:stretch>
            <a:fillRect/>
          </a:stretch>
        </p:blipFill>
        <p:spPr bwMode="auto">
          <a:xfrm>
            <a:off x="0" y="0"/>
            <a:ext cx="4706942" cy="3780000"/>
          </a:xfrm>
          <a:prstGeom prst="rect">
            <a:avLst/>
          </a:prstGeom>
          <a:noFill/>
        </p:spPr>
      </p:pic>
      <p:pic>
        <p:nvPicPr>
          <p:cNvPr id="41987" name="Picture 3" descr="J:\FONDOS NAVIDAD NIEVE Y  ESTRELLAS\pirotecnia[1].jpg"/>
          <p:cNvPicPr>
            <a:picLocks noChangeAspect="1" noChangeArrowheads="1"/>
          </p:cNvPicPr>
          <p:nvPr/>
        </p:nvPicPr>
        <p:blipFill>
          <a:blip r:embed="rId3" cstate="print"/>
          <a:srcRect/>
          <a:stretch>
            <a:fillRect/>
          </a:stretch>
        </p:blipFill>
        <p:spPr bwMode="auto">
          <a:xfrm>
            <a:off x="0" y="3714752"/>
            <a:ext cx="4437974" cy="3564000"/>
          </a:xfrm>
          <a:prstGeom prst="rect">
            <a:avLst/>
          </a:prstGeom>
          <a:noFill/>
        </p:spPr>
      </p:pic>
      <p:pic>
        <p:nvPicPr>
          <p:cNvPr id="41988" name="Picture 4" descr="J:\FONDOS NAVIDAD NIEVE Y  ESTRELLAS\pirotecnia[1].jpg"/>
          <p:cNvPicPr>
            <a:picLocks noChangeAspect="1" noChangeArrowheads="1"/>
          </p:cNvPicPr>
          <p:nvPr/>
        </p:nvPicPr>
        <p:blipFill>
          <a:blip r:embed="rId3" cstate="print"/>
          <a:srcRect/>
          <a:stretch>
            <a:fillRect/>
          </a:stretch>
        </p:blipFill>
        <p:spPr bwMode="auto">
          <a:xfrm>
            <a:off x="4437058" y="0"/>
            <a:ext cx="4706942" cy="3780000"/>
          </a:xfrm>
          <a:prstGeom prst="rect">
            <a:avLst/>
          </a:prstGeom>
          <a:noFill/>
        </p:spPr>
      </p:pic>
      <p:pic>
        <p:nvPicPr>
          <p:cNvPr id="41989" name="Picture 5" descr="J:\FONDOS NAVIDAD NIEVE Y  ESTRELLAS\pirotecnia[1].jpg"/>
          <p:cNvPicPr>
            <a:picLocks noChangeAspect="1" noChangeArrowheads="1"/>
          </p:cNvPicPr>
          <p:nvPr/>
        </p:nvPicPr>
        <p:blipFill>
          <a:blip r:embed="rId3" cstate="print"/>
          <a:srcRect/>
          <a:stretch>
            <a:fillRect/>
          </a:stretch>
        </p:blipFill>
        <p:spPr bwMode="auto">
          <a:xfrm>
            <a:off x="4392230" y="3714752"/>
            <a:ext cx="4751770" cy="3816000"/>
          </a:xfrm>
          <a:prstGeom prst="rect">
            <a:avLst/>
          </a:prstGeom>
          <a:noFill/>
        </p:spPr>
      </p:pic>
      <p:pic>
        <p:nvPicPr>
          <p:cNvPr id="41990" name="Picture 6" descr="J:\GIBS CUMPLEAÑOS - TARTAS\FUEGOS ARTIFICIALES 1[1].gif"/>
          <p:cNvPicPr>
            <a:picLocks noChangeAspect="1" noChangeArrowheads="1" noCrop="1"/>
          </p:cNvPicPr>
          <p:nvPr/>
        </p:nvPicPr>
        <p:blipFill>
          <a:blip r:embed="rId4" cstate="print"/>
          <a:srcRect/>
          <a:stretch>
            <a:fillRect/>
          </a:stretch>
        </p:blipFill>
        <p:spPr bwMode="auto">
          <a:xfrm>
            <a:off x="6715141" y="285728"/>
            <a:ext cx="1745827" cy="2232000"/>
          </a:xfrm>
          <a:prstGeom prst="rect">
            <a:avLst/>
          </a:prstGeom>
          <a:noFill/>
          <a:effectLst>
            <a:softEdge rad="317500"/>
          </a:effectLst>
        </p:spPr>
      </p:pic>
      <p:pic>
        <p:nvPicPr>
          <p:cNvPr id="9" name="Picture 6" descr="J:\GIBS CUMPLEAÑOS - TARTAS\FUEGOS ARTIFICIALES 1[1].gif"/>
          <p:cNvPicPr>
            <a:picLocks noChangeAspect="1" noChangeArrowheads="1" noCrop="1"/>
          </p:cNvPicPr>
          <p:nvPr/>
        </p:nvPicPr>
        <p:blipFill>
          <a:blip r:embed="rId4" cstate="print"/>
          <a:srcRect/>
          <a:stretch>
            <a:fillRect/>
          </a:stretch>
        </p:blipFill>
        <p:spPr bwMode="auto">
          <a:xfrm>
            <a:off x="3214674" y="214290"/>
            <a:ext cx="1971099" cy="2520000"/>
          </a:xfrm>
          <a:prstGeom prst="rect">
            <a:avLst/>
          </a:prstGeom>
          <a:noFill/>
          <a:effectLst>
            <a:softEdge rad="317500"/>
          </a:effectLst>
        </p:spPr>
      </p:pic>
      <p:pic>
        <p:nvPicPr>
          <p:cNvPr id="10" name="Picture 6" descr="J:\GIBS CUMPLEAÑOS - TARTAS\FUEGOS ARTIFICIALES 1[1].gif"/>
          <p:cNvPicPr>
            <a:picLocks noChangeAspect="1" noChangeArrowheads="1" noCrop="1"/>
          </p:cNvPicPr>
          <p:nvPr/>
        </p:nvPicPr>
        <p:blipFill>
          <a:blip r:embed="rId4" cstate="print"/>
          <a:srcRect/>
          <a:stretch>
            <a:fillRect/>
          </a:stretch>
        </p:blipFill>
        <p:spPr bwMode="auto">
          <a:xfrm>
            <a:off x="0" y="357166"/>
            <a:ext cx="1745827" cy="2232000"/>
          </a:xfrm>
          <a:prstGeom prst="rect">
            <a:avLst/>
          </a:prstGeom>
          <a:noFill/>
          <a:effectLst>
            <a:softEdge rad="317500"/>
          </a:effectLst>
        </p:spPr>
      </p:pic>
      <p:pic>
        <p:nvPicPr>
          <p:cNvPr id="11" name="Picture 6" descr="J:\GIBS CUMPLEAÑOS - TARTAS\FUEGOS ARTIFICIALES 1[1].gif"/>
          <p:cNvPicPr>
            <a:picLocks noChangeAspect="1" noChangeArrowheads="1" noCrop="1"/>
          </p:cNvPicPr>
          <p:nvPr/>
        </p:nvPicPr>
        <p:blipFill>
          <a:blip r:embed="rId4" cstate="print"/>
          <a:srcRect/>
          <a:stretch>
            <a:fillRect/>
          </a:stretch>
        </p:blipFill>
        <p:spPr bwMode="auto">
          <a:xfrm>
            <a:off x="3428992" y="2357430"/>
            <a:ext cx="1745827" cy="2232000"/>
          </a:xfrm>
          <a:prstGeom prst="rect">
            <a:avLst/>
          </a:prstGeom>
          <a:noFill/>
          <a:effectLst>
            <a:softEdge rad="317500"/>
          </a:effectLst>
        </p:spPr>
      </p:pic>
      <p:pic>
        <p:nvPicPr>
          <p:cNvPr id="12" name="Picture 6" descr="J:\GIBS CUMPLEAÑOS - TARTAS\FUEGOS ARTIFICIALES 1[1].gif"/>
          <p:cNvPicPr>
            <a:picLocks noChangeAspect="1" noChangeArrowheads="1" noCrop="1"/>
          </p:cNvPicPr>
          <p:nvPr/>
        </p:nvPicPr>
        <p:blipFill>
          <a:blip r:embed="rId4" cstate="print"/>
          <a:srcRect/>
          <a:stretch>
            <a:fillRect/>
          </a:stretch>
        </p:blipFill>
        <p:spPr bwMode="auto">
          <a:xfrm>
            <a:off x="6643702" y="2571744"/>
            <a:ext cx="1745827" cy="2232000"/>
          </a:xfrm>
          <a:prstGeom prst="rect">
            <a:avLst/>
          </a:prstGeom>
          <a:noFill/>
          <a:effectLst>
            <a:softEdge rad="317500"/>
          </a:effectLst>
        </p:spPr>
      </p:pic>
      <p:pic>
        <p:nvPicPr>
          <p:cNvPr id="13" name="Picture 6" descr="J:\GIBS CUMPLEAÑOS - TARTAS\FUEGOS ARTIFICIALES 1[1].gif"/>
          <p:cNvPicPr>
            <a:picLocks noChangeAspect="1" noChangeArrowheads="1" noCrop="1"/>
          </p:cNvPicPr>
          <p:nvPr/>
        </p:nvPicPr>
        <p:blipFill>
          <a:blip r:embed="rId4" cstate="print"/>
          <a:srcRect/>
          <a:stretch>
            <a:fillRect/>
          </a:stretch>
        </p:blipFill>
        <p:spPr bwMode="auto">
          <a:xfrm>
            <a:off x="857222" y="2500306"/>
            <a:ext cx="1858463" cy="2376000"/>
          </a:xfrm>
          <a:prstGeom prst="rect">
            <a:avLst/>
          </a:prstGeom>
          <a:noFill/>
          <a:effectLst>
            <a:softEdge rad="317500"/>
          </a:effectLst>
        </p:spPr>
      </p:pic>
      <p:pic>
        <p:nvPicPr>
          <p:cNvPr id="14" name="Picture 6" descr="J:\GIBS CUMPLEAÑOS - TARTAS\FUEGOS ARTIFICIALES 1[1].gif"/>
          <p:cNvPicPr>
            <a:picLocks noChangeAspect="1" noChangeArrowheads="1" noCrop="1"/>
          </p:cNvPicPr>
          <p:nvPr/>
        </p:nvPicPr>
        <p:blipFill>
          <a:blip r:embed="rId4" cstate="print"/>
          <a:srcRect/>
          <a:stretch>
            <a:fillRect/>
          </a:stretch>
        </p:blipFill>
        <p:spPr bwMode="auto">
          <a:xfrm>
            <a:off x="3428992" y="4786322"/>
            <a:ext cx="1914781" cy="2448000"/>
          </a:xfrm>
          <a:prstGeom prst="rect">
            <a:avLst/>
          </a:prstGeom>
          <a:noFill/>
          <a:effectLst>
            <a:softEdge rad="317500"/>
          </a:effectLst>
        </p:spPr>
      </p:pic>
      <p:pic>
        <p:nvPicPr>
          <p:cNvPr id="41991" name="Picture 7" descr="J:\GIBS CUMPLEAÑOS - TARTAS\44003[1].gif"/>
          <p:cNvPicPr>
            <a:picLocks noChangeAspect="1" noChangeArrowheads="1" noCrop="1"/>
          </p:cNvPicPr>
          <p:nvPr/>
        </p:nvPicPr>
        <p:blipFill>
          <a:blip r:embed="rId5" cstate="print"/>
          <a:srcRect/>
          <a:stretch>
            <a:fillRect/>
          </a:stretch>
        </p:blipFill>
        <p:spPr bwMode="auto">
          <a:xfrm>
            <a:off x="5429256" y="1785926"/>
            <a:ext cx="1428750" cy="1219200"/>
          </a:xfrm>
          <a:prstGeom prst="rect">
            <a:avLst/>
          </a:prstGeom>
          <a:noFill/>
        </p:spPr>
      </p:pic>
      <p:pic>
        <p:nvPicPr>
          <p:cNvPr id="41992" name="Picture 8" descr="J:\GIBS CUMPLEAÑOS - TARTAS\44003[1].gif"/>
          <p:cNvPicPr>
            <a:picLocks noChangeAspect="1" noChangeArrowheads="1" noCrop="1"/>
          </p:cNvPicPr>
          <p:nvPr/>
        </p:nvPicPr>
        <p:blipFill>
          <a:blip r:embed="rId5" cstate="print"/>
          <a:srcRect/>
          <a:stretch>
            <a:fillRect/>
          </a:stretch>
        </p:blipFill>
        <p:spPr bwMode="auto">
          <a:xfrm>
            <a:off x="2143108" y="2500306"/>
            <a:ext cx="1428750" cy="1219200"/>
          </a:xfrm>
          <a:prstGeom prst="rect">
            <a:avLst/>
          </a:prstGeom>
          <a:noFill/>
        </p:spPr>
      </p:pic>
      <p:pic>
        <p:nvPicPr>
          <p:cNvPr id="41993" name="Picture 9" descr="J:\GIBS CUMPLEAÑOS - TARTAS\44003[1].gif"/>
          <p:cNvPicPr>
            <a:picLocks noChangeAspect="1" noChangeArrowheads="1" noCrop="1"/>
          </p:cNvPicPr>
          <p:nvPr/>
        </p:nvPicPr>
        <p:blipFill>
          <a:blip r:embed="rId5" cstate="print"/>
          <a:srcRect/>
          <a:stretch>
            <a:fillRect/>
          </a:stretch>
        </p:blipFill>
        <p:spPr bwMode="auto">
          <a:xfrm>
            <a:off x="2428860" y="5638800"/>
            <a:ext cx="1428750" cy="1219200"/>
          </a:xfrm>
          <a:prstGeom prst="rect">
            <a:avLst/>
          </a:prstGeom>
          <a:noFill/>
        </p:spPr>
      </p:pic>
      <p:pic>
        <p:nvPicPr>
          <p:cNvPr id="41994" name="Picture 10" descr="J:\GIBS CUMPLEAÑOS - TARTAS\44003[1].gif"/>
          <p:cNvPicPr>
            <a:picLocks noChangeAspect="1" noChangeArrowheads="1" noCrop="1"/>
          </p:cNvPicPr>
          <p:nvPr/>
        </p:nvPicPr>
        <p:blipFill>
          <a:blip r:embed="rId5" cstate="print"/>
          <a:srcRect/>
          <a:stretch>
            <a:fillRect/>
          </a:stretch>
        </p:blipFill>
        <p:spPr bwMode="auto">
          <a:xfrm>
            <a:off x="4500562" y="5143512"/>
            <a:ext cx="1428750" cy="1219200"/>
          </a:xfrm>
          <a:prstGeom prst="rect">
            <a:avLst/>
          </a:prstGeom>
          <a:noFill/>
        </p:spPr>
      </p:pic>
      <p:pic>
        <p:nvPicPr>
          <p:cNvPr id="41995" name="Picture 11" descr="J:\GIBS CUMPLEAÑOS - TARTAS\44003[1].gif"/>
          <p:cNvPicPr>
            <a:picLocks noChangeAspect="1" noChangeArrowheads="1" noCrop="1"/>
          </p:cNvPicPr>
          <p:nvPr/>
        </p:nvPicPr>
        <p:blipFill>
          <a:blip r:embed="rId5" cstate="print"/>
          <a:srcRect/>
          <a:stretch>
            <a:fillRect/>
          </a:stretch>
        </p:blipFill>
        <p:spPr bwMode="auto">
          <a:xfrm>
            <a:off x="0" y="2928934"/>
            <a:ext cx="1428750" cy="1219200"/>
          </a:xfrm>
          <a:prstGeom prst="rect">
            <a:avLst/>
          </a:prstGeom>
          <a:noFill/>
        </p:spPr>
      </p:pic>
      <p:pic>
        <p:nvPicPr>
          <p:cNvPr id="41996" name="Picture 12" descr="J:\GIBS CUMPLEAÑOS - TARTAS\44003[1].gif"/>
          <p:cNvPicPr>
            <a:picLocks noChangeAspect="1" noChangeArrowheads="1" noCrop="1"/>
          </p:cNvPicPr>
          <p:nvPr/>
        </p:nvPicPr>
        <p:blipFill>
          <a:blip r:embed="rId5" cstate="print"/>
          <a:srcRect/>
          <a:stretch>
            <a:fillRect/>
          </a:stretch>
        </p:blipFill>
        <p:spPr bwMode="auto">
          <a:xfrm>
            <a:off x="5286380" y="3214686"/>
            <a:ext cx="1428750" cy="1219200"/>
          </a:xfrm>
          <a:prstGeom prst="rect">
            <a:avLst/>
          </a:prstGeom>
          <a:noFill/>
        </p:spPr>
      </p:pic>
      <p:pic>
        <p:nvPicPr>
          <p:cNvPr id="41997" name="Picture 13" descr="J:\GIBS CUMPLEAÑOS - TARTAS\44003[1].gif"/>
          <p:cNvPicPr>
            <a:picLocks noChangeAspect="1" noChangeArrowheads="1" noCrop="1"/>
          </p:cNvPicPr>
          <p:nvPr/>
        </p:nvPicPr>
        <p:blipFill>
          <a:blip r:embed="rId5" cstate="print"/>
          <a:srcRect/>
          <a:stretch>
            <a:fillRect/>
          </a:stretch>
        </p:blipFill>
        <p:spPr bwMode="auto">
          <a:xfrm>
            <a:off x="5929322" y="5500702"/>
            <a:ext cx="1428750" cy="1219200"/>
          </a:xfrm>
          <a:prstGeom prst="rect">
            <a:avLst/>
          </a:prstGeom>
          <a:noFill/>
        </p:spPr>
      </p:pic>
      <p:pic>
        <p:nvPicPr>
          <p:cNvPr id="41998" name="Picture 14" descr="J:\GIBS CUMPLEAÑOS - TARTAS\firework3[1].gif"/>
          <p:cNvPicPr>
            <a:picLocks noChangeAspect="1" noChangeArrowheads="1" noCrop="1"/>
          </p:cNvPicPr>
          <p:nvPr/>
        </p:nvPicPr>
        <p:blipFill>
          <a:blip r:embed="rId6" cstate="print"/>
          <a:srcRect/>
          <a:stretch>
            <a:fillRect/>
          </a:stretch>
        </p:blipFill>
        <p:spPr bwMode="auto">
          <a:xfrm>
            <a:off x="4129088" y="2990850"/>
            <a:ext cx="885825" cy="876300"/>
          </a:xfrm>
          <a:prstGeom prst="rect">
            <a:avLst/>
          </a:prstGeom>
          <a:noFill/>
        </p:spPr>
      </p:pic>
      <p:pic>
        <p:nvPicPr>
          <p:cNvPr id="42000" name="Picture 16" descr="222.gif (17158 bytes)"/>
          <p:cNvPicPr>
            <a:picLocks noChangeAspect="1" noChangeArrowheads="1"/>
          </p:cNvPicPr>
          <p:nvPr/>
        </p:nvPicPr>
        <p:blipFill>
          <a:blip r:embed="rId7" cstate="print"/>
          <a:srcRect/>
          <a:stretch>
            <a:fillRect/>
          </a:stretch>
        </p:blipFill>
        <p:spPr bwMode="auto">
          <a:xfrm>
            <a:off x="3428992" y="1714488"/>
            <a:ext cx="1219200" cy="1219201"/>
          </a:xfrm>
          <a:prstGeom prst="rect">
            <a:avLst/>
          </a:prstGeom>
          <a:noFill/>
        </p:spPr>
      </p:pic>
      <p:pic>
        <p:nvPicPr>
          <p:cNvPr id="42002" name="Picture 18" descr="222.gif (17158 bytes)"/>
          <p:cNvPicPr>
            <a:picLocks noChangeAspect="1" noChangeArrowheads="1"/>
          </p:cNvPicPr>
          <p:nvPr/>
        </p:nvPicPr>
        <p:blipFill>
          <a:blip r:embed="rId7" cstate="print"/>
          <a:srcRect/>
          <a:stretch>
            <a:fillRect/>
          </a:stretch>
        </p:blipFill>
        <p:spPr bwMode="auto">
          <a:xfrm>
            <a:off x="357158" y="5786454"/>
            <a:ext cx="1219200" cy="1219201"/>
          </a:xfrm>
          <a:prstGeom prst="rect">
            <a:avLst/>
          </a:prstGeom>
          <a:noFill/>
        </p:spPr>
      </p:pic>
      <p:pic>
        <p:nvPicPr>
          <p:cNvPr id="42004" name="Picture 20" descr="222.gif (17158 bytes)"/>
          <p:cNvPicPr>
            <a:picLocks noChangeAspect="1" noChangeArrowheads="1"/>
          </p:cNvPicPr>
          <p:nvPr/>
        </p:nvPicPr>
        <p:blipFill>
          <a:blip r:embed="rId7" cstate="print"/>
          <a:srcRect/>
          <a:stretch>
            <a:fillRect/>
          </a:stretch>
        </p:blipFill>
        <p:spPr bwMode="auto">
          <a:xfrm>
            <a:off x="7572396" y="5638799"/>
            <a:ext cx="1219200" cy="1219201"/>
          </a:xfrm>
          <a:prstGeom prst="rect">
            <a:avLst/>
          </a:prstGeom>
          <a:noFill/>
        </p:spPr>
      </p:pic>
      <p:pic>
        <p:nvPicPr>
          <p:cNvPr id="42006" name="Picture 22" descr="222.gif (17158 bytes)"/>
          <p:cNvPicPr>
            <a:picLocks noChangeAspect="1" noChangeArrowheads="1"/>
          </p:cNvPicPr>
          <p:nvPr/>
        </p:nvPicPr>
        <p:blipFill>
          <a:blip r:embed="rId7" cstate="print"/>
          <a:srcRect/>
          <a:stretch>
            <a:fillRect/>
          </a:stretch>
        </p:blipFill>
        <p:spPr bwMode="auto">
          <a:xfrm>
            <a:off x="5643570" y="500042"/>
            <a:ext cx="1219200" cy="1219201"/>
          </a:xfrm>
          <a:prstGeom prst="rect">
            <a:avLst/>
          </a:prstGeom>
          <a:noFill/>
        </p:spPr>
      </p:pic>
      <p:pic>
        <p:nvPicPr>
          <p:cNvPr id="42008" name="Picture 24" descr="fe_we_18.gif (11428 bytes)"/>
          <p:cNvPicPr>
            <a:picLocks noChangeAspect="1" noChangeArrowheads="1" noCrop="1"/>
          </p:cNvPicPr>
          <p:nvPr/>
        </p:nvPicPr>
        <p:blipFill>
          <a:blip r:embed="rId8" cstate="print"/>
          <a:srcRect/>
          <a:stretch>
            <a:fillRect/>
          </a:stretch>
        </p:blipFill>
        <p:spPr bwMode="auto">
          <a:xfrm>
            <a:off x="1785918" y="4286256"/>
            <a:ext cx="714375" cy="2857500"/>
          </a:xfrm>
          <a:prstGeom prst="rect">
            <a:avLst/>
          </a:prstGeom>
          <a:noFill/>
        </p:spPr>
      </p:pic>
      <p:pic>
        <p:nvPicPr>
          <p:cNvPr id="42010" name="Picture 26" descr="fe_we_18.gif (11428 bytes)"/>
          <p:cNvPicPr>
            <a:picLocks noChangeAspect="1" noChangeArrowheads="1" noCrop="1"/>
          </p:cNvPicPr>
          <p:nvPr/>
        </p:nvPicPr>
        <p:blipFill>
          <a:blip r:embed="rId8" cstate="print"/>
          <a:srcRect/>
          <a:stretch>
            <a:fillRect/>
          </a:stretch>
        </p:blipFill>
        <p:spPr bwMode="auto">
          <a:xfrm>
            <a:off x="5643570" y="4643446"/>
            <a:ext cx="714375" cy="2857500"/>
          </a:xfrm>
          <a:prstGeom prst="rect">
            <a:avLst/>
          </a:prstGeom>
          <a:noFill/>
        </p:spPr>
      </p:pic>
      <p:pic>
        <p:nvPicPr>
          <p:cNvPr id="42012" name="Picture 28" descr="fe_we_18.gif (11428 bytes)"/>
          <p:cNvPicPr>
            <a:picLocks noChangeAspect="1" noChangeArrowheads="1" noCrop="1"/>
          </p:cNvPicPr>
          <p:nvPr/>
        </p:nvPicPr>
        <p:blipFill>
          <a:blip r:embed="rId8" cstate="print"/>
          <a:srcRect/>
          <a:stretch>
            <a:fillRect/>
          </a:stretch>
        </p:blipFill>
        <p:spPr bwMode="auto">
          <a:xfrm>
            <a:off x="2643174" y="1214422"/>
            <a:ext cx="714375" cy="2857500"/>
          </a:xfrm>
          <a:prstGeom prst="rect">
            <a:avLst/>
          </a:prstGeom>
          <a:noFill/>
        </p:spPr>
      </p:pic>
      <p:pic>
        <p:nvPicPr>
          <p:cNvPr id="42014" name="Picture 30" descr="fe_we_18.gif (11428 bytes)"/>
          <p:cNvPicPr>
            <a:picLocks noChangeAspect="1" noChangeArrowheads="1" noCrop="1"/>
          </p:cNvPicPr>
          <p:nvPr/>
        </p:nvPicPr>
        <p:blipFill>
          <a:blip r:embed="rId8" cstate="print"/>
          <a:srcRect/>
          <a:stretch>
            <a:fillRect/>
          </a:stretch>
        </p:blipFill>
        <p:spPr bwMode="auto">
          <a:xfrm>
            <a:off x="5715008" y="714356"/>
            <a:ext cx="714375" cy="2857500"/>
          </a:xfrm>
          <a:prstGeom prst="rect">
            <a:avLst/>
          </a:prstGeom>
          <a:noFill/>
        </p:spPr>
      </p:pic>
      <p:pic>
        <p:nvPicPr>
          <p:cNvPr id="42016" name="Picture 32" descr="fireworks4.gif (13690 bytes)"/>
          <p:cNvPicPr>
            <a:picLocks noChangeAspect="1" noChangeArrowheads="1" noCrop="1"/>
          </p:cNvPicPr>
          <p:nvPr/>
        </p:nvPicPr>
        <p:blipFill>
          <a:blip r:embed="rId9" cstate="print"/>
          <a:srcRect/>
          <a:stretch>
            <a:fillRect/>
          </a:stretch>
        </p:blipFill>
        <p:spPr bwMode="auto">
          <a:xfrm>
            <a:off x="3143240" y="3357562"/>
            <a:ext cx="952500" cy="1190625"/>
          </a:xfrm>
          <a:prstGeom prst="rect">
            <a:avLst/>
          </a:prstGeom>
          <a:noFill/>
        </p:spPr>
      </p:pic>
      <p:pic>
        <p:nvPicPr>
          <p:cNvPr id="42018" name="Picture 34" descr="fireworks4.gif (13690 bytes)"/>
          <p:cNvPicPr>
            <a:picLocks noChangeAspect="1" noChangeArrowheads="1" noCrop="1"/>
          </p:cNvPicPr>
          <p:nvPr/>
        </p:nvPicPr>
        <p:blipFill>
          <a:blip r:embed="rId9" cstate="print"/>
          <a:srcRect/>
          <a:stretch>
            <a:fillRect/>
          </a:stretch>
        </p:blipFill>
        <p:spPr bwMode="auto">
          <a:xfrm>
            <a:off x="5214942" y="428604"/>
            <a:ext cx="952500" cy="1190625"/>
          </a:xfrm>
          <a:prstGeom prst="rect">
            <a:avLst/>
          </a:prstGeom>
          <a:noFill/>
        </p:spPr>
      </p:pic>
      <p:pic>
        <p:nvPicPr>
          <p:cNvPr id="42020" name="Picture 36" descr="fireworks4.gif (13690 bytes)"/>
          <p:cNvPicPr>
            <a:picLocks noChangeAspect="1" noChangeArrowheads="1" noCrop="1"/>
          </p:cNvPicPr>
          <p:nvPr/>
        </p:nvPicPr>
        <p:blipFill>
          <a:blip r:embed="rId9" cstate="print"/>
          <a:srcRect/>
          <a:stretch>
            <a:fillRect/>
          </a:stretch>
        </p:blipFill>
        <p:spPr bwMode="auto">
          <a:xfrm>
            <a:off x="6715140" y="2786058"/>
            <a:ext cx="952500" cy="1190625"/>
          </a:xfrm>
          <a:prstGeom prst="rect">
            <a:avLst/>
          </a:prstGeom>
          <a:noFill/>
        </p:spPr>
      </p:pic>
      <p:pic>
        <p:nvPicPr>
          <p:cNvPr id="42022" name="Picture 38" descr="fireworks4.gif (13690 bytes)"/>
          <p:cNvPicPr>
            <a:picLocks noChangeAspect="1" noChangeArrowheads="1" noCrop="1"/>
          </p:cNvPicPr>
          <p:nvPr/>
        </p:nvPicPr>
        <p:blipFill>
          <a:blip r:embed="rId9" cstate="print"/>
          <a:srcRect/>
          <a:stretch>
            <a:fillRect/>
          </a:stretch>
        </p:blipFill>
        <p:spPr bwMode="auto">
          <a:xfrm>
            <a:off x="6929454" y="6262687"/>
            <a:ext cx="952500" cy="1190625"/>
          </a:xfrm>
          <a:prstGeom prst="rect">
            <a:avLst/>
          </a:prstGeom>
          <a:noFill/>
        </p:spPr>
      </p:pic>
      <p:pic>
        <p:nvPicPr>
          <p:cNvPr id="42026" name="Picture 42" descr="fe_we_10.gif (13489 bytes)"/>
          <p:cNvPicPr>
            <a:picLocks noChangeAspect="1" noChangeArrowheads="1" noCrop="1"/>
          </p:cNvPicPr>
          <p:nvPr/>
        </p:nvPicPr>
        <p:blipFill>
          <a:blip r:embed="rId10" cstate="print"/>
          <a:srcRect/>
          <a:stretch>
            <a:fillRect/>
          </a:stretch>
        </p:blipFill>
        <p:spPr bwMode="auto">
          <a:xfrm>
            <a:off x="5143504" y="285728"/>
            <a:ext cx="866775" cy="752476"/>
          </a:xfrm>
          <a:prstGeom prst="rect">
            <a:avLst/>
          </a:prstGeom>
          <a:noFill/>
        </p:spPr>
      </p:pic>
      <p:pic>
        <p:nvPicPr>
          <p:cNvPr id="42028" name="Picture 44" descr="fe_we_10.gif (13489 bytes)"/>
          <p:cNvPicPr>
            <a:picLocks noChangeAspect="1" noChangeArrowheads="1" noCrop="1"/>
          </p:cNvPicPr>
          <p:nvPr/>
        </p:nvPicPr>
        <p:blipFill>
          <a:blip r:embed="rId10" cstate="print"/>
          <a:srcRect/>
          <a:stretch>
            <a:fillRect/>
          </a:stretch>
        </p:blipFill>
        <p:spPr bwMode="auto">
          <a:xfrm>
            <a:off x="4286248" y="4929198"/>
            <a:ext cx="866775" cy="752476"/>
          </a:xfrm>
          <a:prstGeom prst="rect">
            <a:avLst/>
          </a:prstGeom>
          <a:noFill/>
        </p:spPr>
      </p:pic>
      <p:pic>
        <p:nvPicPr>
          <p:cNvPr id="42030" name="Picture 46" descr="fe_we_10.gif (13489 bytes)"/>
          <p:cNvPicPr>
            <a:picLocks noChangeAspect="1" noChangeArrowheads="1" noCrop="1"/>
          </p:cNvPicPr>
          <p:nvPr/>
        </p:nvPicPr>
        <p:blipFill>
          <a:blip r:embed="rId10" cstate="print"/>
          <a:srcRect/>
          <a:stretch>
            <a:fillRect/>
          </a:stretch>
        </p:blipFill>
        <p:spPr bwMode="auto">
          <a:xfrm>
            <a:off x="7143768" y="6643710"/>
            <a:ext cx="866775" cy="752476"/>
          </a:xfrm>
          <a:prstGeom prst="rect">
            <a:avLst/>
          </a:prstGeom>
          <a:noFill/>
        </p:spPr>
      </p:pic>
      <p:pic>
        <p:nvPicPr>
          <p:cNvPr id="42032" name="Picture 48" descr="irework3.gif (7297 bytes)"/>
          <p:cNvPicPr>
            <a:picLocks noChangeAspect="1" noChangeArrowheads="1" noCrop="1"/>
          </p:cNvPicPr>
          <p:nvPr/>
        </p:nvPicPr>
        <p:blipFill>
          <a:blip r:embed="rId11" cstate="print"/>
          <a:srcRect/>
          <a:stretch>
            <a:fillRect/>
          </a:stretch>
        </p:blipFill>
        <p:spPr bwMode="auto">
          <a:xfrm>
            <a:off x="5143504" y="1285860"/>
            <a:ext cx="676275" cy="504826"/>
          </a:xfrm>
          <a:prstGeom prst="rect">
            <a:avLst/>
          </a:prstGeom>
          <a:noFill/>
        </p:spPr>
      </p:pic>
      <p:pic>
        <p:nvPicPr>
          <p:cNvPr id="42034" name="Picture 50" descr="irework3.gif (7297 bytes)"/>
          <p:cNvPicPr>
            <a:picLocks noChangeAspect="1" noChangeArrowheads="1" noCrop="1"/>
          </p:cNvPicPr>
          <p:nvPr/>
        </p:nvPicPr>
        <p:blipFill>
          <a:blip r:embed="rId11" cstate="print"/>
          <a:srcRect/>
          <a:stretch>
            <a:fillRect/>
          </a:stretch>
        </p:blipFill>
        <p:spPr bwMode="auto">
          <a:xfrm>
            <a:off x="3714744" y="4429132"/>
            <a:ext cx="1832593" cy="1368000"/>
          </a:xfrm>
          <a:prstGeom prst="rect">
            <a:avLst/>
          </a:prstGeom>
          <a:noFill/>
        </p:spPr>
      </p:pic>
      <p:pic>
        <p:nvPicPr>
          <p:cNvPr id="42036" name="Picture 52" descr="irework3.gif (7297 bytes)"/>
          <p:cNvPicPr>
            <a:picLocks noChangeAspect="1" noChangeArrowheads="1" noCrop="1"/>
          </p:cNvPicPr>
          <p:nvPr/>
        </p:nvPicPr>
        <p:blipFill>
          <a:blip r:embed="rId11" cstate="print"/>
          <a:srcRect/>
          <a:stretch>
            <a:fillRect/>
          </a:stretch>
        </p:blipFill>
        <p:spPr bwMode="auto">
          <a:xfrm>
            <a:off x="285720" y="214290"/>
            <a:ext cx="1495011" cy="1116000"/>
          </a:xfrm>
          <a:prstGeom prst="rect">
            <a:avLst/>
          </a:prstGeom>
          <a:noFill/>
        </p:spPr>
      </p:pic>
      <p:pic>
        <p:nvPicPr>
          <p:cNvPr id="42038" name="Picture 54" descr="http://www.pekegifs.com/imgotros/fuegosartificiales/016.gif"/>
          <p:cNvPicPr>
            <a:picLocks noChangeAspect="1" noChangeArrowheads="1" noCrop="1"/>
          </p:cNvPicPr>
          <p:nvPr/>
        </p:nvPicPr>
        <p:blipFill>
          <a:blip r:embed="rId9" cstate="print"/>
          <a:srcRect/>
          <a:stretch>
            <a:fillRect/>
          </a:stretch>
        </p:blipFill>
        <p:spPr bwMode="auto">
          <a:xfrm>
            <a:off x="6143636" y="6262687"/>
            <a:ext cx="952500" cy="1190625"/>
          </a:xfrm>
          <a:prstGeom prst="rect">
            <a:avLst/>
          </a:prstGeom>
          <a:noFill/>
        </p:spPr>
      </p:pic>
      <p:pic>
        <p:nvPicPr>
          <p:cNvPr id="42040" name="Picture 56" descr="http://www.pekegifs.com/imgotros/fuegosartificiales/016.gif"/>
          <p:cNvPicPr>
            <a:picLocks noChangeAspect="1" noChangeArrowheads="1" noCrop="1"/>
          </p:cNvPicPr>
          <p:nvPr/>
        </p:nvPicPr>
        <p:blipFill>
          <a:blip r:embed="rId9" cstate="print"/>
          <a:srcRect/>
          <a:stretch>
            <a:fillRect/>
          </a:stretch>
        </p:blipFill>
        <p:spPr bwMode="auto">
          <a:xfrm>
            <a:off x="3714744" y="2285992"/>
            <a:ext cx="952500" cy="1190625"/>
          </a:xfrm>
          <a:prstGeom prst="rect">
            <a:avLst/>
          </a:prstGeom>
          <a:noFill/>
        </p:spPr>
      </p:pic>
      <p:pic>
        <p:nvPicPr>
          <p:cNvPr id="42042" name="Picture 58" descr="http://www.pekegifs.com/imgotros/fuegosartificiales/016.gif"/>
          <p:cNvPicPr>
            <a:picLocks noChangeAspect="1" noChangeArrowheads="1" noCrop="1"/>
          </p:cNvPicPr>
          <p:nvPr/>
        </p:nvPicPr>
        <p:blipFill>
          <a:blip r:embed="rId9" cstate="print"/>
          <a:srcRect/>
          <a:stretch>
            <a:fillRect/>
          </a:stretch>
        </p:blipFill>
        <p:spPr bwMode="auto">
          <a:xfrm>
            <a:off x="1428728" y="5929330"/>
            <a:ext cx="952500" cy="1190625"/>
          </a:xfrm>
          <a:prstGeom prst="rect">
            <a:avLst/>
          </a:prstGeom>
          <a:noFill/>
        </p:spPr>
      </p:pic>
      <p:pic>
        <p:nvPicPr>
          <p:cNvPr id="42044" name="Picture 60" descr="http://www.pekegifs.com/imgotros/fuegosartificiales/016.gif"/>
          <p:cNvPicPr>
            <a:picLocks noChangeAspect="1" noChangeArrowheads="1" noCrop="1"/>
          </p:cNvPicPr>
          <p:nvPr/>
        </p:nvPicPr>
        <p:blipFill>
          <a:blip r:embed="rId9" cstate="print"/>
          <a:srcRect/>
          <a:stretch>
            <a:fillRect/>
          </a:stretch>
        </p:blipFill>
        <p:spPr bwMode="auto">
          <a:xfrm>
            <a:off x="5214942" y="3143248"/>
            <a:ext cx="952500" cy="1190625"/>
          </a:xfrm>
          <a:prstGeom prst="rect">
            <a:avLst/>
          </a:prstGeom>
          <a:noFill/>
        </p:spPr>
      </p:pic>
      <p:pic>
        <p:nvPicPr>
          <p:cNvPr id="42046" name="Picture 62" descr="http://www.pekegifs.com/imgotros/fuegosartificiales/016.gif"/>
          <p:cNvPicPr>
            <a:picLocks noChangeAspect="1" noChangeArrowheads="1" noCrop="1"/>
          </p:cNvPicPr>
          <p:nvPr/>
        </p:nvPicPr>
        <p:blipFill>
          <a:blip r:embed="rId9" cstate="print"/>
          <a:srcRect/>
          <a:stretch>
            <a:fillRect/>
          </a:stretch>
        </p:blipFill>
        <p:spPr bwMode="auto">
          <a:xfrm>
            <a:off x="1428728" y="5667375"/>
            <a:ext cx="952500" cy="1190625"/>
          </a:xfrm>
          <a:prstGeom prst="rect">
            <a:avLst/>
          </a:prstGeom>
          <a:noFill/>
        </p:spPr>
      </p:pic>
      <p:pic>
        <p:nvPicPr>
          <p:cNvPr id="42048" name="Picture 64" descr="http://www.pekegifs.com/imgotros/fuegosartificiales/016.gif"/>
          <p:cNvPicPr>
            <a:picLocks noChangeAspect="1" noChangeArrowheads="1" noCrop="1"/>
          </p:cNvPicPr>
          <p:nvPr/>
        </p:nvPicPr>
        <p:blipFill>
          <a:blip r:embed="rId9" cstate="print"/>
          <a:srcRect/>
          <a:stretch>
            <a:fillRect/>
          </a:stretch>
        </p:blipFill>
        <p:spPr bwMode="auto">
          <a:xfrm>
            <a:off x="5500694" y="6262687"/>
            <a:ext cx="952500" cy="1190625"/>
          </a:xfrm>
          <a:prstGeom prst="rect">
            <a:avLst/>
          </a:prstGeom>
          <a:noFill/>
        </p:spPr>
      </p:pic>
      <p:pic>
        <p:nvPicPr>
          <p:cNvPr id="42050" name="Picture 66" descr="http://www.pekegifs.com/imgotros/fuegosartificiales/016.gif"/>
          <p:cNvPicPr>
            <a:picLocks noChangeAspect="1" noChangeArrowheads="1" noCrop="1"/>
          </p:cNvPicPr>
          <p:nvPr/>
        </p:nvPicPr>
        <p:blipFill>
          <a:blip r:embed="rId9" cstate="print"/>
          <a:srcRect/>
          <a:stretch>
            <a:fillRect/>
          </a:stretch>
        </p:blipFill>
        <p:spPr bwMode="auto">
          <a:xfrm>
            <a:off x="3286116" y="3143248"/>
            <a:ext cx="952500" cy="1190625"/>
          </a:xfrm>
          <a:prstGeom prst="rect">
            <a:avLst/>
          </a:prstGeom>
          <a:noFill/>
        </p:spPr>
      </p:pic>
      <p:pic>
        <p:nvPicPr>
          <p:cNvPr id="50" name="Picture 36" descr="fireworks4.gif (13690 bytes)"/>
          <p:cNvPicPr>
            <a:picLocks noChangeAspect="1" noChangeArrowheads="1" noCrop="1"/>
          </p:cNvPicPr>
          <p:nvPr/>
        </p:nvPicPr>
        <p:blipFill>
          <a:blip r:embed="rId9" cstate="print"/>
          <a:srcRect/>
          <a:stretch>
            <a:fillRect/>
          </a:stretch>
        </p:blipFill>
        <p:spPr bwMode="auto">
          <a:xfrm>
            <a:off x="7286644" y="4929198"/>
            <a:ext cx="952500" cy="1190625"/>
          </a:xfrm>
          <a:prstGeom prst="rect">
            <a:avLst/>
          </a:prstGeom>
          <a:noFill/>
        </p:spPr>
      </p:pic>
      <p:pic>
        <p:nvPicPr>
          <p:cNvPr id="51" name="Picture 36" descr="fireworks4.gif (13690 bytes)"/>
          <p:cNvPicPr>
            <a:picLocks noChangeAspect="1" noChangeArrowheads="1" noCrop="1"/>
          </p:cNvPicPr>
          <p:nvPr/>
        </p:nvPicPr>
        <p:blipFill>
          <a:blip r:embed="rId9" cstate="print"/>
          <a:srcRect/>
          <a:stretch>
            <a:fillRect/>
          </a:stretch>
        </p:blipFill>
        <p:spPr bwMode="auto">
          <a:xfrm>
            <a:off x="1214414" y="5667375"/>
            <a:ext cx="952500" cy="1190625"/>
          </a:xfrm>
          <a:prstGeom prst="rect">
            <a:avLst/>
          </a:prstGeom>
          <a:noFill/>
        </p:spPr>
      </p:pic>
      <p:pic>
        <p:nvPicPr>
          <p:cNvPr id="53" name="Picture 2" descr="3KINGS.gif (13509 bytes)"/>
          <p:cNvPicPr>
            <a:picLocks noChangeAspect="1" noChangeArrowheads="1"/>
          </p:cNvPicPr>
          <p:nvPr/>
        </p:nvPicPr>
        <p:blipFill>
          <a:blip r:embed="rId12" cstate="print"/>
          <a:srcRect/>
          <a:stretch>
            <a:fillRect/>
          </a:stretch>
        </p:blipFill>
        <p:spPr bwMode="auto">
          <a:xfrm>
            <a:off x="1785918" y="1000108"/>
            <a:ext cx="5257295" cy="4932000"/>
          </a:xfrm>
          <a:prstGeom prst="rect">
            <a:avLst/>
          </a:prstGeom>
          <a:noFill/>
        </p:spPr>
      </p:pic>
    </p:spTree>
  </p:cSld>
  <p:clrMapOvr>
    <a:masterClrMapping/>
  </p:clrMapOvr>
  <p:transition spd="med" advTm="6000">
    <p:randomBar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with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3000" fill="hold"/>
                                        <p:tgtEl>
                                          <p:spTgt spid="53"/>
                                        </p:tgtEl>
                                        <p:attrNameLst>
                                          <p:attrName>ppt_w</p:attrName>
                                        </p:attrNameLst>
                                      </p:cBhvr>
                                      <p:tavLst>
                                        <p:tav tm="0">
                                          <p:val>
                                            <p:fltVal val="0"/>
                                          </p:val>
                                        </p:tav>
                                        <p:tav tm="100000">
                                          <p:val>
                                            <p:strVal val="#ppt_w"/>
                                          </p:val>
                                        </p:tav>
                                      </p:tavLst>
                                    </p:anim>
                                    <p:anim calcmode="lin" valueType="num">
                                      <p:cBhvr>
                                        <p:cTn id="8" dur="3000" fill="hold"/>
                                        <p:tgtEl>
                                          <p:spTgt spid="53"/>
                                        </p:tgtEl>
                                        <p:attrNameLst>
                                          <p:attrName>ppt_h</p:attrName>
                                        </p:attrNameLst>
                                      </p:cBhvr>
                                      <p:tavLst>
                                        <p:tav tm="0">
                                          <p:val>
                                            <p:fltVal val="0"/>
                                          </p:val>
                                        </p:tav>
                                        <p:tav tm="100000">
                                          <p:val>
                                            <p:strVal val="#ppt_h"/>
                                          </p:val>
                                        </p:tav>
                                      </p:tavLst>
                                    </p:anim>
                                    <p:animEffect transition="in" filter="fade">
                                      <p:cBhvr>
                                        <p:cTn id="9" dur="3000"/>
                                        <p:tgtEl>
                                          <p:spTgt spid="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9220" name="Picture 4" descr="http://www.espera.es/opencms/export/sites/default/espera/Fototeca/FotosSecciones/CabalgataReyes.jpg_1485962651.jpg"/>
          <p:cNvPicPr>
            <a:picLocks noChangeAspect="1" noChangeArrowheads="1"/>
          </p:cNvPicPr>
          <p:nvPr/>
        </p:nvPicPr>
        <p:blipFill>
          <a:blip r:embed="rId3" cstate="print"/>
          <a:srcRect/>
          <a:stretch>
            <a:fillRect/>
          </a:stretch>
        </p:blipFill>
        <p:spPr bwMode="auto">
          <a:xfrm>
            <a:off x="0" y="0"/>
            <a:ext cx="4992000" cy="3744000"/>
          </a:xfrm>
          <a:prstGeom prst="rect">
            <a:avLst/>
          </a:prstGeom>
          <a:noFill/>
        </p:spPr>
      </p:pic>
      <p:pic>
        <p:nvPicPr>
          <p:cNvPr id="9222" name="Picture 6" descr="http://haciendofotos.com/wp-content/uploads/cabalgata-de-reyes.jpg"/>
          <p:cNvPicPr>
            <a:picLocks noChangeAspect="1" noChangeArrowheads="1"/>
          </p:cNvPicPr>
          <p:nvPr/>
        </p:nvPicPr>
        <p:blipFill>
          <a:blip r:embed="rId4" cstate="print"/>
          <a:srcRect/>
          <a:stretch>
            <a:fillRect/>
          </a:stretch>
        </p:blipFill>
        <p:spPr bwMode="auto">
          <a:xfrm>
            <a:off x="4381500" y="0"/>
            <a:ext cx="4762500" cy="3714750"/>
          </a:xfrm>
          <a:prstGeom prst="rect">
            <a:avLst/>
          </a:prstGeom>
          <a:noFill/>
        </p:spPr>
      </p:pic>
      <p:pic>
        <p:nvPicPr>
          <p:cNvPr id="62470" name="Picture 6" descr="image"/>
          <p:cNvPicPr>
            <a:picLocks noChangeAspect="1" noChangeArrowheads="1"/>
          </p:cNvPicPr>
          <p:nvPr/>
        </p:nvPicPr>
        <p:blipFill>
          <a:blip r:embed="rId5" cstate="print"/>
          <a:srcRect/>
          <a:stretch>
            <a:fillRect/>
          </a:stretch>
        </p:blipFill>
        <p:spPr bwMode="auto">
          <a:xfrm>
            <a:off x="3214678" y="3643314"/>
            <a:ext cx="6180901" cy="3348000"/>
          </a:xfrm>
          <a:prstGeom prst="rect">
            <a:avLst/>
          </a:prstGeom>
          <a:noFill/>
        </p:spPr>
      </p:pic>
      <p:pic>
        <p:nvPicPr>
          <p:cNvPr id="10" name="Picture 8" descr="Cabalgata de Reyes Magos en Madrid">
            <a:hlinkClick r:id="rId6"/>
          </p:cNvPr>
          <p:cNvPicPr>
            <a:picLocks noChangeAspect="1" noChangeArrowheads="1"/>
          </p:cNvPicPr>
          <p:nvPr/>
        </p:nvPicPr>
        <p:blipFill>
          <a:blip r:embed="rId7" cstate="print"/>
          <a:srcRect/>
          <a:stretch>
            <a:fillRect/>
          </a:stretch>
        </p:blipFill>
        <p:spPr bwMode="auto">
          <a:xfrm>
            <a:off x="-3" y="3571876"/>
            <a:ext cx="4621471" cy="3348000"/>
          </a:xfrm>
          <a:prstGeom prst="rect">
            <a:avLst/>
          </a:prstGeom>
          <a:noFill/>
        </p:spPr>
      </p:pic>
    </p:spTree>
  </p:cSld>
  <p:clrMapOvr>
    <a:masterClrMapping/>
  </p:clrMapOvr>
  <p:transition spd="med" advTm="5000">
    <p:split orient="vert" dir="in"/>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59394" name="Picture 2" descr="http://www.madridcultura.es/wp-content/uploads/2011/12/5-1-11.Cabalgata-Reyes-Foto-Laura-M.Lombard%C3%ADa-158.jpg"/>
          <p:cNvPicPr>
            <a:picLocks noChangeAspect="1" noChangeArrowheads="1"/>
          </p:cNvPicPr>
          <p:nvPr/>
        </p:nvPicPr>
        <p:blipFill>
          <a:blip r:embed="rId2" cstate="print"/>
          <a:srcRect/>
          <a:stretch>
            <a:fillRect/>
          </a:stretch>
        </p:blipFill>
        <p:spPr bwMode="auto">
          <a:xfrm>
            <a:off x="-428660" y="-54000"/>
            <a:ext cx="9739647" cy="6912000"/>
          </a:xfrm>
          <a:prstGeom prst="rect">
            <a:avLst/>
          </a:prstGeom>
          <a:noFill/>
        </p:spPr>
      </p:pic>
    </p:spTree>
  </p:cSld>
  <p:clrMapOvr>
    <a:masterClrMapping/>
  </p:clrMapOvr>
  <p:transition spd="med" advTm="5000">
    <p:split dir="in"/>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0418" name="Picture 2" descr="http://www.cadenaser.com/recorte/20110105csrcsrnac_13/XLCO/Ies/cabalgata-Madrid.jpg"/>
          <p:cNvPicPr>
            <a:picLocks noChangeAspect="1" noChangeArrowheads="1"/>
          </p:cNvPicPr>
          <p:nvPr/>
        </p:nvPicPr>
        <p:blipFill>
          <a:blip r:embed="rId2" cstate="print"/>
          <a:srcRect/>
          <a:stretch>
            <a:fillRect/>
          </a:stretch>
        </p:blipFill>
        <p:spPr bwMode="auto">
          <a:xfrm>
            <a:off x="0" y="0"/>
            <a:ext cx="9335704" cy="6876000"/>
          </a:xfrm>
          <a:prstGeom prst="rect">
            <a:avLst/>
          </a:prstGeom>
          <a:noFill/>
        </p:spPr>
      </p:pic>
    </p:spTree>
  </p:cSld>
  <p:clrMapOvr>
    <a:masterClrMapping/>
  </p:clrMapOvr>
  <p:transition spd="med" advTm="5000">
    <p:randomBar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61442" name="Picture 2" descr="http://commondatastorage.googleapis.com/static.panoramio.com/photos/original/46159815.jpg"/>
          <p:cNvPicPr>
            <a:picLocks noChangeAspect="1" noChangeArrowheads="1"/>
          </p:cNvPicPr>
          <p:nvPr/>
        </p:nvPicPr>
        <p:blipFill>
          <a:blip r:embed="rId2" cstate="print"/>
          <a:srcRect/>
          <a:stretch>
            <a:fillRect/>
          </a:stretch>
        </p:blipFill>
        <p:spPr bwMode="auto">
          <a:xfrm>
            <a:off x="-1149198" y="0"/>
            <a:ext cx="10347372" cy="6876000"/>
          </a:xfrm>
          <a:prstGeom prst="rect">
            <a:avLst/>
          </a:prstGeom>
          <a:noFill/>
        </p:spPr>
      </p:pic>
    </p:spTree>
  </p:cSld>
  <p:clrMapOvr>
    <a:masterClrMapping/>
  </p:clrMapOvr>
  <p:transition spd="med" advTm="5000">
    <p:circl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dirty="0"/>
          </a:p>
        </p:txBody>
      </p:sp>
      <p:pic>
        <p:nvPicPr>
          <p:cNvPr id="60417"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0" y="0"/>
            <a:ext cx="3204000" cy="3500438"/>
          </a:xfrm>
          <a:prstGeom prst="rect">
            <a:avLst/>
          </a:prstGeom>
          <a:noFill/>
        </p:spPr>
      </p:pic>
      <p:pic>
        <p:nvPicPr>
          <p:cNvPr id="5"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0" y="3571876"/>
            <a:ext cx="3204000" cy="3286124"/>
          </a:xfrm>
          <a:prstGeom prst="rect">
            <a:avLst/>
          </a:prstGeom>
          <a:noFill/>
        </p:spPr>
      </p:pic>
      <p:pic>
        <p:nvPicPr>
          <p:cNvPr id="6"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3214678" y="0"/>
            <a:ext cx="3204000" cy="3500438"/>
          </a:xfrm>
          <a:prstGeom prst="rect">
            <a:avLst/>
          </a:prstGeom>
          <a:noFill/>
        </p:spPr>
      </p:pic>
      <p:pic>
        <p:nvPicPr>
          <p:cNvPr id="7"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3143240" y="3357562"/>
            <a:ext cx="3204000" cy="3500438"/>
          </a:xfrm>
          <a:prstGeom prst="rect">
            <a:avLst/>
          </a:prstGeom>
          <a:noFill/>
        </p:spPr>
      </p:pic>
      <p:pic>
        <p:nvPicPr>
          <p:cNvPr id="8"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6357950" y="0"/>
            <a:ext cx="3204000" cy="3500438"/>
          </a:xfrm>
          <a:prstGeom prst="rect">
            <a:avLst/>
          </a:prstGeom>
          <a:noFill/>
        </p:spPr>
      </p:pic>
      <p:pic>
        <p:nvPicPr>
          <p:cNvPr id="9" name="Picture 1" descr="J:\CARPETA PLANTILLAS\www.gifsgifs.net_gifs_gifs-estrellas-colores[1].gif"/>
          <p:cNvPicPr>
            <a:picLocks noChangeAspect="1" noChangeArrowheads="1"/>
          </p:cNvPicPr>
          <p:nvPr/>
        </p:nvPicPr>
        <p:blipFill>
          <a:blip r:embed="rId2" cstate="print"/>
          <a:srcRect/>
          <a:stretch>
            <a:fillRect/>
          </a:stretch>
        </p:blipFill>
        <p:spPr bwMode="auto">
          <a:xfrm>
            <a:off x="6286512" y="3357562"/>
            <a:ext cx="3204000" cy="3500438"/>
          </a:xfrm>
          <a:prstGeom prst="rect">
            <a:avLst/>
          </a:prstGeom>
          <a:noFill/>
        </p:spPr>
      </p:pic>
      <p:pic>
        <p:nvPicPr>
          <p:cNvPr id="10" name="Picture 2" descr="[tubes velas navidad (12)[2].png]"/>
          <p:cNvPicPr>
            <a:picLocks noChangeAspect="1" noChangeArrowheads="1"/>
          </p:cNvPicPr>
          <p:nvPr/>
        </p:nvPicPr>
        <p:blipFill>
          <a:blip r:embed="rId3" cstate="print"/>
          <a:srcRect/>
          <a:stretch>
            <a:fillRect/>
          </a:stretch>
        </p:blipFill>
        <p:spPr bwMode="auto">
          <a:xfrm>
            <a:off x="4286248" y="2000240"/>
            <a:ext cx="3790950" cy="4572000"/>
          </a:xfrm>
          <a:prstGeom prst="rect">
            <a:avLst/>
          </a:prstGeom>
          <a:noFill/>
        </p:spPr>
      </p:pic>
      <p:sp>
        <p:nvSpPr>
          <p:cNvPr id="12" name="11 Rectángulo"/>
          <p:cNvSpPr/>
          <p:nvPr/>
        </p:nvSpPr>
        <p:spPr>
          <a:xfrm>
            <a:off x="357158" y="500043"/>
            <a:ext cx="8786842" cy="830997"/>
          </a:xfrm>
          <a:prstGeom prst="rect">
            <a:avLst/>
          </a:prstGeom>
        </p:spPr>
        <p:txBody>
          <a:bodyPr wrap="square">
            <a:spAutoFit/>
          </a:bodyPr>
          <a:lstStyle/>
          <a:p>
            <a:pPr lvl="0" fontAlgn="base">
              <a:spcBef>
                <a:spcPct val="0"/>
              </a:spcBef>
              <a:spcAft>
                <a:spcPct val="0"/>
              </a:spcAft>
            </a:pPr>
            <a:r>
              <a:rPr lang="es-ES_tradnl" sz="2400" dirty="0" smtClean="0">
                <a:solidFill>
                  <a:schemeClr val="accent3">
                    <a:lumMod val="75000"/>
                  </a:schemeClr>
                </a:solidFill>
                <a:latin typeface="Forte" pitchFamily="66" charset="0"/>
                <a:ea typeface="Calibri" pitchFamily="34" charset="0"/>
                <a:cs typeface="Arial" pitchFamily="34" charset="0"/>
              </a:rPr>
              <a:t>Para reyes pido que  sobre todas las cosas cada niño tenga amor y protección.  </a:t>
            </a:r>
            <a:endParaRPr lang="es-ES_tradnl" sz="2400" dirty="0" smtClean="0">
              <a:solidFill>
                <a:schemeClr val="accent3">
                  <a:lumMod val="75000"/>
                </a:schemeClr>
              </a:solidFill>
              <a:latin typeface="Forte" pitchFamily="66" charset="0"/>
              <a:cs typeface="Arial" pitchFamily="34" charset="0"/>
            </a:endParaRPr>
          </a:p>
        </p:txBody>
      </p:sp>
      <p:pic>
        <p:nvPicPr>
          <p:cNvPr id="60419" name="Picture 3" descr="J:\ANGELES\18[1].gif"/>
          <p:cNvPicPr>
            <a:picLocks noChangeAspect="1" noChangeArrowheads="1" noCrop="1"/>
          </p:cNvPicPr>
          <p:nvPr/>
        </p:nvPicPr>
        <p:blipFill>
          <a:blip r:embed="rId4" cstate="print"/>
          <a:srcRect/>
          <a:stretch>
            <a:fillRect/>
          </a:stretch>
        </p:blipFill>
        <p:spPr bwMode="auto">
          <a:xfrm>
            <a:off x="428596" y="2357430"/>
            <a:ext cx="3346162" cy="3924000"/>
          </a:xfrm>
          <a:prstGeom prst="rect">
            <a:avLst/>
          </a:prstGeom>
          <a:noFill/>
        </p:spPr>
      </p:pic>
    </p:spTree>
  </p:cSld>
  <p:clrMapOvr>
    <a:masterClrMapping/>
  </p:clrMapOvr>
  <p:transition spd="med" advTm="8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0" presetClass="entr" presetSubtype="0" fill="hold" nodeType="withEffect">
                                  <p:stCondLst>
                                    <p:cond delay="0"/>
                                  </p:stCondLst>
                                  <p:iterate type="wd">
                                    <p:tmPct val="10000"/>
                                  </p:iterate>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2000"/>
                                        <p:tgtEl>
                                          <p:spTgt spid="12">
                                            <p:txEl>
                                              <p:pRg st="0" end="0"/>
                                            </p:txEl>
                                          </p:spTgt>
                                        </p:tgtEl>
                                      </p:cBhvr>
                                    </p:animEffect>
                                    <p:anim calcmode="lin" valueType="num">
                                      <p:cBhvr>
                                        <p:cTn id="8" dur="2000" fill="hold"/>
                                        <p:tgtEl>
                                          <p:spTgt spid="12">
                                            <p:txEl>
                                              <p:pRg st="0" end="0"/>
                                            </p:txEl>
                                          </p:spTgt>
                                        </p:tgtEl>
                                        <p:attrNameLst>
                                          <p:attrName>ppt_x</p:attrName>
                                        </p:attrNameLst>
                                      </p:cBhvr>
                                      <p:tavLst>
                                        <p:tav tm="0">
                                          <p:val>
                                            <p:strVal val="#ppt_x-.1"/>
                                          </p:val>
                                        </p:tav>
                                        <p:tav tm="100000">
                                          <p:val>
                                            <p:strVal val="#ppt_x"/>
                                          </p:val>
                                        </p:tav>
                                      </p:tavLst>
                                    </p:anim>
                                    <p:anim calcmode="lin" valueType="num">
                                      <p:cBhvr>
                                        <p:cTn id="9" dur="20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dk1">
              <a:shade val="50000"/>
            </a:schemeClr>
          </a:lnRef>
          <a:fillRef idx="1">
            <a:schemeClr val="dk1"/>
          </a:fillRef>
          <a:effectRef idx="0">
            <a:schemeClr val="dk1"/>
          </a:effectRef>
          <a:fontRef idx="minor">
            <a:schemeClr val="lt1"/>
          </a:fontRef>
        </p:style>
        <p:txBody>
          <a:bodyPr/>
          <a:lstStyle/>
          <a:p>
            <a:endParaRPr lang="es-ES_tradnl" dirty="0"/>
          </a:p>
        </p:txBody>
      </p:sp>
      <p:pic>
        <p:nvPicPr>
          <p:cNvPr id="62466" name="Picture 2" descr="http://farm3.staticflickr.com/2689/4247634163_267e3b1dc3_z.jpg?zz=1"/>
          <p:cNvPicPr>
            <a:picLocks noChangeAspect="1" noChangeArrowheads="1"/>
          </p:cNvPicPr>
          <p:nvPr/>
        </p:nvPicPr>
        <p:blipFill>
          <a:blip r:embed="rId2" cstate="print"/>
          <a:srcRect/>
          <a:stretch>
            <a:fillRect/>
          </a:stretch>
        </p:blipFill>
        <p:spPr bwMode="auto">
          <a:xfrm>
            <a:off x="1142976" y="1285860"/>
            <a:ext cx="6096000" cy="4057650"/>
          </a:xfrm>
          <a:prstGeom prst="rect">
            <a:avLst/>
          </a:prstGeom>
          <a:noFill/>
        </p:spPr>
      </p:pic>
    </p:spTree>
  </p:cSld>
  <p:clrMapOvr>
    <a:masterClrMapping/>
  </p:clrMapOvr>
  <p:transition spd="med" advTm="4000">
    <p:plus/>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a:lstStyle/>
          <a:p>
            <a:endParaRPr lang="es-ES_tradnl" dirty="0"/>
          </a:p>
        </p:txBody>
      </p:sp>
      <p:pic>
        <p:nvPicPr>
          <p:cNvPr id="61442" name="Picture 2" descr="http://3.bp.blogspot.com/_ivXT6p0EnS8/TSRpEJ3fCxI/AAAAAAAADqA/kDxsHCoyE3c/s1600/NocheDeReyesMagos.jpg"/>
          <p:cNvPicPr>
            <a:picLocks noChangeAspect="1" noChangeArrowheads="1"/>
          </p:cNvPicPr>
          <p:nvPr/>
        </p:nvPicPr>
        <p:blipFill>
          <a:blip r:embed="rId3" cstate="print"/>
          <a:srcRect/>
          <a:stretch>
            <a:fillRect/>
          </a:stretch>
        </p:blipFill>
        <p:spPr bwMode="auto">
          <a:xfrm>
            <a:off x="-1" y="0"/>
            <a:ext cx="4915415" cy="6876000"/>
          </a:xfrm>
          <a:prstGeom prst="rect">
            <a:avLst/>
          </a:prstGeom>
          <a:noFill/>
          <a:effectLst>
            <a:softEdge rad="317500"/>
          </a:effectLst>
        </p:spPr>
      </p:pic>
      <p:pic>
        <p:nvPicPr>
          <p:cNvPr id="61449" name="Picture 9" descr="Alfombra Najafabad Patina figurativo/gráfico EXE191">
            <a:hlinkClick r:id="rId4"/>
          </p:cNvPr>
          <p:cNvPicPr>
            <a:picLocks noChangeAspect="1" noChangeArrowheads="1"/>
          </p:cNvPicPr>
          <p:nvPr/>
        </p:nvPicPr>
        <p:blipFill>
          <a:blip r:embed="rId5" cstate="print"/>
          <a:srcRect/>
          <a:stretch>
            <a:fillRect/>
          </a:stretch>
        </p:blipFill>
        <p:spPr bwMode="auto">
          <a:xfrm rot="5400000">
            <a:off x="6283564" y="1503124"/>
            <a:ext cx="1934721" cy="3071834"/>
          </a:xfrm>
          <a:prstGeom prst="rect">
            <a:avLst/>
          </a:prstGeom>
          <a:noFill/>
          <a:scene3d>
            <a:camera prst="obliqueBottomLeft"/>
            <a:lightRig rig="threePt" dir="t"/>
          </a:scene3d>
        </p:spPr>
      </p:pic>
      <p:pic>
        <p:nvPicPr>
          <p:cNvPr id="9" name="Picture 7" descr="J:\VARIOS\smiley-icon-gifs-389[1].gif"/>
          <p:cNvPicPr>
            <a:picLocks noChangeAspect="1" noChangeArrowheads="1"/>
          </p:cNvPicPr>
          <p:nvPr/>
        </p:nvPicPr>
        <p:blipFill>
          <a:blip r:embed="rId6" cstate="print"/>
          <a:srcRect/>
          <a:stretch>
            <a:fillRect/>
          </a:stretch>
        </p:blipFill>
        <p:spPr bwMode="auto">
          <a:xfrm>
            <a:off x="6215074" y="-642966"/>
            <a:ext cx="2112000" cy="3168000"/>
          </a:xfrm>
          <a:prstGeom prst="rect">
            <a:avLst/>
          </a:prstGeom>
          <a:noFill/>
        </p:spPr>
      </p:pic>
      <p:pic>
        <p:nvPicPr>
          <p:cNvPr id="61453" name="Picture 13" descr="http://www.gifss.es/animales/perros/perro1.gif"/>
          <p:cNvPicPr>
            <a:picLocks noChangeAspect="1" noChangeArrowheads="1" noCrop="1"/>
          </p:cNvPicPr>
          <p:nvPr/>
        </p:nvPicPr>
        <p:blipFill>
          <a:blip r:embed="rId7" cstate="print"/>
          <a:srcRect/>
          <a:stretch>
            <a:fillRect/>
          </a:stretch>
        </p:blipFill>
        <p:spPr bwMode="auto">
          <a:xfrm>
            <a:off x="5786446" y="2428868"/>
            <a:ext cx="1502606" cy="1440000"/>
          </a:xfrm>
          <a:prstGeom prst="rect">
            <a:avLst/>
          </a:prstGeom>
          <a:noFill/>
        </p:spPr>
      </p:pic>
      <p:pic>
        <p:nvPicPr>
          <p:cNvPr id="61459" name="Picture 19" descr="http://www.gifss.es/objetos/vestuario/003.gif"/>
          <p:cNvPicPr>
            <a:picLocks noChangeAspect="1" noChangeArrowheads="1" noCrop="1"/>
          </p:cNvPicPr>
          <p:nvPr/>
        </p:nvPicPr>
        <p:blipFill>
          <a:blip r:embed="rId8" cstate="print"/>
          <a:srcRect/>
          <a:stretch>
            <a:fillRect/>
          </a:stretch>
        </p:blipFill>
        <p:spPr bwMode="auto">
          <a:xfrm>
            <a:off x="6715140" y="4643446"/>
            <a:ext cx="1296000" cy="1296000"/>
          </a:xfrm>
          <a:prstGeom prst="rect">
            <a:avLst/>
          </a:prstGeom>
          <a:noFill/>
        </p:spPr>
      </p:pic>
    </p:spTree>
  </p:cSld>
  <p:clrMapOvr>
    <a:masterClrMapping/>
  </p:clrMapOvr>
  <p:transition spd="slow" advTm="5000">
    <p:diamon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0">
            <a:scrgbClr r="0" g="0" b="0"/>
          </a:lnRef>
          <a:fillRef idx="1001">
            <a:schemeClr val="dk2"/>
          </a:fillRef>
          <a:effectRef idx="0">
            <a:scrgbClr r="0" g="0" b="0"/>
          </a:effectRef>
          <a:fontRef idx="major"/>
        </p:style>
        <p:txBody>
          <a:bodyPr/>
          <a:lstStyle/>
          <a:p>
            <a:endParaRPr lang="es-ES_tradnl" dirty="0"/>
          </a:p>
        </p:txBody>
      </p:sp>
      <p:pic>
        <p:nvPicPr>
          <p:cNvPr id="1028" name="Picture 4" descr="http://img01.lavanguardia.com/2012/01/05/Los-Reyes-Magos-llegan-a-Tarra_54243660513_51351706917_600_226.jpg"/>
          <p:cNvPicPr>
            <a:picLocks noChangeAspect="1" noChangeArrowheads="1"/>
          </p:cNvPicPr>
          <p:nvPr/>
        </p:nvPicPr>
        <p:blipFill>
          <a:blip r:embed="rId2" cstate="print"/>
          <a:srcRect/>
          <a:stretch>
            <a:fillRect/>
          </a:stretch>
        </p:blipFill>
        <p:spPr bwMode="auto">
          <a:xfrm>
            <a:off x="571472" y="357166"/>
            <a:ext cx="7837163" cy="2952000"/>
          </a:xfrm>
          <a:prstGeom prst="rect">
            <a:avLst/>
          </a:prstGeom>
          <a:noFill/>
          <a:effectLst>
            <a:softEdge rad="317500"/>
          </a:effectLst>
        </p:spPr>
      </p:pic>
      <p:pic>
        <p:nvPicPr>
          <p:cNvPr id="7" name="Picture 2" descr="http://www.silvitablanco.com.ar/imagen/bebes/juguetes/ToddlerSticker31_ptv.gif"/>
          <p:cNvPicPr>
            <a:picLocks noChangeAspect="1" noChangeArrowheads="1"/>
          </p:cNvPicPr>
          <p:nvPr/>
        </p:nvPicPr>
        <p:blipFill>
          <a:blip r:embed="rId3" cstate="print"/>
          <a:srcRect/>
          <a:stretch>
            <a:fillRect/>
          </a:stretch>
        </p:blipFill>
        <p:spPr bwMode="auto">
          <a:xfrm>
            <a:off x="1643042" y="4286256"/>
            <a:ext cx="3633848" cy="1656000"/>
          </a:xfrm>
          <a:prstGeom prst="rect">
            <a:avLst/>
          </a:prstGeom>
          <a:noFill/>
        </p:spPr>
      </p:pic>
      <p:pic>
        <p:nvPicPr>
          <p:cNvPr id="8" name="Picture 16" descr="http://www.silvitablanco.com.ar/imagen/bebes/juguetes/casita3.gif"/>
          <p:cNvPicPr>
            <a:picLocks noChangeAspect="1" noChangeArrowheads="1"/>
          </p:cNvPicPr>
          <p:nvPr/>
        </p:nvPicPr>
        <p:blipFill>
          <a:blip r:embed="rId4" cstate="print"/>
          <a:srcRect/>
          <a:stretch>
            <a:fillRect/>
          </a:stretch>
        </p:blipFill>
        <p:spPr bwMode="auto">
          <a:xfrm>
            <a:off x="6715140" y="4357694"/>
            <a:ext cx="2133600" cy="2209801"/>
          </a:xfrm>
          <a:prstGeom prst="rect">
            <a:avLst/>
          </a:prstGeom>
          <a:noFill/>
        </p:spPr>
      </p:pic>
      <p:pic>
        <p:nvPicPr>
          <p:cNvPr id="9" name="Picture 4" descr="http://www.silvitablanco.com.ar/imagen/bebes/juguetes/Baby04i.gif"/>
          <p:cNvPicPr>
            <a:picLocks noChangeAspect="1" noChangeArrowheads="1"/>
          </p:cNvPicPr>
          <p:nvPr/>
        </p:nvPicPr>
        <p:blipFill>
          <a:blip r:embed="rId5" cstate="print"/>
          <a:srcRect/>
          <a:stretch>
            <a:fillRect/>
          </a:stretch>
        </p:blipFill>
        <p:spPr bwMode="auto">
          <a:xfrm>
            <a:off x="5429256" y="2428868"/>
            <a:ext cx="1428750" cy="1695451"/>
          </a:xfrm>
          <a:prstGeom prst="rect">
            <a:avLst/>
          </a:prstGeom>
          <a:noFill/>
        </p:spPr>
      </p:pic>
      <p:pic>
        <p:nvPicPr>
          <p:cNvPr id="10" name="Picture 12" descr="http://www.silvitablanco.com.ar/imagen/bebes/juguetes/Baby04q.gif"/>
          <p:cNvPicPr>
            <a:picLocks noChangeAspect="1" noChangeArrowheads="1"/>
          </p:cNvPicPr>
          <p:nvPr/>
        </p:nvPicPr>
        <p:blipFill>
          <a:blip r:embed="rId6" cstate="print"/>
          <a:srcRect/>
          <a:stretch>
            <a:fillRect/>
          </a:stretch>
        </p:blipFill>
        <p:spPr bwMode="auto">
          <a:xfrm>
            <a:off x="5286380" y="5143512"/>
            <a:ext cx="1428750" cy="1485900"/>
          </a:xfrm>
          <a:prstGeom prst="rect">
            <a:avLst/>
          </a:prstGeom>
          <a:noFill/>
        </p:spPr>
      </p:pic>
    </p:spTree>
  </p:cSld>
  <p:clrMapOvr>
    <a:masterClrMapping/>
  </p:clrMapOvr>
  <p:transition spd="med" advTm="8000">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0 0  L -0.25 0  E" pathEditMode="relative" ptsTypes="">
                                      <p:cBhvr>
                                        <p:cTn id="6" dur="2000" fill="hold"/>
                                        <p:tgtEl>
                                          <p:spTgt spid="7"/>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pic>
        <p:nvPicPr>
          <p:cNvPr id="68610" name="Picture 2" descr="http://www.silvitablanco.com.ar/imagen/bebes/juguetes/Ro-Scan-BearHorse.gif"/>
          <p:cNvPicPr>
            <a:picLocks noChangeAspect="1" noChangeArrowheads="1"/>
          </p:cNvPicPr>
          <p:nvPr/>
        </p:nvPicPr>
        <p:blipFill>
          <a:blip r:embed="rId2" cstate="print"/>
          <a:srcRect/>
          <a:stretch>
            <a:fillRect/>
          </a:stretch>
        </p:blipFill>
        <p:spPr bwMode="auto">
          <a:xfrm>
            <a:off x="214282" y="500042"/>
            <a:ext cx="2857500" cy="4152901"/>
          </a:xfrm>
          <a:prstGeom prst="rect">
            <a:avLst/>
          </a:prstGeom>
          <a:noFill/>
        </p:spPr>
      </p:pic>
      <p:pic>
        <p:nvPicPr>
          <p:cNvPr id="68612" name="Picture 4" descr="http://www.silvitablanco.com.ar/imagen/bebes/juguetes/227RMpd.gif"/>
          <p:cNvPicPr>
            <a:picLocks noChangeAspect="1" noChangeArrowheads="1"/>
          </p:cNvPicPr>
          <p:nvPr/>
        </p:nvPicPr>
        <p:blipFill>
          <a:blip r:embed="rId3" cstate="print"/>
          <a:srcRect/>
          <a:stretch>
            <a:fillRect/>
          </a:stretch>
        </p:blipFill>
        <p:spPr bwMode="auto">
          <a:xfrm>
            <a:off x="2643174" y="500042"/>
            <a:ext cx="2857500" cy="4048125"/>
          </a:xfrm>
          <a:prstGeom prst="rect">
            <a:avLst/>
          </a:prstGeom>
          <a:noFill/>
        </p:spPr>
      </p:pic>
      <p:pic>
        <p:nvPicPr>
          <p:cNvPr id="68614" name="Picture 6" descr="http://www.silvitablanco.com.ar/imagen/bebes/juguetes/BEAR_BW2.gif"/>
          <p:cNvPicPr>
            <a:picLocks noChangeAspect="1" noChangeArrowheads="1"/>
          </p:cNvPicPr>
          <p:nvPr/>
        </p:nvPicPr>
        <p:blipFill>
          <a:blip r:embed="rId4" cstate="print"/>
          <a:srcRect/>
          <a:stretch>
            <a:fillRect/>
          </a:stretch>
        </p:blipFill>
        <p:spPr bwMode="auto">
          <a:xfrm>
            <a:off x="6000760" y="3143248"/>
            <a:ext cx="2857500" cy="3533776"/>
          </a:xfrm>
          <a:prstGeom prst="rect">
            <a:avLst/>
          </a:prstGeom>
          <a:noFill/>
        </p:spPr>
      </p:pic>
      <p:pic>
        <p:nvPicPr>
          <p:cNvPr id="68616" name="Picture 8" descr="http://www.silvitablanco.com.ar/imagen/bebes/juguetes/C-Br-train-engine_ramyr.gif"/>
          <p:cNvPicPr>
            <a:picLocks noChangeAspect="1" noChangeArrowheads="1"/>
          </p:cNvPicPr>
          <p:nvPr/>
        </p:nvPicPr>
        <p:blipFill>
          <a:blip r:embed="rId5" cstate="print"/>
          <a:srcRect/>
          <a:stretch>
            <a:fillRect/>
          </a:stretch>
        </p:blipFill>
        <p:spPr bwMode="auto">
          <a:xfrm>
            <a:off x="285720" y="4572008"/>
            <a:ext cx="2857500" cy="2057401"/>
          </a:xfrm>
          <a:prstGeom prst="rect">
            <a:avLst/>
          </a:prstGeom>
          <a:noFill/>
        </p:spPr>
      </p:pic>
      <p:pic>
        <p:nvPicPr>
          <p:cNvPr id="8" name="Picture 14" descr="http://www.silvitablanco.com.ar/imagen/bebes/juguetes/17kid70.gif"/>
          <p:cNvPicPr>
            <a:picLocks noChangeAspect="1" noChangeArrowheads="1"/>
          </p:cNvPicPr>
          <p:nvPr/>
        </p:nvPicPr>
        <p:blipFill>
          <a:blip r:embed="rId6" cstate="print"/>
          <a:srcRect/>
          <a:stretch>
            <a:fillRect/>
          </a:stretch>
        </p:blipFill>
        <p:spPr bwMode="auto">
          <a:xfrm>
            <a:off x="3929058" y="4572008"/>
            <a:ext cx="1488170" cy="1944000"/>
          </a:xfrm>
          <a:prstGeom prst="rect">
            <a:avLst/>
          </a:prstGeom>
          <a:noFill/>
        </p:spPr>
      </p:pic>
      <p:pic>
        <p:nvPicPr>
          <p:cNvPr id="17410" name="Picture 2" descr="Niñas jugando infancia 300x215 Imagenes de niños jugando"/>
          <p:cNvPicPr>
            <a:picLocks noChangeAspect="1" noChangeArrowheads="1"/>
          </p:cNvPicPr>
          <p:nvPr/>
        </p:nvPicPr>
        <p:blipFill>
          <a:blip r:embed="rId7" cstate="print"/>
          <a:srcRect/>
          <a:stretch>
            <a:fillRect/>
          </a:stretch>
        </p:blipFill>
        <p:spPr bwMode="auto">
          <a:xfrm>
            <a:off x="5075154" y="428604"/>
            <a:ext cx="4068846" cy="2916000"/>
          </a:xfrm>
          <a:prstGeom prst="ellipse">
            <a:avLst/>
          </a:prstGeom>
          <a:noFill/>
          <a:effectLst>
            <a:softEdge rad="127000"/>
          </a:effectLst>
        </p:spPr>
      </p:pic>
    </p:spTree>
  </p:cSld>
  <p:clrMapOvr>
    <a:masterClrMapping/>
  </p:clrMapOvr>
  <p:transition spd="med" advTm="6000">
    <p:spli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3" presetClass="path" presetSubtype="0" accel="50000" decel="50000" fill="hold" nodeType="afterEffect">
                                  <p:stCondLst>
                                    <p:cond delay="0"/>
                                  </p:stCondLst>
                                  <p:childTnLst>
                                    <p:animMotion origin="layout" path="M -2.5E-6 1.11022E-16 L 0.55695 -0.00347 " pathEditMode="relative" rAng="0" ptsTypes="AA">
                                      <p:cBhvr>
                                        <p:cTn id="6" dur="3000" fill="hold"/>
                                        <p:tgtEl>
                                          <p:spTgt spid="68616"/>
                                        </p:tgtEl>
                                        <p:attrNameLst>
                                          <p:attrName>ppt_x</p:attrName>
                                          <p:attrName>ppt_y</p:attrName>
                                        </p:attrNameLst>
                                      </p:cBhvr>
                                      <p:rCtr x="278" y="-2"/>
                                    </p:animMotion>
                                  </p:childTnLst>
                                </p:cTn>
                              </p:par>
                              <p:par>
                                <p:cTn id="7" presetID="35" presetClass="path" presetSubtype="0" accel="50000" decel="50000" fill="hold" nodeType="withEffect">
                                  <p:stCondLst>
                                    <p:cond delay="0"/>
                                  </p:stCondLst>
                                  <p:childTnLst>
                                    <p:animMotion origin="layout" path="M -2.5E-6 -2.22222E-6 L -0.61962 -0.00602 " pathEditMode="relative" rAng="0" ptsTypes="AA">
                                      <p:cBhvr>
                                        <p:cTn id="8" dur="3000" fill="hold"/>
                                        <p:tgtEl>
                                          <p:spTgt spid="68614"/>
                                        </p:tgtEl>
                                        <p:attrNameLst>
                                          <p:attrName>ppt_x</p:attrName>
                                          <p:attrName>ppt_y</p:attrName>
                                        </p:attrNameLst>
                                      </p:cBhvr>
                                      <p:rCtr x="-310"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6"/>
          </a:lnRef>
          <a:fillRef idx="2">
            <a:schemeClr val="accent6"/>
          </a:fillRef>
          <a:effectRef idx="1">
            <a:schemeClr val="accent6"/>
          </a:effectRef>
          <a:fontRef idx="minor">
            <a:schemeClr val="dk1"/>
          </a:fontRef>
        </p:style>
        <p:txBody>
          <a:bodyPr/>
          <a:lstStyle/>
          <a:p>
            <a:endParaRPr lang="es-ES_tradnl" dirty="0"/>
          </a:p>
        </p:txBody>
      </p:sp>
      <p:pic>
        <p:nvPicPr>
          <p:cNvPr id="69634" name="Picture 2" descr="http://www.silvitablanco.com.ar/imagen/bebes/juguetes/Xmas-RM-Baby001-SM_molly.gif"/>
          <p:cNvPicPr>
            <a:picLocks noChangeAspect="1" noChangeArrowheads="1"/>
          </p:cNvPicPr>
          <p:nvPr/>
        </p:nvPicPr>
        <p:blipFill>
          <a:blip r:embed="rId2" cstate="print"/>
          <a:srcRect/>
          <a:stretch>
            <a:fillRect/>
          </a:stretch>
        </p:blipFill>
        <p:spPr bwMode="auto">
          <a:xfrm>
            <a:off x="428596" y="0"/>
            <a:ext cx="2857500" cy="3943350"/>
          </a:xfrm>
          <a:prstGeom prst="rect">
            <a:avLst/>
          </a:prstGeom>
          <a:noFill/>
        </p:spPr>
      </p:pic>
      <p:pic>
        <p:nvPicPr>
          <p:cNvPr id="69636" name="Picture 4" descr="http://www.silvitablanco.com.ar/imagen/bebes/juguetes/XmasPuppy2-TYA.gif"/>
          <p:cNvPicPr>
            <a:picLocks noChangeAspect="1" noChangeArrowheads="1"/>
          </p:cNvPicPr>
          <p:nvPr/>
        </p:nvPicPr>
        <p:blipFill>
          <a:blip r:embed="rId3" cstate="print"/>
          <a:srcRect/>
          <a:stretch>
            <a:fillRect/>
          </a:stretch>
        </p:blipFill>
        <p:spPr bwMode="auto">
          <a:xfrm>
            <a:off x="6143636" y="428604"/>
            <a:ext cx="2857500" cy="3676651"/>
          </a:xfrm>
          <a:prstGeom prst="rect">
            <a:avLst/>
          </a:prstGeom>
          <a:noFill/>
        </p:spPr>
      </p:pic>
      <p:pic>
        <p:nvPicPr>
          <p:cNvPr id="69638" name="Picture 6" descr="http://www.silvitablanco.com.ar/imagen/bebes/juguetes/woodenhorsebz.gif"/>
          <p:cNvPicPr>
            <a:picLocks noChangeAspect="1" noChangeArrowheads="1"/>
          </p:cNvPicPr>
          <p:nvPr/>
        </p:nvPicPr>
        <p:blipFill>
          <a:blip r:embed="rId4" cstate="print"/>
          <a:srcRect/>
          <a:stretch>
            <a:fillRect/>
          </a:stretch>
        </p:blipFill>
        <p:spPr bwMode="auto">
          <a:xfrm>
            <a:off x="3714744" y="3357562"/>
            <a:ext cx="2857500" cy="3238501"/>
          </a:xfrm>
          <a:prstGeom prst="rect">
            <a:avLst/>
          </a:prstGeom>
          <a:noFill/>
        </p:spPr>
      </p:pic>
      <p:pic>
        <p:nvPicPr>
          <p:cNvPr id="8" name="Picture 20" descr="http://www.silvitablanco.com.ar/canciones/web-silvita000939841kzmjauli93.gif"/>
          <p:cNvPicPr>
            <a:picLocks noChangeAspect="1" noChangeArrowheads="1" noCrop="1"/>
          </p:cNvPicPr>
          <p:nvPr/>
        </p:nvPicPr>
        <p:blipFill>
          <a:blip r:embed="rId5" cstate="print"/>
          <a:srcRect/>
          <a:stretch>
            <a:fillRect/>
          </a:stretch>
        </p:blipFill>
        <p:spPr bwMode="auto">
          <a:xfrm>
            <a:off x="7015500" y="5000636"/>
            <a:ext cx="2128500" cy="1548000"/>
          </a:xfrm>
          <a:prstGeom prst="rect">
            <a:avLst/>
          </a:prstGeom>
          <a:noFill/>
        </p:spPr>
      </p:pic>
      <p:pic>
        <p:nvPicPr>
          <p:cNvPr id="16386" name="Picture 2" descr="http://4.bp.blogspot.com/_HCWpLAmyvwQ/TUNZuHTZnXI/AAAAAAAAABA/G_ETrcjlGKc/s1600/ronda.jpg"/>
          <p:cNvPicPr>
            <a:picLocks noChangeAspect="1" noChangeArrowheads="1"/>
          </p:cNvPicPr>
          <p:nvPr/>
        </p:nvPicPr>
        <p:blipFill>
          <a:blip r:embed="rId6" cstate="print"/>
          <a:srcRect/>
          <a:stretch>
            <a:fillRect/>
          </a:stretch>
        </p:blipFill>
        <p:spPr bwMode="auto">
          <a:xfrm>
            <a:off x="2928926" y="0"/>
            <a:ext cx="3007008" cy="3816000"/>
          </a:xfrm>
          <a:prstGeom prst="ellipse">
            <a:avLst/>
          </a:prstGeom>
          <a:noFill/>
          <a:effectLst>
            <a:softEdge rad="635000"/>
          </a:effectLst>
        </p:spPr>
      </p:pic>
      <p:pic>
        <p:nvPicPr>
          <p:cNvPr id="10" name="Picture 4" descr="http://assets.archivhadas.es/system/images/attachments/11165/big_estimni_oscl.jpg?1296778768"/>
          <p:cNvPicPr>
            <a:picLocks noChangeAspect="1" noChangeArrowheads="1"/>
          </p:cNvPicPr>
          <p:nvPr/>
        </p:nvPicPr>
        <p:blipFill>
          <a:blip r:embed="rId7" cstate="print"/>
          <a:srcRect/>
          <a:stretch>
            <a:fillRect/>
          </a:stretch>
        </p:blipFill>
        <p:spPr bwMode="auto">
          <a:xfrm>
            <a:off x="0" y="4000500"/>
            <a:ext cx="2857500" cy="2857500"/>
          </a:xfrm>
          <a:prstGeom prst="roundRect">
            <a:avLst/>
          </a:prstGeom>
          <a:noFill/>
          <a:effectLst>
            <a:softEdge rad="317500"/>
          </a:effectLst>
        </p:spPr>
      </p:pic>
    </p:spTree>
  </p:cSld>
  <p:clrMapOvr>
    <a:masterClrMapping/>
  </p:clrMapOvr>
  <p:transition spd="med"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path" presetSubtype="0" accel="50000" decel="50000" fill="hold" nodeType="withEffect">
                                  <p:stCondLst>
                                    <p:cond delay="0"/>
                                  </p:stCondLst>
                                  <p:childTnLst>
                                    <p:animMotion origin="layout" path="M 5E-6 -1.11111E-6 L -0.14844 -0.00532 " pathEditMode="relative" rAng="0" ptsTypes="AA">
                                      <p:cBhvr>
                                        <p:cTn id="6" dur="2000" fill="hold"/>
                                        <p:tgtEl>
                                          <p:spTgt spid="69638"/>
                                        </p:tgtEl>
                                        <p:attrNameLst>
                                          <p:attrName>ppt_x</p:attrName>
                                          <p:attrName>ppt_y</p:attrName>
                                        </p:attrNameLst>
                                      </p:cBhvr>
                                      <p:rCtr x="-74" y="-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2710" name="Picture 6" descr="http://www.quehacerenvalencia.es/wp-content/uploads/cabalgata-de-reyes-en-Valencia-905x500.jpg"/>
          <p:cNvPicPr>
            <a:picLocks noChangeAspect="1" noChangeArrowheads="1"/>
          </p:cNvPicPr>
          <p:nvPr/>
        </p:nvPicPr>
        <p:blipFill>
          <a:blip r:embed="rId2" cstate="print"/>
          <a:srcRect/>
          <a:stretch>
            <a:fillRect/>
          </a:stretch>
        </p:blipFill>
        <p:spPr bwMode="auto">
          <a:xfrm>
            <a:off x="0" y="0"/>
            <a:ext cx="9578520" cy="5292000"/>
          </a:xfrm>
          <a:prstGeom prst="rect">
            <a:avLst/>
          </a:prstGeom>
          <a:noFill/>
          <a:effectLst>
            <a:softEdge rad="635000"/>
          </a:effectLst>
        </p:spPr>
      </p:pic>
      <p:pic>
        <p:nvPicPr>
          <p:cNvPr id="9" name="Picture 2" descr="http://www.silvitablanco.com.ar/imagen/bebes/juguetes/pfl_petit_soldat.gif"/>
          <p:cNvPicPr>
            <a:picLocks noChangeAspect="1" noChangeArrowheads="1"/>
          </p:cNvPicPr>
          <p:nvPr/>
        </p:nvPicPr>
        <p:blipFill>
          <a:blip r:embed="rId3" cstate="print"/>
          <a:srcRect/>
          <a:stretch>
            <a:fillRect/>
          </a:stretch>
        </p:blipFill>
        <p:spPr bwMode="auto">
          <a:xfrm>
            <a:off x="0" y="4357694"/>
            <a:ext cx="2743200" cy="2895601"/>
          </a:xfrm>
          <a:prstGeom prst="rect">
            <a:avLst/>
          </a:prstGeom>
          <a:noFill/>
        </p:spPr>
      </p:pic>
      <p:pic>
        <p:nvPicPr>
          <p:cNvPr id="10" name="Picture 8" descr="http://www.silvitablanco.com.ar/imagen/bebes/juguetes/128.gif"/>
          <p:cNvPicPr>
            <a:picLocks noChangeAspect="1" noChangeArrowheads="1" noCrop="1"/>
          </p:cNvPicPr>
          <p:nvPr/>
        </p:nvPicPr>
        <p:blipFill>
          <a:blip r:embed="rId4" cstate="print"/>
          <a:srcRect/>
          <a:stretch>
            <a:fillRect/>
          </a:stretch>
        </p:blipFill>
        <p:spPr bwMode="auto">
          <a:xfrm>
            <a:off x="3786182" y="4429125"/>
            <a:ext cx="1619250" cy="2428875"/>
          </a:xfrm>
          <a:prstGeom prst="roundRect">
            <a:avLst/>
          </a:prstGeom>
          <a:noFill/>
          <a:effectLst>
            <a:softEdge rad="317500"/>
          </a:effectLst>
        </p:spPr>
      </p:pic>
      <p:pic>
        <p:nvPicPr>
          <p:cNvPr id="11" name="Picture 6" descr="http://www.silvitablanco.com.ar/imagen/bebes/juguetes/Baby3_JazzlScan01_mc.gif"/>
          <p:cNvPicPr>
            <a:picLocks noChangeAspect="1" noChangeArrowheads="1"/>
          </p:cNvPicPr>
          <p:nvPr/>
        </p:nvPicPr>
        <p:blipFill>
          <a:blip r:embed="rId5" cstate="print"/>
          <a:srcRect/>
          <a:stretch>
            <a:fillRect/>
          </a:stretch>
        </p:blipFill>
        <p:spPr bwMode="auto">
          <a:xfrm>
            <a:off x="6643702" y="4838699"/>
            <a:ext cx="1943100" cy="2019301"/>
          </a:xfrm>
          <a:prstGeom prst="rect">
            <a:avLst/>
          </a:prstGeom>
          <a:noFill/>
        </p:spPr>
      </p:pic>
    </p:spTree>
  </p:cSld>
  <p:clrMapOvr>
    <a:masterClrMapping/>
  </p:clrMapOvr>
  <p:transition spd="med" advTm="5000">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6802" name="Picture 2" descr="http://pictures2.todocoleccion.net/tc/2009/01/09/11467478.jpg"/>
          <p:cNvPicPr>
            <a:picLocks noChangeAspect="1" noChangeArrowheads="1"/>
          </p:cNvPicPr>
          <p:nvPr/>
        </p:nvPicPr>
        <p:blipFill>
          <a:blip r:embed="rId2" cstate="print"/>
          <a:srcRect/>
          <a:stretch>
            <a:fillRect/>
          </a:stretch>
        </p:blipFill>
        <p:spPr bwMode="auto">
          <a:xfrm>
            <a:off x="0" y="0"/>
            <a:ext cx="6655927" cy="4284000"/>
          </a:xfrm>
          <a:prstGeom prst="rect">
            <a:avLst/>
          </a:prstGeom>
          <a:noFill/>
          <a:effectLst>
            <a:softEdge rad="635000"/>
          </a:effectLst>
        </p:spPr>
      </p:pic>
      <p:pic>
        <p:nvPicPr>
          <p:cNvPr id="5" name="Picture 4" descr="http://www.silvitablanco.com.ar/imagen/bebes/juguetes/RM_Doll_03_LDM.gif"/>
          <p:cNvPicPr>
            <a:picLocks noChangeAspect="1" noChangeArrowheads="1"/>
          </p:cNvPicPr>
          <p:nvPr/>
        </p:nvPicPr>
        <p:blipFill>
          <a:blip r:embed="rId3" cstate="print"/>
          <a:srcRect/>
          <a:stretch>
            <a:fillRect/>
          </a:stretch>
        </p:blipFill>
        <p:spPr bwMode="auto">
          <a:xfrm>
            <a:off x="785786" y="3510000"/>
            <a:ext cx="2267274" cy="3348000"/>
          </a:xfrm>
          <a:prstGeom prst="rect">
            <a:avLst/>
          </a:prstGeom>
          <a:noFill/>
        </p:spPr>
      </p:pic>
      <p:pic>
        <p:nvPicPr>
          <p:cNvPr id="6" name="Picture 10" descr="http://www.silvitablanco.com.ar/imagen/bebes/juguetes/RM_arm21_LDM.gif"/>
          <p:cNvPicPr>
            <a:picLocks noChangeAspect="1" noChangeArrowheads="1"/>
          </p:cNvPicPr>
          <p:nvPr/>
        </p:nvPicPr>
        <p:blipFill>
          <a:blip r:embed="rId4" cstate="print"/>
          <a:srcRect/>
          <a:stretch>
            <a:fillRect/>
          </a:stretch>
        </p:blipFill>
        <p:spPr bwMode="auto">
          <a:xfrm>
            <a:off x="6286500" y="3114675"/>
            <a:ext cx="2857500" cy="3743325"/>
          </a:xfrm>
          <a:prstGeom prst="rect">
            <a:avLst/>
          </a:prstGeom>
          <a:noFill/>
        </p:spPr>
      </p:pic>
      <p:pic>
        <p:nvPicPr>
          <p:cNvPr id="7" name="Picture 8" descr="http://www.silvitablanco.com.ar/imagen/bebes/juguetes/christmas_128.gif"/>
          <p:cNvPicPr>
            <a:picLocks noChangeAspect="1" noChangeArrowheads="1"/>
          </p:cNvPicPr>
          <p:nvPr/>
        </p:nvPicPr>
        <p:blipFill>
          <a:blip r:embed="rId5" cstate="print"/>
          <a:srcRect/>
          <a:stretch>
            <a:fillRect/>
          </a:stretch>
        </p:blipFill>
        <p:spPr bwMode="auto">
          <a:xfrm>
            <a:off x="3357554" y="4214818"/>
            <a:ext cx="2857500" cy="2295526"/>
          </a:xfrm>
          <a:prstGeom prst="rect">
            <a:avLst/>
          </a:prstGeom>
          <a:noFill/>
        </p:spPr>
      </p:pic>
      <p:pic>
        <p:nvPicPr>
          <p:cNvPr id="8" name="Picture 6" descr="http://www.silvitablanco.com.ar/imagen/bebes/juguetes/pfl_chien_dans_boite.gif"/>
          <p:cNvPicPr>
            <a:picLocks noChangeAspect="1" noChangeArrowheads="1"/>
          </p:cNvPicPr>
          <p:nvPr/>
        </p:nvPicPr>
        <p:blipFill>
          <a:blip r:embed="rId6" cstate="print"/>
          <a:srcRect/>
          <a:stretch>
            <a:fillRect/>
          </a:stretch>
        </p:blipFill>
        <p:spPr bwMode="auto">
          <a:xfrm>
            <a:off x="6000760" y="785794"/>
            <a:ext cx="2857500" cy="2095501"/>
          </a:xfrm>
          <a:prstGeom prst="rect">
            <a:avLst/>
          </a:prstGeom>
          <a:noFill/>
        </p:spPr>
      </p:pic>
    </p:spTree>
  </p:cSld>
  <p:clrMapOvr>
    <a:masterClrMapping/>
  </p:clrMapOvr>
  <p:transition spd="med" advTm="6000">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3"/>
          </a:lnRef>
          <a:fillRef idx="2">
            <a:schemeClr val="accent3"/>
          </a:fillRef>
          <a:effectRef idx="1">
            <a:schemeClr val="accent3"/>
          </a:effectRef>
          <a:fontRef idx="minor">
            <a:schemeClr val="dk1"/>
          </a:fontRef>
        </p:style>
        <p:txBody>
          <a:bodyPr/>
          <a:lstStyle/>
          <a:p>
            <a:endParaRPr lang="es-ES_tradnl" dirty="0"/>
          </a:p>
        </p:txBody>
      </p:sp>
      <p:pic>
        <p:nvPicPr>
          <p:cNvPr id="71682" name="Picture 2" descr="http://www.silvitablanco.com.ar/imagen/bebes/juguetes/RM_Doll_04_LDM.gif"/>
          <p:cNvPicPr>
            <a:picLocks noChangeAspect="1" noChangeArrowheads="1"/>
          </p:cNvPicPr>
          <p:nvPr/>
        </p:nvPicPr>
        <p:blipFill>
          <a:blip r:embed="rId2" cstate="print"/>
          <a:srcRect/>
          <a:stretch>
            <a:fillRect/>
          </a:stretch>
        </p:blipFill>
        <p:spPr bwMode="auto">
          <a:xfrm>
            <a:off x="142844" y="0"/>
            <a:ext cx="2857500" cy="3838576"/>
          </a:xfrm>
          <a:prstGeom prst="rect">
            <a:avLst/>
          </a:prstGeom>
          <a:noFill/>
        </p:spPr>
      </p:pic>
      <p:pic>
        <p:nvPicPr>
          <p:cNvPr id="71684" name="Picture 4" descr="http://www.silvitablanco.com.ar/imagen/bebes/juguetes/RM_Doll_with_Bird_LDM.gif"/>
          <p:cNvPicPr>
            <a:picLocks noChangeAspect="1" noChangeArrowheads="1"/>
          </p:cNvPicPr>
          <p:nvPr/>
        </p:nvPicPr>
        <p:blipFill>
          <a:blip r:embed="rId3" cstate="print"/>
          <a:srcRect/>
          <a:stretch>
            <a:fillRect/>
          </a:stretch>
        </p:blipFill>
        <p:spPr bwMode="auto">
          <a:xfrm>
            <a:off x="3071802" y="0"/>
            <a:ext cx="2857500" cy="3743325"/>
          </a:xfrm>
          <a:prstGeom prst="rect">
            <a:avLst/>
          </a:prstGeom>
          <a:noFill/>
        </p:spPr>
      </p:pic>
      <p:pic>
        <p:nvPicPr>
          <p:cNvPr id="71686" name="Picture 6" descr="http://www.silvitablanco.com.ar/imagen/bebes/juguetes/RM_Dolls_2_Andytoons1_LDM.gif"/>
          <p:cNvPicPr>
            <a:picLocks noChangeAspect="1" noChangeArrowheads="1"/>
          </p:cNvPicPr>
          <p:nvPr/>
        </p:nvPicPr>
        <p:blipFill>
          <a:blip r:embed="rId4" cstate="print"/>
          <a:srcRect/>
          <a:stretch>
            <a:fillRect/>
          </a:stretch>
        </p:blipFill>
        <p:spPr bwMode="auto">
          <a:xfrm>
            <a:off x="6286500" y="0"/>
            <a:ext cx="2857500" cy="3990976"/>
          </a:xfrm>
          <a:prstGeom prst="rect">
            <a:avLst/>
          </a:prstGeom>
          <a:noFill/>
        </p:spPr>
      </p:pic>
      <p:pic>
        <p:nvPicPr>
          <p:cNvPr id="71688" name="Picture 8" descr="http://www.silvitablanco.com.ar/imagen/bebes/juguetes/RM_Dolls_1_Andytoons1_LDM.gif"/>
          <p:cNvPicPr>
            <a:picLocks noChangeAspect="1" noChangeArrowheads="1"/>
          </p:cNvPicPr>
          <p:nvPr/>
        </p:nvPicPr>
        <p:blipFill>
          <a:blip r:embed="rId5" cstate="print"/>
          <a:srcRect/>
          <a:stretch>
            <a:fillRect/>
          </a:stretch>
        </p:blipFill>
        <p:spPr bwMode="auto">
          <a:xfrm>
            <a:off x="1500166" y="3295649"/>
            <a:ext cx="2857500" cy="3562351"/>
          </a:xfrm>
          <a:prstGeom prst="rect">
            <a:avLst/>
          </a:prstGeom>
          <a:noFill/>
        </p:spPr>
      </p:pic>
      <p:pic>
        <p:nvPicPr>
          <p:cNvPr id="71690" name="Picture 10" descr="http://www.silvitablanco.com.ar/imagen/bebes/juguetes/RM_Dolls_4_Andytoons1_LDM.gif"/>
          <p:cNvPicPr>
            <a:picLocks noChangeAspect="1" noChangeArrowheads="1"/>
          </p:cNvPicPr>
          <p:nvPr/>
        </p:nvPicPr>
        <p:blipFill>
          <a:blip r:embed="rId6" cstate="print"/>
          <a:srcRect/>
          <a:stretch>
            <a:fillRect/>
          </a:stretch>
        </p:blipFill>
        <p:spPr bwMode="auto">
          <a:xfrm>
            <a:off x="4786314" y="3086099"/>
            <a:ext cx="2857500" cy="3771901"/>
          </a:xfrm>
          <a:prstGeom prst="rect">
            <a:avLst/>
          </a:prstGeom>
          <a:noFill/>
        </p:spPr>
      </p:pic>
    </p:spTree>
  </p:cSld>
  <p:clrMapOvr>
    <a:masterClrMapping/>
  </p:clrMapOvr>
  <p:transition spd="med" advTm="6000">
    <p:diamond/>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72706" name="Picture 2" descr="http://www.silvitablanco.com.ar/imagen/bebes/juguetes/17kid30.gif"/>
          <p:cNvPicPr>
            <a:picLocks noChangeAspect="1" noChangeArrowheads="1"/>
          </p:cNvPicPr>
          <p:nvPr/>
        </p:nvPicPr>
        <p:blipFill>
          <a:blip r:embed="rId3" cstate="print"/>
          <a:srcRect/>
          <a:stretch>
            <a:fillRect/>
          </a:stretch>
        </p:blipFill>
        <p:spPr bwMode="auto">
          <a:xfrm>
            <a:off x="428596" y="1142984"/>
            <a:ext cx="1285875" cy="1181101"/>
          </a:xfrm>
          <a:prstGeom prst="rect">
            <a:avLst/>
          </a:prstGeom>
          <a:noFill/>
        </p:spPr>
      </p:pic>
      <p:pic>
        <p:nvPicPr>
          <p:cNvPr id="72708" name="Picture 4" descr="http://www.silvitablanco.com.ar/imagen/bebes/juguetes/17kid6.gif"/>
          <p:cNvPicPr>
            <a:picLocks noChangeAspect="1" noChangeArrowheads="1"/>
          </p:cNvPicPr>
          <p:nvPr/>
        </p:nvPicPr>
        <p:blipFill>
          <a:blip r:embed="rId4" cstate="print"/>
          <a:srcRect/>
          <a:stretch>
            <a:fillRect/>
          </a:stretch>
        </p:blipFill>
        <p:spPr bwMode="auto">
          <a:xfrm>
            <a:off x="2428860" y="857232"/>
            <a:ext cx="1000125" cy="1343026"/>
          </a:xfrm>
          <a:prstGeom prst="rect">
            <a:avLst/>
          </a:prstGeom>
          <a:noFill/>
        </p:spPr>
      </p:pic>
      <p:pic>
        <p:nvPicPr>
          <p:cNvPr id="72710" name="Picture 6" descr="http://www.silvitablanco.com.ar/imagen/bebes/juguetes/17kid5.gif"/>
          <p:cNvPicPr>
            <a:picLocks noChangeAspect="1" noChangeArrowheads="1"/>
          </p:cNvPicPr>
          <p:nvPr/>
        </p:nvPicPr>
        <p:blipFill>
          <a:blip r:embed="rId5" cstate="print"/>
          <a:srcRect/>
          <a:stretch>
            <a:fillRect/>
          </a:stretch>
        </p:blipFill>
        <p:spPr bwMode="auto">
          <a:xfrm>
            <a:off x="3428992" y="1285860"/>
            <a:ext cx="1000125" cy="1343026"/>
          </a:xfrm>
          <a:prstGeom prst="rect">
            <a:avLst/>
          </a:prstGeom>
          <a:noFill/>
        </p:spPr>
      </p:pic>
      <p:pic>
        <p:nvPicPr>
          <p:cNvPr id="72712" name="Picture 8" descr="http://www.silvitablanco.com.ar/imagen/bebes/juguetes/Sailor%20and%20Boat_vsc.gif"/>
          <p:cNvPicPr>
            <a:picLocks noChangeAspect="1" noChangeArrowheads="1"/>
          </p:cNvPicPr>
          <p:nvPr/>
        </p:nvPicPr>
        <p:blipFill>
          <a:blip r:embed="rId6" cstate="print"/>
          <a:srcRect/>
          <a:stretch>
            <a:fillRect/>
          </a:stretch>
        </p:blipFill>
        <p:spPr bwMode="auto">
          <a:xfrm>
            <a:off x="571472" y="2500306"/>
            <a:ext cx="2857500" cy="3257550"/>
          </a:xfrm>
          <a:prstGeom prst="rect">
            <a:avLst/>
          </a:prstGeom>
          <a:noFill/>
        </p:spPr>
      </p:pic>
      <p:pic>
        <p:nvPicPr>
          <p:cNvPr id="72714" name="Picture 10" descr="http://www.silvitablanco.com.ar/imagen/bebes/juguetes/Sailors_vsc.gif"/>
          <p:cNvPicPr>
            <a:picLocks noChangeAspect="1" noChangeArrowheads="1"/>
          </p:cNvPicPr>
          <p:nvPr/>
        </p:nvPicPr>
        <p:blipFill>
          <a:blip r:embed="rId7" cstate="print"/>
          <a:srcRect/>
          <a:stretch>
            <a:fillRect/>
          </a:stretch>
        </p:blipFill>
        <p:spPr bwMode="auto">
          <a:xfrm>
            <a:off x="6072198" y="4071942"/>
            <a:ext cx="2857500" cy="2543175"/>
          </a:xfrm>
          <a:prstGeom prst="rect">
            <a:avLst/>
          </a:prstGeom>
          <a:noFill/>
        </p:spPr>
      </p:pic>
      <p:pic>
        <p:nvPicPr>
          <p:cNvPr id="72718" name="Picture 14" descr="http://www.silvitablanco.com.ar/imagen/bebes/juguetes/TAZFISHERPRICELITTLEPEOPLESARAHLYNNa.gif"/>
          <p:cNvPicPr>
            <a:picLocks noChangeAspect="1" noChangeArrowheads="1"/>
          </p:cNvPicPr>
          <p:nvPr/>
        </p:nvPicPr>
        <p:blipFill>
          <a:blip r:embed="rId8" cstate="print"/>
          <a:srcRect/>
          <a:stretch>
            <a:fillRect/>
          </a:stretch>
        </p:blipFill>
        <p:spPr bwMode="auto">
          <a:xfrm>
            <a:off x="4143372" y="3929066"/>
            <a:ext cx="1685925" cy="2333626"/>
          </a:xfrm>
          <a:prstGeom prst="rect">
            <a:avLst/>
          </a:prstGeom>
          <a:noFill/>
        </p:spPr>
      </p:pic>
      <p:pic>
        <p:nvPicPr>
          <p:cNvPr id="13314" name="Picture 2" descr="http://www.asociacionesdecoslada.org/actividades/juguetes%20para%20ni%C3%B1os%20ni%C3%B1os%20jugando.jpg"/>
          <p:cNvPicPr>
            <a:picLocks noChangeAspect="1" noChangeArrowheads="1"/>
          </p:cNvPicPr>
          <p:nvPr/>
        </p:nvPicPr>
        <p:blipFill>
          <a:blip r:embed="rId9" cstate="print"/>
          <a:srcRect/>
          <a:stretch>
            <a:fillRect/>
          </a:stretch>
        </p:blipFill>
        <p:spPr bwMode="auto">
          <a:xfrm>
            <a:off x="4786314" y="428604"/>
            <a:ext cx="3810000" cy="3105150"/>
          </a:xfrm>
          <a:prstGeom prst="ellipse">
            <a:avLst/>
          </a:prstGeom>
          <a:noFill/>
          <a:effectLst>
            <a:softEdge rad="127000"/>
          </a:effectLst>
        </p:spPr>
      </p:pic>
    </p:spTree>
  </p:cSld>
  <p:clrMapOvr>
    <a:masterClrMapping/>
  </p:clrMapOvr>
  <p:transition spd="med" advTm="7000">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2.5E-6 4.44444E-6 L -0.09253 0.0405 " pathEditMode="relative" rAng="0" ptsTypes="AA">
                                      <p:cBhvr>
                                        <p:cTn id="6" dur="2000" fill="hold"/>
                                        <p:tgtEl>
                                          <p:spTgt spid="72718"/>
                                        </p:tgtEl>
                                        <p:attrNameLst>
                                          <p:attrName>ppt_x</p:attrName>
                                          <p:attrName>ppt_y</p:attrName>
                                        </p:attrNameLst>
                                      </p:cBhvr>
                                      <p:rCtr x="-46" y="2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2"/>
          </a:lnRef>
          <a:fillRef idx="2">
            <a:schemeClr val="accent2"/>
          </a:fillRef>
          <a:effectRef idx="1">
            <a:schemeClr val="accent2"/>
          </a:effectRef>
          <a:fontRef idx="minor">
            <a:schemeClr val="dk1"/>
          </a:fontRef>
        </p:style>
        <p:txBody>
          <a:bodyPr/>
          <a:lstStyle/>
          <a:p>
            <a:endParaRPr lang="es-ES_tradnl" dirty="0"/>
          </a:p>
        </p:txBody>
      </p:sp>
      <p:pic>
        <p:nvPicPr>
          <p:cNvPr id="73730" name="Picture 2" descr="http://www.silvitablanco.com.ar/imagen/bebes/juguetes/SnowExpress.gif"/>
          <p:cNvPicPr>
            <a:picLocks noChangeAspect="1" noChangeArrowheads="1"/>
          </p:cNvPicPr>
          <p:nvPr/>
        </p:nvPicPr>
        <p:blipFill>
          <a:blip r:embed="rId2" cstate="print"/>
          <a:srcRect/>
          <a:stretch>
            <a:fillRect/>
          </a:stretch>
        </p:blipFill>
        <p:spPr bwMode="auto">
          <a:xfrm>
            <a:off x="428596" y="4572008"/>
            <a:ext cx="2857500" cy="1676400"/>
          </a:xfrm>
          <a:prstGeom prst="rect">
            <a:avLst/>
          </a:prstGeom>
          <a:noFill/>
        </p:spPr>
      </p:pic>
      <p:pic>
        <p:nvPicPr>
          <p:cNvPr id="73732" name="Picture 4" descr="http://www.silvitablanco.com.ar/imagen/bebes/juguetes/toys_5_.gif"/>
          <p:cNvPicPr>
            <a:picLocks noChangeAspect="1" noChangeArrowheads="1"/>
          </p:cNvPicPr>
          <p:nvPr/>
        </p:nvPicPr>
        <p:blipFill>
          <a:blip r:embed="rId3" cstate="print"/>
          <a:srcRect/>
          <a:stretch>
            <a:fillRect/>
          </a:stretch>
        </p:blipFill>
        <p:spPr bwMode="auto">
          <a:xfrm>
            <a:off x="2786050" y="2514600"/>
            <a:ext cx="2857500" cy="4343400"/>
          </a:xfrm>
          <a:prstGeom prst="rect">
            <a:avLst/>
          </a:prstGeom>
          <a:noFill/>
        </p:spPr>
      </p:pic>
      <p:pic>
        <p:nvPicPr>
          <p:cNvPr id="73738" name="Picture 10" descr="http://www.silvitablanco.com.ar/imagen/bebes/juguetes/baby+bears+D+nm+tinytube.gif"/>
          <p:cNvPicPr>
            <a:picLocks noChangeAspect="1" noChangeArrowheads="1"/>
          </p:cNvPicPr>
          <p:nvPr/>
        </p:nvPicPr>
        <p:blipFill>
          <a:blip r:embed="rId4" cstate="print"/>
          <a:srcRect/>
          <a:stretch>
            <a:fillRect/>
          </a:stretch>
        </p:blipFill>
        <p:spPr bwMode="auto">
          <a:xfrm>
            <a:off x="6286500" y="2428868"/>
            <a:ext cx="2857500" cy="3505200"/>
          </a:xfrm>
          <a:prstGeom prst="rect">
            <a:avLst/>
          </a:prstGeom>
          <a:noFill/>
        </p:spPr>
      </p:pic>
      <p:pic>
        <p:nvPicPr>
          <p:cNvPr id="73740" name="Picture 12" descr="http://www.silvitablanco.com.ar/imagen/bebes/juguetes/132.gif"/>
          <p:cNvPicPr>
            <a:picLocks noChangeAspect="1" noChangeArrowheads="1" noCrop="1"/>
          </p:cNvPicPr>
          <p:nvPr/>
        </p:nvPicPr>
        <p:blipFill>
          <a:blip r:embed="rId5" cstate="print"/>
          <a:srcRect/>
          <a:stretch>
            <a:fillRect/>
          </a:stretch>
        </p:blipFill>
        <p:spPr bwMode="auto">
          <a:xfrm>
            <a:off x="5572132" y="5643578"/>
            <a:ext cx="914400" cy="981076"/>
          </a:xfrm>
          <a:prstGeom prst="rect">
            <a:avLst/>
          </a:prstGeom>
          <a:noFill/>
        </p:spPr>
      </p:pic>
      <p:pic>
        <p:nvPicPr>
          <p:cNvPr id="73742" name="Picture 14" descr="http://www.silvitablanco.com.ar/imagen/bebes/juguetes/Baby04q.gif"/>
          <p:cNvPicPr>
            <a:picLocks noChangeAspect="1" noChangeArrowheads="1"/>
          </p:cNvPicPr>
          <p:nvPr/>
        </p:nvPicPr>
        <p:blipFill>
          <a:blip r:embed="rId6" cstate="print"/>
          <a:srcRect/>
          <a:stretch>
            <a:fillRect/>
          </a:stretch>
        </p:blipFill>
        <p:spPr bwMode="auto">
          <a:xfrm>
            <a:off x="857224" y="3143248"/>
            <a:ext cx="1428750" cy="1485900"/>
          </a:xfrm>
          <a:prstGeom prst="rect">
            <a:avLst/>
          </a:prstGeom>
          <a:noFill/>
        </p:spPr>
      </p:pic>
      <p:pic>
        <p:nvPicPr>
          <p:cNvPr id="73744" name="Picture 16" descr="http://www.silvitablanco.com.ar/imagen/bebes/juguetes/ccwin10.gif"/>
          <p:cNvPicPr>
            <a:picLocks noChangeAspect="1" noChangeArrowheads="1"/>
          </p:cNvPicPr>
          <p:nvPr/>
        </p:nvPicPr>
        <p:blipFill>
          <a:blip r:embed="rId7" cstate="print"/>
          <a:srcRect/>
          <a:stretch>
            <a:fillRect/>
          </a:stretch>
        </p:blipFill>
        <p:spPr bwMode="auto">
          <a:xfrm>
            <a:off x="7500958" y="428604"/>
            <a:ext cx="1129328" cy="1728000"/>
          </a:xfrm>
          <a:prstGeom prst="rect">
            <a:avLst/>
          </a:prstGeom>
          <a:noFill/>
        </p:spPr>
      </p:pic>
      <p:pic>
        <p:nvPicPr>
          <p:cNvPr id="11266" name="Picture 2" descr="http://t1.gstatic.com/images?q=tbn:ANd9GcQNkjCfIUccA9wbYRk4yZwgPDAKGsQ8RpdmU-LV46d6nalEo1_Iug"/>
          <p:cNvPicPr>
            <a:picLocks noChangeAspect="1" noChangeArrowheads="1"/>
          </p:cNvPicPr>
          <p:nvPr/>
        </p:nvPicPr>
        <p:blipFill>
          <a:blip r:embed="rId8" cstate="print"/>
          <a:srcRect/>
          <a:stretch>
            <a:fillRect/>
          </a:stretch>
        </p:blipFill>
        <p:spPr bwMode="auto">
          <a:xfrm>
            <a:off x="0" y="0"/>
            <a:ext cx="7286897" cy="3564000"/>
          </a:xfrm>
          <a:prstGeom prst="roundRect">
            <a:avLst/>
          </a:prstGeom>
          <a:noFill/>
          <a:effectLst>
            <a:softEdge rad="635000"/>
          </a:effectLst>
        </p:spPr>
      </p:pic>
    </p:spTree>
  </p:cSld>
  <p:clrMapOvr>
    <a:masterClrMapping/>
  </p:clrMapOvr>
  <p:transition spd="med" advTm="7000">
    <p:diamon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dirty="0"/>
          </a:p>
        </p:txBody>
      </p:sp>
      <p:sp>
        <p:nvSpPr>
          <p:cNvPr id="3" name="2 Marcador de contenido"/>
          <p:cNvSpPr>
            <a:spLocks noGrp="1"/>
          </p:cNvSpPr>
          <p:nvPr>
            <p:ph idx="1"/>
          </p:nvPr>
        </p:nvSpPr>
        <p:spPr/>
        <p:txBody>
          <a:bodyPr/>
          <a:lstStyle/>
          <a:p>
            <a:endParaRPr lang="es-ES_tradnl" dirty="0"/>
          </a:p>
        </p:txBody>
      </p:sp>
      <p:pic>
        <p:nvPicPr>
          <p:cNvPr id="74754" name="Picture 2" descr="http://www.silvitablanco.com.ar/imagen/bebes/juguetes/banandomunequita.gif"/>
          <p:cNvPicPr>
            <a:picLocks noChangeAspect="1" noChangeArrowheads="1" noCrop="1"/>
          </p:cNvPicPr>
          <p:nvPr/>
        </p:nvPicPr>
        <p:blipFill>
          <a:blip r:embed="rId2" cstate="print"/>
          <a:srcRect/>
          <a:stretch>
            <a:fillRect/>
          </a:stretch>
        </p:blipFill>
        <p:spPr bwMode="auto">
          <a:xfrm>
            <a:off x="6500826" y="3143248"/>
            <a:ext cx="2857500" cy="3228975"/>
          </a:xfrm>
          <a:prstGeom prst="rect">
            <a:avLst/>
          </a:prstGeom>
          <a:noFill/>
        </p:spPr>
      </p:pic>
      <p:pic>
        <p:nvPicPr>
          <p:cNvPr id="74756" name="Picture 4" descr="http://www.silvitablanco.com.ar/imagen/bebes/juguetes/car1%20scrapittydoodah.gif"/>
          <p:cNvPicPr>
            <a:picLocks noChangeAspect="1" noChangeArrowheads="1"/>
          </p:cNvPicPr>
          <p:nvPr/>
        </p:nvPicPr>
        <p:blipFill>
          <a:blip r:embed="rId3" cstate="print"/>
          <a:srcRect/>
          <a:stretch>
            <a:fillRect/>
          </a:stretch>
        </p:blipFill>
        <p:spPr bwMode="auto">
          <a:xfrm>
            <a:off x="428596" y="4643446"/>
            <a:ext cx="2857500" cy="1543051"/>
          </a:xfrm>
          <a:prstGeom prst="rect">
            <a:avLst/>
          </a:prstGeom>
          <a:noFill/>
        </p:spPr>
      </p:pic>
      <p:pic>
        <p:nvPicPr>
          <p:cNvPr id="74758" name="Picture 6" descr="http://www.silvitablanco.com.ar/imagen/bebes/juguetes/babykista.gif"/>
          <p:cNvPicPr>
            <a:picLocks noChangeAspect="1" noChangeArrowheads="1"/>
          </p:cNvPicPr>
          <p:nvPr/>
        </p:nvPicPr>
        <p:blipFill>
          <a:blip r:embed="rId4" cstate="print"/>
          <a:srcRect/>
          <a:stretch>
            <a:fillRect/>
          </a:stretch>
        </p:blipFill>
        <p:spPr bwMode="auto">
          <a:xfrm>
            <a:off x="3786182" y="2143116"/>
            <a:ext cx="2857500" cy="2314575"/>
          </a:xfrm>
          <a:prstGeom prst="rect">
            <a:avLst/>
          </a:prstGeom>
          <a:noFill/>
        </p:spPr>
      </p:pic>
      <p:pic>
        <p:nvPicPr>
          <p:cNvPr id="74760" name="Picture 8" descr="http://www.silvitablanco.com.ar/imagen/bebes/juguetes/17miscgingerhouse.gif"/>
          <p:cNvPicPr>
            <a:picLocks noChangeAspect="1" noChangeArrowheads="1"/>
          </p:cNvPicPr>
          <p:nvPr/>
        </p:nvPicPr>
        <p:blipFill>
          <a:blip r:embed="rId5" cstate="print"/>
          <a:srcRect/>
          <a:stretch>
            <a:fillRect/>
          </a:stretch>
        </p:blipFill>
        <p:spPr bwMode="auto">
          <a:xfrm>
            <a:off x="5715008" y="571480"/>
            <a:ext cx="2342774" cy="1728000"/>
          </a:xfrm>
          <a:prstGeom prst="rect">
            <a:avLst/>
          </a:prstGeom>
          <a:noFill/>
        </p:spPr>
      </p:pic>
      <p:pic>
        <p:nvPicPr>
          <p:cNvPr id="74764" name="Picture 12" descr="http://www.silvitablanco.com.ar/imagen/bebes/juguetes/030609-07.gif"/>
          <p:cNvPicPr>
            <a:picLocks noChangeAspect="1" noChangeArrowheads="1" noCrop="1"/>
          </p:cNvPicPr>
          <p:nvPr/>
        </p:nvPicPr>
        <p:blipFill>
          <a:blip r:embed="rId6" cstate="print"/>
          <a:srcRect/>
          <a:stretch>
            <a:fillRect/>
          </a:stretch>
        </p:blipFill>
        <p:spPr bwMode="auto">
          <a:xfrm>
            <a:off x="4572000" y="5357826"/>
            <a:ext cx="952500" cy="1143001"/>
          </a:xfrm>
          <a:prstGeom prst="rect">
            <a:avLst/>
          </a:prstGeom>
          <a:noFill/>
        </p:spPr>
      </p:pic>
      <p:pic>
        <p:nvPicPr>
          <p:cNvPr id="74766" name="Picture 14" descr="http://www.silvitablanco.com.ar/imagen/bebes/juguetes/030609-03.gif"/>
          <p:cNvPicPr>
            <a:picLocks noChangeAspect="1" noChangeArrowheads="1" noCrop="1"/>
          </p:cNvPicPr>
          <p:nvPr/>
        </p:nvPicPr>
        <p:blipFill>
          <a:blip r:embed="rId7" cstate="print"/>
          <a:srcRect/>
          <a:stretch>
            <a:fillRect/>
          </a:stretch>
        </p:blipFill>
        <p:spPr bwMode="auto">
          <a:xfrm>
            <a:off x="3857620" y="5357826"/>
            <a:ext cx="952500" cy="1143001"/>
          </a:xfrm>
          <a:prstGeom prst="rect">
            <a:avLst/>
          </a:prstGeom>
          <a:noFill/>
        </p:spPr>
      </p:pic>
      <p:pic>
        <p:nvPicPr>
          <p:cNvPr id="74768" name="Picture 16" descr="http://www.silvitablanco.com.ar/imagen/bebes/juguetes/030609-10.gif"/>
          <p:cNvPicPr>
            <a:picLocks noChangeAspect="1" noChangeArrowheads="1" noCrop="1"/>
          </p:cNvPicPr>
          <p:nvPr/>
        </p:nvPicPr>
        <p:blipFill>
          <a:blip r:embed="rId8" cstate="print"/>
          <a:srcRect/>
          <a:stretch>
            <a:fillRect/>
          </a:stretch>
        </p:blipFill>
        <p:spPr bwMode="auto">
          <a:xfrm>
            <a:off x="4572000" y="4714884"/>
            <a:ext cx="952500" cy="1143001"/>
          </a:xfrm>
          <a:prstGeom prst="rect">
            <a:avLst/>
          </a:prstGeom>
          <a:noFill/>
        </p:spPr>
      </p:pic>
      <p:pic>
        <p:nvPicPr>
          <p:cNvPr id="74770" name="Picture 18" descr="http://www.silvitablanco.com.ar/imagen/bebes/juguetes/030609-04.gif"/>
          <p:cNvPicPr>
            <a:picLocks noChangeAspect="1" noChangeArrowheads="1" noCrop="1"/>
          </p:cNvPicPr>
          <p:nvPr/>
        </p:nvPicPr>
        <p:blipFill>
          <a:blip r:embed="rId9" cstate="print"/>
          <a:srcRect/>
          <a:stretch>
            <a:fillRect/>
          </a:stretch>
        </p:blipFill>
        <p:spPr bwMode="auto">
          <a:xfrm>
            <a:off x="3857620" y="4786322"/>
            <a:ext cx="952500" cy="1143001"/>
          </a:xfrm>
          <a:prstGeom prst="rect">
            <a:avLst/>
          </a:prstGeom>
          <a:noFill/>
        </p:spPr>
      </p:pic>
      <p:pic>
        <p:nvPicPr>
          <p:cNvPr id="13" name="Picture 10" descr="http://www.silvitablanco.com.ar/imagen/bebes/juguetes/bagsb.gif"/>
          <p:cNvPicPr>
            <a:picLocks noChangeAspect="1" noChangeArrowheads="1" noCrop="1"/>
          </p:cNvPicPr>
          <p:nvPr/>
        </p:nvPicPr>
        <p:blipFill>
          <a:blip r:embed="rId10" cstate="print"/>
          <a:srcRect/>
          <a:stretch>
            <a:fillRect/>
          </a:stretch>
        </p:blipFill>
        <p:spPr bwMode="auto">
          <a:xfrm>
            <a:off x="4000496" y="4643446"/>
            <a:ext cx="1485714" cy="1872000"/>
          </a:xfrm>
          <a:prstGeom prst="rect">
            <a:avLst/>
          </a:prstGeom>
          <a:noFill/>
        </p:spPr>
      </p:pic>
      <p:pic>
        <p:nvPicPr>
          <p:cNvPr id="10242" name="Picture 2" descr="http://www.aula3.com/image/cache/marioneta%20reyes%20magos-500x500.jpg"/>
          <p:cNvPicPr>
            <a:picLocks noChangeAspect="1" noChangeArrowheads="1"/>
          </p:cNvPicPr>
          <p:nvPr/>
        </p:nvPicPr>
        <p:blipFill>
          <a:blip r:embed="rId11" cstate="print"/>
          <a:srcRect/>
          <a:stretch>
            <a:fillRect/>
          </a:stretch>
        </p:blipFill>
        <p:spPr bwMode="auto">
          <a:xfrm>
            <a:off x="-285784" y="-357214"/>
            <a:ext cx="4762500" cy="4762500"/>
          </a:xfrm>
          <a:prstGeom prst="rect">
            <a:avLst/>
          </a:prstGeom>
          <a:noFill/>
          <a:effectLst>
            <a:softEdge rad="635000"/>
          </a:effectLst>
        </p:spPr>
      </p:pic>
    </p:spTree>
  </p:cSld>
  <p:clrMapOvr>
    <a:masterClrMapping/>
  </p:clrMapOvr>
  <p:transition spd="med" advTm="6000">
    <p:split orient="vert" dir="in"/>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1.66667E-6 0 L 0.00243 -0.69074 " pathEditMode="relative" rAng="0" ptsTypes="AA">
                                      <p:cBhvr>
                                        <p:cTn id="6" dur="3000" fill="hold"/>
                                        <p:tgtEl>
                                          <p:spTgt spid="74770"/>
                                        </p:tgtEl>
                                        <p:attrNameLst>
                                          <p:attrName>ppt_x</p:attrName>
                                          <p:attrName>ppt_y</p:attrName>
                                        </p:attrNameLst>
                                      </p:cBhvr>
                                      <p:rCtr x="1" y="-345"/>
                                    </p:animMotion>
                                  </p:childTnLst>
                                </p:cTn>
                              </p:par>
                            </p:childTnLst>
                          </p:cTn>
                        </p:par>
                        <p:par>
                          <p:cTn id="7" fill="hold">
                            <p:stCondLst>
                              <p:cond delay="3000"/>
                            </p:stCondLst>
                            <p:childTnLst>
                              <p:par>
                                <p:cTn id="8" presetID="64" presetClass="path" presetSubtype="0" accel="50000" decel="50000" fill="hold" nodeType="afterEffect">
                                  <p:stCondLst>
                                    <p:cond delay="0"/>
                                  </p:stCondLst>
                                  <p:childTnLst>
                                    <p:animMotion origin="layout" path="M -3.33333E-6 -3.33333E-6 L -0.00486 -0.58564 " pathEditMode="relative" rAng="0" ptsTypes="AA">
                                      <p:cBhvr>
                                        <p:cTn id="9" dur="3000" fill="hold"/>
                                        <p:tgtEl>
                                          <p:spTgt spid="74768"/>
                                        </p:tgtEl>
                                        <p:attrNameLst>
                                          <p:attrName>ppt_x</p:attrName>
                                          <p:attrName>ppt_y</p:attrName>
                                        </p:attrNameLst>
                                      </p:cBhvr>
                                      <p:rCtr x="-2" y="-293"/>
                                    </p:animMotion>
                                  </p:childTnLst>
                                </p:cTn>
                              </p:par>
                            </p:childTnLst>
                          </p:cTn>
                        </p:par>
                        <p:par>
                          <p:cTn id="10" fill="hold">
                            <p:stCondLst>
                              <p:cond delay="6000"/>
                            </p:stCondLst>
                            <p:childTnLst>
                              <p:par>
                                <p:cTn id="11" presetID="64" presetClass="path" presetSubtype="0" accel="50000" decel="50000" fill="hold" nodeType="afterEffect">
                                  <p:stCondLst>
                                    <p:cond delay="0"/>
                                  </p:stCondLst>
                                  <p:childTnLst>
                                    <p:animMotion origin="layout" path="M 1.66667E-6 -3.33333E-6 L 0.00243 -0.50115 " pathEditMode="relative" rAng="0" ptsTypes="AA">
                                      <p:cBhvr>
                                        <p:cTn id="12" dur="3000" fill="hold"/>
                                        <p:tgtEl>
                                          <p:spTgt spid="74766"/>
                                        </p:tgtEl>
                                        <p:attrNameLst>
                                          <p:attrName>ppt_x</p:attrName>
                                          <p:attrName>ppt_y</p:attrName>
                                        </p:attrNameLst>
                                      </p:cBhvr>
                                      <p:rCtr x="1" y="-251"/>
                                    </p:animMotion>
                                  </p:childTnLst>
                                </p:cTn>
                              </p:par>
                            </p:childTnLst>
                          </p:cTn>
                        </p:par>
                        <p:par>
                          <p:cTn id="13" fill="hold">
                            <p:stCondLst>
                              <p:cond delay="9000"/>
                            </p:stCondLst>
                            <p:childTnLst>
                              <p:par>
                                <p:cTn id="14" presetID="64" presetClass="path" presetSubtype="0" accel="50000" decel="50000" fill="hold" nodeType="afterEffect">
                                  <p:stCondLst>
                                    <p:cond delay="0"/>
                                  </p:stCondLst>
                                  <p:childTnLst>
                                    <p:animMotion origin="layout" path="M -8.33333E-7 1.11022E-16 L -0.00486 -0.38565 " pathEditMode="relative" rAng="0" ptsTypes="AA">
                                      <p:cBhvr>
                                        <p:cTn id="15" dur="3000" fill="hold"/>
                                        <p:tgtEl>
                                          <p:spTgt spid="74764"/>
                                        </p:tgtEl>
                                        <p:attrNameLst>
                                          <p:attrName>ppt_x</p:attrName>
                                          <p:attrName>ppt_y</p:attrName>
                                        </p:attrNameLst>
                                      </p:cBhvr>
                                      <p:rCtr x="-2" y="-1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accent4"/>
          </a:lnRef>
          <a:fillRef idx="2">
            <a:schemeClr val="accent4"/>
          </a:fillRef>
          <a:effectRef idx="1">
            <a:schemeClr val="accent4"/>
          </a:effectRef>
          <a:fontRef idx="minor">
            <a:schemeClr val="dk1"/>
          </a:fontRef>
        </p:style>
        <p:txBody>
          <a:bodyPr/>
          <a:lstStyle/>
          <a:p>
            <a:endParaRPr lang="es-ES_tradnl" dirty="0"/>
          </a:p>
        </p:txBody>
      </p:sp>
      <p:pic>
        <p:nvPicPr>
          <p:cNvPr id="75780" name="Picture 4" descr="http://www.silvitablanco.com.ar/imagen/bebes/juguetes/toys_9_.gif"/>
          <p:cNvPicPr>
            <a:picLocks noChangeAspect="1" noChangeArrowheads="1"/>
          </p:cNvPicPr>
          <p:nvPr/>
        </p:nvPicPr>
        <p:blipFill>
          <a:blip r:embed="rId2" cstate="print"/>
          <a:srcRect/>
          <a:stretch>
            <a:fillRect/>
          </a:stretch>
        </p:blipFill>
        <p:spPr bwMode="auto">
          <a:xfrm>
            <a:off x="0" y="0"/>
            <a:ext cx="3162300" cy="4648201"/>
          </a:xfrm>
          <a:prstGeom prst="rect">
            <a:avLst/>
          </a:prstGeom>
          <a:noFill/>
        </p:spPr>
      </p:pic>
      <p:pic>
        <p:nvPicPr>
          <p:cNvPr id="75782" name="Picture 6" descr="http://www.silvitablanco.com.ar/imagen/bebes/juguetes/TAZFISHERPRICELITTLEPEOPLEMAGGIEa.gif"/>
          <p:cNvPicPr>
            <a:picLocks noChangeAspect="1" noChangeArrowheads="1"/>
          </p:cNvPicPr>
          <p:nvPr/>
        </p:nvPicPr>
        <p:blipFill>
          <a:blip r:embed="rId3" cstate="print"/>
          <a:srcRect/>
          <a:stretch>
            <a:fillRect/>
          </a:stretch>
        </p:blipFill>
        <p:spPr bwMode="auto">
          <a:xfrm>
            <a:off x="6643702" y="571480"/>
            <a:ext cx="1552575" cy="2409826"/>
          </a:xfrm>
          <a:prstGeom prst="rect">
            <a:avLst/>
          </a:prstGeom>
          <a:noFill/>
        </p:spPr>
      </p:pic>
      <p:pic>
        <p:nvPicPr>
          <p:cNvPr id="75784" name="Picture 8" descr="http://www.silvitablanco.com.ar/imagen/bebes/juguetes/17kid104.gif"/>
          <p:cNvPicPr>
            <a:picLocks noChangeAspect="1" noChangeArrowheads="1"/>
          </p:cNvPicPr>
          <p:nvPr/>
        </p:nvPicPr>
        <p:blipFill>
          <a:blip r:embed="rId4" cstate="print"/>
          <a:srcRect/>
          <a:stretch>
            <a:fillRect/>
          </a:stretch>
        </p:blipFill>
        <p:spPr bwMode="auto">
          <a:xfrm>
            <a:off x="6357950" y="3714752"/>
            <a:ext cx="2419350" cy="2505076"/>
          </a:xfrm>
          <a:prstGeom prst="rect">
            <a:avLst/>
          </a:prstGeom>
          <a:noFill/>
        </p:spPr>
      </p:pic>
      <p:pic>
        <p:nvPicPr>
          <p:cNvPr id="75794" name="Picture 18" descr="http://www.silvitablanco.com.ar/imagen/bebes/juguetes/@-TheGift.gif"/>
          <p:cNvPicPr>
            <a:picLocks noChangeAspect="1" noChangeArrowheads="1"/>
          </p:cNvPicPr>
          <p:nvPr/>
        </p:nvPicPr>
        <p:blipFill>
          <a:blip r:embed="rId5" cstate="print"/>
          <a:srcRect/>
          <a:stretch>
            <a:fillRect/>
          </a:stretch>
        </p:blipFill>
        <p:spPr bwMode="auto">
          <a:xfrm>
            <a:off x="3214678" y="785794"/>
            <a:ext cx="2640750" cy="2808000"/>
          </a:xfrm>
          <a:prstGeom prst="rect">
            <a:avLst/>
          </a:prstGeom>
          <a:noFill/>
        </p:spPr>
      </p:pic>
      <p:pic>
        <p:nvPicPr>
          <p:cNvPr id="10" name="Picture 8" descr="http://blog-es.hostelbookers.com/wp-content/uploads/2011/12/Ni%C3%B1o.jpg"/>
          <p:cNvPicPr>
            <a:picLocks noChangeAspect="1" noChangeArrowheads="1"/>
          </p:cNvPicPr>
          <p:nvPr/>
        </p:nvPicPr>
        <p:blipFill>
          <a:blip r:embed="rId6" cstate="print"/>
          <a:srcRect/>
          <a:stretch>
            <a:fillRect/>
          </a:stretch>
        </p:blipFill>
        <p:spPr bwMode="auto">
          <a:xfrm>
            <a:off x="0" y="4374000"/>
            <a:ext cx="6986250" cy="2484000"/>
          </a:xfrm>
          <a:prstGeom prst="rect">
            <a:avLst/>
          </a:prstGeom>
          <a:noFill/>
          <a:effectLst>
            <a:softEdge rad="635000"/>
          </a:effectLst>
        </p:spPr>
      </p:pic>
    </p:spTree>
  </p:cSld>
  <p:clrMapOvr>
    <a:masterClrMapping/>
  </p:clrMapOvr>
  <p:transition spd="med" advTm="6000">
    <p:split orient="vert" dir="in"/>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p:txBody>
          <a:bodyPr/>
          <a:lstStyle/>
          <a:p>
            <a:endParaRPr lang="es-ES_tradnl"/>
          </a:p>
        </p:txBody>
      </p:sp>
      <p:pic>
        <p:nvPicPr>
          <p:cNvPr id="73730" name="Picture 2" descr="http://expresartve.files.wordpress.com/2009/12/reyes-magos.jpg"/>
          <p:cNvPicPr>
            <a:picLocks noChangeAspect="1" noChangeArrowheads="1"/>
          </p:cNvPicPr>
          <p:nvPr/>
        </p:nvPicPr>
        <p:blipFill>
          <a:blip r:embed="rId2" cstate="print"/>
          <a:srcRect/>
          <a:stretch>
            <a:fillRect/>
          </a:stretch>
        </p:blipFill>
        <p:spPr bwMode="auto">
          <a:xfrm>
            <a:off x="-12" y="0"/>
            <a:ext cx="9322297" cy="6858000"/>
          </a:xfrm>
          <a:prstGeom prst="rect">
            <a:avLst/>
          </a:prstGeom>
          <a:noFill/>
        </p:spPr>
      </p:pic>
      <p:pic>
        <p:nvPicPr>
          <p:cNvPr id="5" name="Picture 2" descr="http://expresartve.files.wordpress.com/2009/12/reyes-magos.jpg"/>
          <p:cNvPicPr>
            <a:picLocks noChangeAspect="1" noChangeArrowheads="1"/>
          </p:cNvPicPr>
          <p:nvPr/>
        </p:nvPicPr>
        <p:blipFill>
          <a:blip r:embed="rId2" cstate="print"/>
          <a:srcRect/>
          <a:stretch>
            <a:fillRect/>
          </a:stretch>
        </p:blipFill>
        <p:spPr bwMode="auto">
          <a:xfrm>
            <a:off x="0" y="0"/>
            <a:ext cx="9322297" cy="6858000"/>
          </a:xfrm>
          <a:prstGeom prst="ellipse">
            <a:avLst/>
          </a:prstGeom>
          <a:noFill/>
        </p:spPr>
      </p:pic>
      <p:pic>
        <p:nvPicPr>
          <p:cNvPr id="6" name="Picture 2" descr="http://expresartve.files.wordpress.com/2009/12/reyes-magos.jpg"/>
          <p:cNvPicPr>
            <a:picLocks noChangeAspect="1" noChangeArrowheads="1"/>
          </p:cNvPicPr>
          <p:nvPr/>
        </p:nvPicPr>
        <p:blipFill>
          <a:blip r:embed="rId2" cstate="print"/>
          <a:srcRect/>
          <a:stretch>
            <a:fillRect/>
          </a:stretch>
        </p:blipFill>
        <p:spPr bwMode="auto">
          <a:xfrm>
            <a:off x="0" y="0"/>
            <a:ext cx="9322297" cy="6858000"/>
          </a:xfrm>
          <a:prstGeom prst="ellipse">
            <a:avLst/>
          </a:prstGeom>
          <a:noFill/>
        </p:spPr>
      </p:pic>
    </p:spTree>
  </p:cSld>
  <p:clrMapOvr>
    <a:masterClrMapping/>
  </p:clrMapOvr>
  <p:transition spd="med" advTm="7000">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0"/>
                                  </p:stCondLst>
                                  <p:childTnLst>
                                    <p:anim calcmode="lin" valueType="num">
                                      <p:cBhvr>
                                        <p:cTn id="6" dur="3000"/>
                                        <p:tgtEl>
                                          <p:spTgt spid="6"/>
                                        </p:tgtEl>
                                        <p:attrNameLst>
                                          <p:attrName>ppt_w</p:attrName>
                                        </p:attrNameLst>
                                      </p:cBhvr>
                                      <p:tavLst>
                                        <p:tav tm="0">
                                          <p:val>
                                            <p:strVal val="ppt_w"/>
                                          </p:val>
                                        </p:tav>
                                        <p:tav tm="100000">
                                          <p:val>
                                            <p:fltVal val="0"/>
                                          </p:val>
                                        </p:tav>
                                      </p:tavLst>
                                    </p:anim>
                                    <p:anim calcmode="lin" valueType="num">
                                      <p:cBhvr>
                                        <p:cTn id="7" dur="3000"/>
                                        <p:tgtEl>
                                          <p:spTgt spid="6"/>
                                        </p:tgtEl>
                                        <p:attrNameLst>
                                          <p:attrName>ppt_h</p:attrName>
                                        </p:attrNameLst>
                                      </p:cBhvr>
                                      <p:tavLst>
                                        <p:tav tm="0">
                                          <p:val>
                                            <p:strVal val="ppt_h"/>
                                          </p:val>
                                        </p:tav>
                                        <p:tav tm="100000">
                                          <p:val>
                                            <p:fltVal val="0"/>
                                          </p:val>
                                        </p:tav>
                                      </p:tavLst>
                                    </p:anim>
                                    <p:set>
                                      <p:cBhvr>
                                        <p:cTn id="8" dur="1" fill="hold">
                                          <p:stCondLst>
                                            <p:cond delay="2999"/>
                                          </p:stCondLst>
                                        </p:cTn>
                                        <p:tgtEl>
                                          <p:spTgt spid="6"/>
                                        </p:tgtEl>
                                        <p:attrNameLst>
                                          <p:attrName>style.visibility</p:attrName>
                                        </p:attrNameLst>
                                      </p:cBhvr>
                                      <p:to>
                                        <p:strVal val="hidden"/>
                                      </p:to>
                                    </p:set>
                                  </p:childTnLst>
                                </p:cTn>
                              </p:par>
                            </p:childTnLst>
                          </p:cTn>
                        </p:par>
                        <p:par>
                          <p:cTn id="9" fill="hold">
                            <p:stCondLst>
                              <p:cond delay="3000"/>
                            </p:stCondLst>
                            <p:childTnLst>
                              <p:par>
                                <p:cTn id="10" presetID="55" presetClass="exit" presetSubtype="0" fill="hold" nodeType="afterEffect">
                                  <p:stCondLst>
                                    <p:cond delay="0"/>
                                  </p:stCondLst>
                                  <p:childTnLst>
                                    <p:anim calcmode="lin" valueType="num">
                                      <p:cBhvr>
                                        <p:cTn id="11" dur="2000"/>
                                        <p:tgtEl>
                                          <p:spTgt spid="5"/>
                                        </p:tgtEl>
                                        <p:attrNameLst>
                                          <p:attrName>ppt_w</p:attrName>
                                        </p:attrNameLst>
                                      </p:cBhvr>
                                      <p:tavLst>
                                        <p:tav tm="0">
                                          <p:val>
                                            <p:strVal val="ppt_w"/>
                                          </p:val>
                                        </p:tav>
                                        <p:tav tm="100000">
                                          <p:val>
                                            <p:strVal val="ppt_w*0.70"/>
                                          </p:val>
                                        </p:tav>
                                      </p:tavLst>
                                    </p:anim>
                                    <p:anim calcmode="lin" valueType="num">
                                      <p:cBhvr>
                                        <p:cTn id="12" dur="2000"/>
                                        <p:tgtEl>
                                          <p:spTgt spid="5"/>
                                        </p:tgtEl>
                                        <p:attrNameLst>
                                          <p:attrName>ppt_h</p:attrName>
                                        </p:attrNameLst>
                                      </p:cBhvr>
                                      <p:tavLst>
                                        <p:tav tm="0">
                                          <p:val>
                                            <p:strVal val="ppt_h"/>
                                          </p:val>
                                        </p:tav>
                                        <p:tav tm="100000">
                                          <p:val>
                                            <p:strVal val="ppt_h"/>
                                          </p:val>
                                        </p:tav>
                                      </p:tavLst>
                                    </p:anim>
                                    <p:animEffect transition="out" filter="fade">
                                      <p:cBhvr>
                                        <p:cTn id="13" dur="2000"/>
                                        <p:tgtEl>
                                          <p:spTgt spid="5"/>
                                        </p:tgtEl>
                                      </p:cBhvr>
                                    </p:animEffect>
                                    <p:set>
                                      <p:cBhvr>
                                        <p:cTn id="14" dur="1" fill="hold">
                                          <p:stCondLst>
                                            <p:cond delay="1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1">
            <a:schemeClr val="dk1"/>
          </a:lnRef>
          <a:fillRef idx="2">
            <a:schemeClr val="dk1"/>
          </a:fillRef>
          <a:effectRef idx="1">
            <a:schemeClr val="dk1"/>
          </a:effectRef>
          <a:fontRef idx="minor">
            <a:schemeClr val="dk1"/>
          </a:fontRef>
        </p:style>
        <p:txBody>
          <a:bodyPr/>
          <a:lstStyle/>
          <a:p>
            <a:endParaRPr lang="es-ES_tradnl" dirty="0"/>
          </a:p>
        </p:txBody>
      </p:sp>
      <p:pic>
        <p:nvPicPr>
          <p:cNvPr id="4" name="Picture 4" descr="http://elembarazo.net/wp-content/uploads/11-DE-NOVIEMBRE_DIA-DE-REYES.jpg"/>
          <p:cNvPicPr>
            <a:picLocks noChangeAspect="1" noChangeArrowheads="1"/>
          </p:cNvPicPr>
          <p:nvPr/>
        </p:nvPicPr>
        <p:blipFill>
          <a:blip r:embed="rId3" cstate="print"/>
          <a:srcRect/>
          <a:stretch>
            <a:fillRect/>
          </a:stretch>
        </p:blipFill>
        <p:spPr bwMode="auto">
          <a:xfrm>
            <a:off x="785786" y="214290"/>
            <a:ext cx="7726587" cy="6444000"/>
          </a:xfrm>
          <a:prstGeom prst="rect">
            <a:avLst/>
          </a:prstGeom>
          <a:noFill/>
          <a:effectLst>
            <a:softEdge rad="635000"/>
          </a:effectLst>
        </p:spPr>
      </p:pic>
    </p:spTree>
  </p:cSld>
  <p:clrMapOvr>
    <a:masterClrMapping/>
  </p:clrMapOvr>
  <p:transition spd="med" advTm="5000">
    <p:randomBar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_tradnl"/>
          </a:p>
        </p:txBody>
      </p:sp>
      <p:sp>
        <p:nvSpPr>
          <p:cNvPr id="3" name="2 Marcador de contenido"/>
          <p:cNvSpPr>
            <a:spLocks noGrp="1"/>
          </p:cNvSpPr>
          <p:nvPr>
            <p:ph idx="1"/>
          </p:nvPr>
        </p:nvSpPr>
        <p:spPr>
          <a:xfrm>
            <a:off x="0" y="0"/>
            <a:ext cx="9144000" cy="6858000"/>
          </a:xfrm>
        </p:spPr>
        <p:style>
          <a:lnRef idx="2">
            <a:schemeClr val="accent2">
              <a:shade val="50000"/>
            </a:schemeClr>
          </a:lnRef>
          <a:fillRef idx="1">
            <a:schemeClr val="accent2"/>
          </a:fillRef>
          <a:effectRef idx="0">
            <a:schemeClr val="accent2"/>
          </a:effectRef>
          <a:fontRef idx="minor">
            <a:schemeClr val="lt1"/>
          </a:fontRef>
        </p:style>
        <p:txBody>
          <a:bodyPr/>
          <a:lstStyle/>
          <a:p>
            <a:pPr>
              <a:buNone/>
            </a:pPr>
            <a:endParaRPr lang="es-ES_tradnl" dirty="0"/>
          </a:p>
        </p:txBody>
      </p:sp>
      <p:pic>
        <p:nvPicPr>
          <p:cNvPr id="5" name="Picture 4" descr=" Escenas de Navidad.....">
            <a:hlinkClick r:id="rId3" tooltip=" Escenas de Navidad....."/>
          </p:cNvPr>
          <p:cNvPicPr>
            <a:picLocks noChangeAspect="1" noChangeArrowheads="1"/>
          </p:cNvPicPr>
          <p:nvPr/>
        </p:nvPicPr>
        <p:blipFill>
          <a:blip r:embed="rId4" cstate="print"/>
          <a:srcRect/>
          <a:stretch>
            <a:fillRect/>
          </a:stretch>
        </p:blipFill>
        <p:spPr bwMode="auto">
          <a:xfrm>
            <a:off x="4071934" y="3786190"/>
            <a:ext cx="4855600" cy="2844000"/>
          </a:xfrm>
          <a:prstGeom prst="rect">
            <a:avLst/>
          </a:prstGeom>
          <a:noFill/>
          <a:effectLst>
            <a:softEdge rad="635000"/>
          </a:effectLst>
        </p:spPr>
      </p:pic>
      <p:pic>
        <p:nvPicPr>
          <p:cNvPr id="6" name="Picture 2" descr="J:\para hacer navidad\Coro_Navidad[1].gif"/>
          <p:cNvPicPr>
            <a:picLocks noChangeAspect="1" noChangeArrowheads="1" noCrop="1"/>
          </p:cNvPicPr>
          <p:nvPr/>
        </p:nvPicPr>
        <p:blipFill>
          <a:blip r:embed="rId5" cstate="print"/>
          <a:srcRect/>
          <a:stretch>
            <a:fillRect/>
          </a:stretch>
        </p:blipFill>
        <p:spPr bwMode="auto">
          <a:xfrm>
            <a:off x="214282" y="4000504"/>
            <a:ext cx="3524250" cy="2571750"/>
          </a:xfrm>
          <a:prstGeom prst="rect">
            <a:avLst/>
          </a:prstGeom>
          <a:noFill/>
          <a:effectLst>
            <a:softEdge rad="317500"/>
          </a:effectLst>
        </p:spPr>
      </p:pic>
      <p:pic>
        <p:nvPicPr>
          <p:cNvPr id="6146" name="Picture 2" descr="http://historiademardelplata.files.wordpress.com/2011/01/db998419f73e762bff77_m.gif"/>
          <p:cNvPicPr>
            <a:picLocks noChangeAspect="1" noChangeArrowheads="1" noCrop="1"/>
          </p:cNvPicPr>
          <p:nvPr/>
        </p:nvPicPr>
        <p:blipFill>
          <a:blip r:embed="rId6" cstate="print"/>
          <a:srcRect/>
          <a:stretch>
            <a:fillRect/>
          </a:stretch>
        </p:blipFill>
        <p:spPr bwMode="auto">
          <a:xfrm>
            <a:off x="5286380" y="428604"/>
            <a:ext cx="2857500" cy="2857500"/>
          </a:xfrm>
          <a:prstGeom prst="roundRect">
            <a:avLst/>
          </a:prstGeom>
          <a:noFill/>
          <a:effectLst>
            <a:softEdge rad="317500"/>
          </a:effectLst>
        </p:spPr>
      </p:pic>
      <p:sp>
        <p:nvSpPr>
          <p:cNvPr id="7" name="6 Rectángulo"/>
          <p:cNvSpPr/>
          <p:nvPr/>
        </p:nvSpPr>
        <p:spPr>
          <a:xfrm>
            <a:off x="428597" y="785794"/>
            <a:ext cx="3571899" cy="2062103"/>
          </a:xfrm>
          <a:prstGeom prst="rect">
            <a:avLst/>
          </a:prstGeom>
          <a:noFill/>
        </p:spPr>
        <p:txBody>
          <a:bodyPr wrap="squar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es-ES" sz="2400" b="1" dirty="0" smtClean="0">
                <a:ln/>
                <a:solidFill>
                  <a:schemeClr val="accent3"/>
                </a:solidFill>
              </a:rPr>
              <a:t>Diseño </a:t>
            </a:r>
          </a:p>
          <a:p>
            <a:pPr algn="ctr"/>
            <a:r>
              <a:rPr lang="es-ES" sz="2400" b="1" cap="none" spc="0" dirty="0" smtClean="0">
                <a:ln/>
                <a:solidFill>
                  <a:schemeClr val="accent3"/>
                </a:solidFill>
                <a:effectLst/>
              </a:rPr>
              <a:t>María Teresa </a:t>
            </a:r>
            <a:r>
              <a:rPr lang="es-ES" sz="2400" b="1" cap="none" spc="0" dirty="0" smtClean="0">
                <a:ln/>
                <a:solidFill>
                  <a:schemeClr val="accent3"/>
                </a:solidFill>
                <a:effectLst/>
              </a:rPr>
              <a:t>Espín </a:t>
            </a:r>
          </a:p>
          <a:p>
            <a:pPr algn="ctr"/>
            <a:r>
              <a:rPr lang="es-ES" sz="2400" b="1" dirty="0" smtClean="0">
                <a:ln/>
                <a:solidFill>
                  <a:schemeClr val="accent3"/>
                </a:solidFill>
              </a:rPr>
              <a:t>Imágenes </a:t>
            </a:r>
          </a:p>
          <a:p>
            <a:pPr algn="ctr"/>
            <a:r>
              <a:rPr lang="es-ES" sz="2400" b="1" cap="none" spc="0" dirty="0" smtClean="0">
                <a:ln/>
                <a:solidFill>
                  <a:schemeClr val="accent3"/>
                </a:solidFill>
                <a:effectLst/>
              </a:rPr>
              <a:t>Internet </a:t>
            </a:r>
            <a:endParaRPr lang="es-ES" sz="2400" b="1" cap="none" spc="0" dirty="0" smtClean="0">
              <a:ln/>
              <a:solidFill>
                <a:schemeClr val="accent3"/>
              </a:solidFill>
              <a:effectLst/>
            </a:endParaRPr>
          </a:p>
          <a:p>
            <a:pPr algn="ctr"/>
            <a:r>
              <a:rPr lang="es-ES" sz="3200" b="1" cap="none" spc="0" dirty="0" smtClean="0">
                <a:ln/>
                <a:solidFill>
                  <a:schemeClr val="accent3"/>
                </a:solidFill>
                <a:effectLst/>
              </a:rPr>
              <a:t>2013</a:t>
            </a:r>
            <a:endParaRPr lang="es-ES" sz="3200" b="1" cap="none" spc="0" dirty="0">
              <a:ln/>
              <a:solidFill>
                <a:schemeClr val="accent3"/>
              </a:solidFill>
              <a:effectLst/>
            </a:endParaRPr>
          </a:p>
        </p:txBody>
      </p:sp>
    </p:spTree>
  </p:cSld>
  <p:clrMapOvr>
    <a:masterClrMapping/>
  </p:clrMapOvr>
  <p:transition spd="med" advTm="7000">
    <p:diamon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_tradnl"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_tradnl"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ransition spd="med" advTm="4000"/>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1212</TotalTime>
  <Words>531</Words>
  <Application>Microsoft Office PowerPoint</Application>
  <PresentationFormat>Presentación en pantalla (4:3)</PresentationFormat>
  <Paragraphs>72</Paragraphs>
  <Slides>39</Slides>
  <Notes>17</Notes>
  <HiddenSlides>0</HiddenSlides>
  <MMClips>0</MMClips>
  <ScaleCrop>false</ScaleCrop>
  <HeadingPairs>
    <vt:vector size="6" baseType="variant">
      <vt:variant>
        <vt:lpstr>Fuentes usadas</vt:lpstr>
      </vt:variant>
      <vt:variant>
        <vt:i4>6</vt:i4>
      </vt:variant>
      <vt:variant>
        <vt:lpstr>Tema</vt:lpstr>
      </vt:variant>
      <vt:variant>
        <vt:i4>2</vt:i4>
      </vt:variant>
      <vt:variant>
        <vt:lpstr>Títulos de diapositiva</vt:lpstr>
      </vt:variant>
      <vt:variant>
        <vt:i4>39</vt:i4>
      </vt:variant>
    </vt:vector>
  </HeadingPairs>
  <TitlesOfParts>
    <vt:vector size="47" baseType="lpstr">
      <vt:lpstr>Arial</vt:lpstr>
      <vt:lpstr>Calibri</vt:lpstr>
      <vt:lpstr>Baskerville Old Face</vt:lpstr>
      <vt:lpstr>Forte</vt:lpstr>
      <vt:lpstr>Times New Roman</vt:lpstr>
      <vt:lpstr>Berlin Sans FB Demi</vt:lpstr>
      <vt:lpstr>Tema de Office</vt:lpstr>
      <vt:lpstr>Diseño predeterminado</vt:lpstr>
      <vt:lpstr>·</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vector>
  </TitlesOfParts>
  <Company>http://www.centor.mx.gd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abuelitos</dc:creator>
  <cp:lastModifiedBy>abuelitos</cp:lastModifiedBy>
  <cp:revision>454</cp:revision>
  <dcterms:created xsi:type="dcterms:W3CDTF">2011-12-26T21:57:41Z</dcterms:created>
  <dcterms:modified xsi:type="dcterms:W3CDTF">2013-01-05T22:31:18Z</dcterms:modified>
</cp:coreProperties>
</file>