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7"/>
  </p:notesMasterIdLst>
  <p:sldIdLst>
    <p:sldId id="271" r:id="rId3"/>
    <p:sldId id="317" r:id="rId4"/>
    <p:sldId id="319" r:id="rId5"/>
    <p:sldId id="286" r:id="rId6"/>
    <p:sldId id="287" r:id="rId7"/>
    <p:sldId id="288" r:id="rId8"/>
    <p:sldId id="290" r:id="rId9"/>
    <p:sldId id="299" r:id="rId10"/>
    <p:sldId id="291" r:id="rId11"/>
    <p:sldId id="300" r:id="rId12"/>
    <p:sldId id="292" r:id="rId13"/>
    <p:sldId id="293" r:id="rId14"/>
    <p:sldId id="294" r:id="rId15"/>
    <p:sldId id="295" r:id="rId16"/>
    <p:sldId id="296" r:id="rId17"/>
    <p:sldId id="289" r:id="rId18"/>
    <p:sldId id="275" r:id="rId19"/>
    <p:sldId id="297" r:id="rId20"/>
    <p:sldId id="276" r:id="rId21"/>
    <p:sldId id="260" r:id="rId22"/>
    <p:sldId id="298" r:id="rId23"/>
    <p:sldId id="270" r:id="rId24"/>
    <p:sldId id="302" r:id="rId25"/>
    <p:sldId id="303" r:id="rId26"/>
    <p:sldId id="305" r:id="rId27"/>
    <p:sldId id="310" r:id="rId28"/>
    <p:sldId id="308" r:id="rId29"/>
    <p:sldId id="272" r:id="rId30"/>
    <p:sldId id="281" r:id="rId31"/>
    <p:sldId id="311" r:id="rId32"/>
    <p:sldId id="262" r:id="rId33"/>
    <p:sldId id="284" r:id="rId34"/>
    <p:sldId id="312" r:id="rId35"/>
    <p:sldId id="320" r:id="rId36"/>
  </p:sldIdLst>
  <p:sldSz cx="9144000" cy="5143500" type="screen16x9"/>
  <p:notesSz cx="6858000" cy="9144000"/>
  <p:defaultTextStyle>
    <a:defPPr>
      <a:defRPr lang="es-ES_tradnl"/>
    </a:defPPr>
    <a:lvl1pPr marL="0" algn="l" defTabSz="89090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45450" algn="l" defTabSz="89090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890901" algn="l" defTabSz="89090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36351" algn="l" defTabSz="89090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781801" algn="l" defTabSz="89090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27251" algn="l" defTabSz="89090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672702" algn="l" defTabSz="89090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18152" algn="l" defTabSz="89090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563602" algn="l" defTabSz="89090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XmPTfI290kW1/TKBB/ekCg==" hashData="i41wmw8ctsCXSWMpAigZqui+lu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272" y="-7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F9B0FD-ACBF-443F-AF10-750FFEAA3C78}" type="datetimeFigureOut">
              <a:rPr lang="es-ES_tradnl" smtClean="0"/>
              <a:pPr/>
              <a:t>15/12/2014</a:t>
            </a:fld>
            <a:endParaRPr lang="es-ES_tradn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51EA16-0092-424C-9319-34425C35A625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806318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1pPr>
    <a:lvl2pPr marL="403159" algn="l" defTabSz="806318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2pPr>
    <a:lvl3pPr marL="806318" algn="l" defTabSz="806318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3pPr>
    <a:lvl4pPr marL="1209477" algn="l" defTabSz="806318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4pPr>
    <a:lvl5pPr marL="1612636" algn="l" defTabSz="806318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5pPr>
    <a:lvl6pPr marL="2015795" algn="l" defTabSz="806318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6pPr>
    <a:lvl7pPr marL="2418954" algn="l" defTabSz="806318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7pPr>
    <a:lvl8pPr marL="2822113" algn="l" defTabSz="806318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8pPr>
    <a:lvl9pPr marL="3225272" algn="l" defTabSz="806318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51EA16-0092-424C-9319-34425C35A625}" type="slidenum">
              <a:rPr lang="es-ES_tradnl" smtClean="0"/>
              <a:pPr/>
              <a:t>7</a:t>
            </a:fld>
            <a:endParaRPr lang="es-ES_tradn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49"/>
            <a:ext cx="6400800" cy="1314451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454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909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363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7818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272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6727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181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5636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30381-AF1B-4E87-AC33-4B1E19D9BDCD}" type="datetimeFigureOut">
              <a:rPr lang="es-ES_tradnl" smtClean="0"/>
              <a:pPr/>
              <a:t>15/12/2014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50606-1811-49B3-A186-36D0D946B3AA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30381-AF1B-4E87-AC33-4B1E19D9BDCD}" type="datetimeFigureOut">
              <a:rPr lang="es-ES_tradnl" smtClean="0"/>
              <a:pPr/>
              <a:t>15/12/2014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50606-1811-49B3-A186-36D0D946B3AA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7"/>
            <a:ext cx="7772400" cy="1021557"/>
          </a:xfrm>
        </p:spPr>
        <p:txBody>
          <a:bodyPr anchor="t"/>
          <a:lstStyle>
            <a:lvl1pPr algn="l">
              <a:defRPr sz="39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1"/>
          </a:xfrm>
        </p:spPr>
        <p:txBody>
          <a:bodyPr anchor="b"/>
          <a:lstStyle>
            <a:lvl1pPr marL="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1pPr>
            <a:lvl2pPr marL="44545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89090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36351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781801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227251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672702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3118152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563602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30381-AF1B-4E87-AC33-4B1E19D9BDCD}" type="datetimeFigureOut">
              <a:rPr lang="es-ES_tradnl" smtClean="0"/>
              <a:pPr/>
              <a:t>15/12/2014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50606-1811-49B3-A186-36D0D946B3AA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000125"/>
            <a:ext cx="4038600" cy="2828925"/>
          </a:xfrm>
        </p:spPr>
        <p:txBody>
          <a:bodyPr/>
          <a:lstStyle>
            <a:lvl1pPr>
              <a:defRPr sz="2700"/>
            </a:lvl1pPr>
            <a:lvl2pPr>
              <a:defRPr sz="2400"/>
            </a:lvl2pPr>
            <a:lvl3pPr>
              <a:defRPr sz="19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000125"/>
            <a:ext cx="4038600" cy="2828925"/>
          </a:xfrm>
        </p:spPr>
        <p:txBody>
          <a:bodyPr/>
          <a:lstStyle>
            <a:lvl1pPr>
              <a:defRPr sz="2700"/>
            </a:lvl1pPr>
            <a:lvl2pPr>
              <a:defRPr sz="2400"/>
            </a:lvl2pPr>
            <a:lvl3pPr>
              <a:defRPr sz="19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30381-AF1B-4E87-AC33-4B1E19D9BDCD}" type="datetimeFigureOut">
              <a:rPr lang="es-ES_tradnl" smtClean="0"/>
              <a:pPr/>
              <a:t>15/12/2014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50606-1811-49B3-A186-36D0D946B3AA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2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7"/>
            <a:ext cx="4040188" cy="47982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45450" indent="0">
              <a:buNone/>
              <a:defRPr sz="1900" b="1"/>
            </a:lvl2pPr>
            <a:lvl3pPr marL="890901" indent="0">
              <a:buNone/>
              <a:defRPr sz="1800" b="1"/>
            </a:lvl3pPr>
            <a:lvl4pPr marL="1336351" indent="0">
              <a:buNone/>
              <a:defRPr sz="1600" b="1"/>
            </a:lvl4pPr>
            <a:lvl5pPr marL="1781801" indent="0">
              <a:buNone/>
              <a:defRPr sz="1600" b="1"/>
            </a:lvl5pPr>
            <a:lvl6pPr marL="2227251" indent="0">
              <a:buNone/>
              <a:defRPr sz="1600" b="1"/>
            </a:lvl6pPr>
            <a:lvl7pPr marL="2672702" indent="0">
              <a:buNone/>
              <a:defRPr sz="1600" b="1"/>
            </a:lvl7pPr>
            <a:lvl8pPr marL="3118152" indent="0">
              <a:buNone/>
              <a:defRPr sz="1600" b="1"/>
            </a:lvl8pPr>
            <a:lvl9pPr marL="3563602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7"/>
          </a:xfrm>
        </p:spPr>
        <p:txBody>
          <a:bodyPr/>
          <a:lstStyle>
            <a:lvl1pPr>
              <a:defRPr sz="2400"/>
            </a:lvl1pPr>
            <a:lvl2pPr>
              <a:defRPr sz="19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7"/>
            <a:ext cx="4041775" cy="47982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45450" indent="0">
              <a:buNone/>
              <a:defRPr sz="1900" b="1"/>
            </a:lvl2pPr>
            <a:lvl3pPr marL="890901" indent="0">
              <a:buNone/>
              <a:defRPr sz="1800" b="1"/>
            </a:lvl3pPr>
            <a:lvl4pPr marL="1336351" indent="0">
              <a:buNone/>
              <a:defRPr sz="1600" b="1"/>
            </a:lvl4pPr>
            <a:lvl5pPr marL="1781801" indent="0">
              <a:buNone/>
              <a:defRPr sz="1600" b="1"/>
            </a:lvl5pPr>
            <a:lvl6pPr marL="2227251" indent="0">
              <a:buNone/>
              <a:defRPr sz="1600" b="1"/>
            </a:lvl6pPr>
            <a:lvl7pPr marL="2672702" indent="0">
              <a:buNone/>
              <a:defRPr sz="1600" b="1"/>
            </a:lvl7pPr>
            <a:lvl8pPr marL="3118152" indent="0">
              <a:buNone/>
              <a:defRPr sz="1600" b="1"/>
            </a:lvl8pPr>
            <a:lvl9pPr marL="3563602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7"/>
          </a:xfrm>
        </p:spPr>
        <p:txBody>
          <a:bodyPr/>
          <a:lstStyle>
            <a:lvl1pPr>
              <a:defRPr sz="2400"/>
            </a:lvl1pPr>
            <a:lvl2pPr>
              <a:defRPr sz="19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30381-AF1B-4E87-AC33-4B1E19D9BDCD}" type="datetimeFigureOut">
              <a:rPr lang="es-ES_tradnl" smtClean="0"/>
              <a:pPr/>
              <a:t>15/12/2014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50606-1811-49B3-A186-36D0D946B3AA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30381-AF1B-4E87-AC33-4B1E19D9BDCD}" type="datetimeFigureOut">
              <a:rPr lang="es-ES_tradnl" smtClean="0"/>
              <a:pPr/>
              <a:t>15/12/2014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50606-1811-49B3-A186-36D0D946B3AA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30381-AF1B-4E87-AC33-4B1E19D9BDCD}" type="datetimeFigureOut">
              <a:rPr lang="es-ES_tradnl" smtClean="0"/>
              <a:pPr/>
              <a:t>15/12/2014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50606-1811-49B3-A186-36D0D946B3AA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3" y="204788"/>
            <a:ext cx="3008313" cy="871538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4"/>
          </a:xfrm>
        </p:spPr>
        <p:txBody>
          <a:bodyPr/>
          <a:lstStyle>
            <a:lvl1pPr>
              <a:defRPr sz="3100"/>
            </a:lvl1pPr>
            <a:lvl2pPr>
              <a:defRPr sz="2700"/>
            </a:lvl2pPr>
            <a:lvl3pPr>
              <a:defRPr sz="24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3" y="1076325"/>
            <a:ext cx="3008313" cy="3518297"/>
          </a:xfrm>
        </p:spPr>
        <p:txBody>
          <a:bodyPr/>
          <a:lstStyle>
            <a:lvl1pPr marL="0" indent="0">
              <a:buNone/>
              <a:defRPr sz="1300"/>
            </a:lvl1pPr>
            <a:lvl2pPr marL="445450" indent="0">
              <a:buNone/>
              <a:defRPr sz="1100"/>
            </a:lvl2pPr>
            <a:lvl3pPr marL="890901" indent="0">
              <a:buNone/>
              <a:defRPr sz="1000"/>
            </a:lvl3pPr>
            <a:lvl4pPr marL="1336351" indent="0">
              <a:buNone/>
              <a:defRPr sz="900"/>
            </a:lvl4pPr>
            <a:lvl5pPr marL="1781801" indent="0">
              <a:buNone/>
              <a:defRPr sz="900"/>
            </a:lvl5pPr>
            <a:lvl6pPr marL="2227251" indent="0">
              <a:buNone/>
              <a:defRPr sz="900"/>
            </a:lvl6pPr>
            <a:lvl7pPr marL="2672702" indent="0">
              <a:buNone/>
              <a:defRPr sz="900"/>
            </a:lvl7pPr>
            <a:lvl8pPr marL="3118152" indent="0">
              <a:buNone/>
              <a:defRPr sz="900"/>
            </a:lvl8pPr>
            <a:lvl9pPr marL="3563602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30381-AF1B-4E87-AC33-4B1E19D9BDCD}" type="datetimeFigureOut">
              <a:rPr lang="es-ES_tradnl" smtClean="0"/>
              <a:pPr/>
              <a:t>15/12/2014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50606-1811-49B3-A186-36D0D946B3AA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90" y="3600451"/>
            <a:ext cx="5486400" cy="425053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90" y="459582"/>
            <a:ext cx="5486400" cy="3086100"/>
          </a:xfrm>
        </p:spPr>
        <p:txBody>
          <a:bodyPr/>
          <a:lstStyle>
            <a:lvl1pPr marL="0" indent="0">
              <a:buNone/>
              <a:defRPr sz="3100"/>
            </a:lvl1pPr>
            <a:lvl2pPr marL="445450" indent="0">
              <a:buNone/>
              <a:defRPr sz="2700"/>
            </a:lvl2pPr>
            <a:lvl3pPr marL="890901" indent="0">
              <a:buNone/>
              <a:defRPr sz="2400"/>
            </a:lvl3pPr>
            <a:lvl4pPr marL="1336351" indent="0">
              <a:buNone/>
              <a:defRPr sz="1900"/>
            </a:lvl4pPr>
            <a:lvl5pPr marL="1781801" indent="0">
              <a:buNone/>
              <a:defRPr sz="1900"/>
            </a:lvl5pPr>
            <a:lvl6pPr marL="2227251" indent="0">
              <a:buNone/>
              <a:defRPr sz="1900"/>
            </a:lvl6pPr>
            <a:lvl7pPr marL="2672702" indent="0">
              <a:buNone/>
              <a:defRPr sz="1900"/>
            </a:lvl7pPr>
            <a:lvl8pPr marL="3118152" indent="0">
              <a:buNone/>
              <a:defRPr sz="1900"/>
            </a:lvl8pPr>
            <a:lvl9pPr marL="3563602" indent="0">
              <a:buNone/>
              <a:defRPr sz="19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90" y="4025505"/>
            <a:ext cx="5486400" cy="603646"/>
          </a:xfrm>
        </p:spPr>
        <p:txBody>
          <a:bodyPr/>
          <a:lstStyle>
            <a:lvl1pPr marL="0" indent="0">
              <a:buNone/>
              <a:defRPr sz="1300"/>
            </a:lvl1pPr>
            <a:lvl2pPr marL="445450" indent="0">
              <a:buNone/>
              <a:defRPr sz="1100"/>
            </a:lvl2pPr>
            <a:lvl3pPr marL="890901" indent="0">
              <a:buNone/>
              <a:defRPr sz="1000"/>
            </a:lvl3pPr>
            <a:lvl4pPr marL="1336351" indent="0">
              <a:buNone/>
              <a:defRPr sz="900"/>
            </a:lvl4pPr>
            <a:lvl5pPr marL="1781801" indent="0">
              <a:buNone/>
              <a:defRPr sz="900"/>
            </a:lvl5pPr>
            <a:lvl6pPr marL="2227251" indent="0">
              <a:buNone/>
              <a:defRPr sz="900"/>
            </a:lvl6pPr>
            <a:lvl7pPr marL="2672702" indent="0">
              <a:buNone/>
              <a:defRPr sz="900"/>
            </a:lvl7pPr>
            <a:lvl8pPr marL="3118152" indent="0">
              <a:buNone/>
              <a:defRPr sz="900"/>
            </a:lvl8pPr>
            <a:lvl9pPr marL="3563602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30381-AF1B-4E87-AC33-4B1E19D9BDCD}" type="datetimeFigureOut">
              <a:rPr lang="es-ES_tradnl" smtClean="0"/>
              <a:pPr/>
              <a:t>15/12/2014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50606-1811-49B3-A186-36D0D946B3AA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30381-AF1B-4E87-AC33-4B1E19D9BDCD}" type="datetimeFigureOut">
              <a:rPr lang="es-ES_tradnl" smtClean="0"/>
              <a:pPr/>
              <a:t>15/12/2014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50606-1811-49B3-A186-36D0D946B3AA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71450"/>
            <a:ext cx="2057400" cy="36576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71450"/>
            <a:ext cx="6019800" cy="36576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30381-AF1B-4E87-AC33-4B1E19D9BDCD}" type="datetimeFigureOut">
              <a:rPr lang="es-ES_tradnl" smtClean="0"/>
              <a:pPr/>
              <a:t>15/12/2014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50606-1811-49B3-A186-36D0D946B3AA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1B4ADD-8633-483A-92C2-97C53FF0BFD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2" y="205979"/>
            <a:ext cx="8229600" cy="857250"/>
          </a:xfrm>
          <a:prstGeom prst="rect">
            <a:avLst/>
          </a:prstGeom>
        </p:spPr>
        <p:txBody>
          <a:bodyPr vert="horz" lIns="89090" tIns="44545" rIns="89090" bIns="44545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2" y="1200151"/>
            <a:ext cx="8229600" cy="3394472"/>
          </a:xfrm>
          <a:prstGeom prst="rect">
            <a:avLst/>
          </a:prstGeom>
        </p:spPr>
        <p:txBody>
          <a:bodyPr vert="horz" lIns="89090" tIns="44545" rIns="89090" bIns="44545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1" y="4767264"/>
            <a:ext cx="2133600" cy="273844"/>
          </a:xfrm>
          <a:prstGeom prst="rect">
            <a:avLst/>
          </a:prstGeom>
        </p:spPr>
        <p:txBody>
          <a:bodyPr vert="horz" lIns="89090" tIns="44545" rIns="89090" bIns="44545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D30381-AF1B-4E87-AC33-4B1E19D9BDCD}" type="datetimeFigureOut">
              <a:rPr lang="es-ES_tradnl" smtClean="0"/>
              <a:pPr/>
              <a:t>15/12/2014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2" y="4767264"/>
            <a:ext cx="2895600" cy="273844"/>
          </a:xfrm>
          <a:prstGeom prst="rect">
            <a:avLst/>
          </a:prstGeom>
        </p:spPr>
        <p:txBody>
          <a:bodyPr vert="horz" lIns="89090" tIns="44545" rIns="89090" bIns="44545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1" y="4767264"/>
            <a:ext cx="2133600" cy="273844"/>
          </a:xfrm>
          <a:prstGeom prst="rect">
            <a:avLst/>
          </a:prstGeom>
        </p:spPr>
        <p:txBody>
          <a:bodyPr vert="horz" lIns="89090" tIns="44545" rIns="89090" bIns="44545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350606-1811-49B3-A186-36D0D946B3AA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890901" rtl="0" eaLnBrk="1" latinLnBrk="0" hangingPunct="1">
        <a:spcBef>
          <a:spcPct val="0"/>
        </a:spcBef>
        <a:buNone/>
        <a:defRPr sz="4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4088" indent="-334088" algn="l" defTabSz="890901" rtl="0" eaLnBrk="1" latinLnBrk="0" hangingPunct="1">
        <a:spcBef>
          <a:spcPct val="20000"/>
        </a:spcBef>
        <a:buFont typeface="Arial" pitchFamily="34" charset="0"/>
        <a:buChar char="•"/>
        <a:defRPr sz="3100" kern="1200">
          <a:solidFill>
            <a:schemeClr val="tx1"/>
          </a:solidFill>
          <a:latin typeface="+mn-lt"/>
          <a:ea typeface="+mn-ea"/>
          <a:cs typeface="+mn-cs"/>
        </a:defRPr>
      </a:lvl1pPr>
      <a:lvl2pPr marL="723856" indent="-278406" algn="l" defTabSz="890901" rtl="0" eaLnBrk="1" latinLnBrk="0" hangingPunct="1">
        <a:spcBef>
          <a:spcPct val="20000"/>
        </a:spcBef>
        <a:buFont typeface="Arial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113626" indent="-222725" algn="l" defTabSz="890901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59076" indent="-222725" algn="l" defTabSz="890901" rtl="0" eaLnBrk="1" latinLnBrk="0" hangingPunct="1">
        <a:spcBef>
          <a:spcPct val="20000"/>
        </a:spcBef>
        <a:buFont typeface="Arial" pitchFamily="34" charset="0"/>
        <a:buChar char="–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2004526" indent="-222725" algn="l" defTabSz="890901" rtl="0" eaLnBrk="1" latinLnBrk="0" hangingPunct="1">
        <a:spcBef>
          <a:spcPct val="20000"/>
        </a:spcBef>
        <a:buFont typeface="Arial" pitchFamily="34" charset="0"/>
        <a:buChar char="»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49977" indent="-222725" algn="l" defTabSz="890901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895427" indent="-222725" algn="l" defTabSz="890901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340877" indent="-222725" algn="l" defTabSz="890901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786328" indent="-222725" algn="l" defTabSz="890901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89090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45450" algn="l" defTabSz="89090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90901" algn="l" defTabSz="89090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36351" algn="l" defTabSz="89090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781801" algn="l" defTabSz="89090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27251" algn="l" defTabSz="89090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2702" algn="l" defTabSz="89090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18152" algn="l" defTabSz="89090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563602" algn="l" defTabSz="89090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D7BC7D0D-A8C2-451F-B811-EB3B9239A329}" type="slidenum">
              <a:rPr lang="es-ES_tradnl" smtClean="0">
                <a:solidFill>
                  <a:srgbClr val="000000"/>
                </a:solidFill>
              </a:rPr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gif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gif"/><Relationship Id="rId3" Type="http://schemas.openxmlformats.org/officeDocument/2006/relationships/image" Target="../media/image13.gif"/><Relationship Id="rId7" Type="http://schemas.openxmlformats.org/officeDocument/2006/relationships/image" Target="../media/image17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gif"/><Relationship Id="rId5" Type="http://schemas.openxmlformats.org/officeDocument/2006/relationships/image" Target="../media/image15.gif"/><Relationship Id="rId4" Type="http://schemas.openxmlformats.org/officeDocument/2006/relationships/image" Target="../media/image14.gif"/><Relationship Id="rId9" Type="http://schemas.openxmlformats.org/officeDocument/2006/relationships/image" Target="../media/image19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gif"/><Relationship Id="rId4" Type="http://schemas.openxmlformats.org/officeDocument/2006/relationships/image" Target="../media/image25.gi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gif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gif"/><Relationship Id="rId5" Type="http://schemas.openxmlformats.org/officeDocument/2006/relationships/image" Target="../media/image45.gif"/><Relationship Id="rId4" Type="http://schemas.openxmlformats.org/officeDocument/2006/relationships/image" Target="../media/image4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8.gi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gif"/><Relationship Id="rId3" Type="http://schemas.openxmlformats.org/officeDocument/2006/relationships/image" Target="../media/image50.gif"/><Relationship Id="rId7" Type="http://schemas.openxmlformats.org/officeDocument/2006/relationships/image" Target="../media/image54.gif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3.gif"/><Relationship Id="rId5" Type="http://schemas.openxmlformats.org/officeDocument/2006/relationships/image" Target="../media/image52.png"/><Relationship Id="rId4" Type="http://schemas.openxmlformats.org/officeDocument/2006/relationships/image" Target="../media/image51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gif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0.gif"/><Relationship Id="rId5" Type="http://schemas.openxmlformats.org/officeDocument/2006/relationships/image" Target="../media/image59.gif"/><Relationship Id="rId4" Type="http://schemas.openxmlformats.org/officeDocument/2006/relationships/image" Target="../media/image58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gif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3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gif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6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gif"/><Relationship Id="rId7" Type="http://schemas.openxmlformats.org/officeDocument/2006/relationships/image" Target="../media/image72.pn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1.png"/><Relationship Id="rId5" Type="http://schemas.openxmlformats.org/officeDocument/2006/relationships/image" Target="../media/image70.jpeg"/><Relationship Id="rId4" Type="http://schemas.openxmlformats.org/officeDocument/2006/relationships/image" Target="../media/image69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gif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5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gif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0.png"/><Relationship Id="rId5" Type="http://schemas.openxmlformats.org/officeDocument/2006/relationships/image" Target="../media/image79.gif"/><Relationship Id="rId4" Type="http://schemas.openxmlformats.org/officeDocument/2006/relationships/image" Target="../media/image78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gif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gif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gif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8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gif"/><Relationship Id="rId4" Type="http://schemas.openxmlformats.org/officeDocument/2006/relationships/image" Target="../media/image91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eg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jpeg"/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7.gif"/><Relationship Id="rId4" Type="http://schemas.openxmlformats.org/officeDocument/2006/relationships/image" Target="../media/image96.gif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jpeg"/><Relationship Id="rId2" Type="http://schemas.openxmlformats.org/officeDocument/2006/relationships/image" Target="../media/image100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2.gi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gif"/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5.gif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07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0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0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8674" name="Picture 2" descr="http://www.tuparada.com/bgimages/fondo-navida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83859" y="0"/>
            <a:ext cx="9742168" cy="5143500"/>
          </a:xfrm>
          <a:prstGeom prst="rect">
            <a:avLst/>
          </a:prstGeom>
          <a:noFill/>
        </p:spPr>
      </p:pic>
      <p:pic>
        <p:nvPicPr>
          <p:cNvPr id="26632" name="Picture 8" descr="http://3.bp.blogspot.com/-xONrstLuxVQ/U1g-1fF4CgI/AAAAAAAA1YQ/7nzGAEw5jcc/s1600/navidad%20morehead%20(9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08520" y="985047"/>
            <a:ext cx="5338750" cy="4158453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9" name="Picture 2" descr="http://3.bp.blogspot.com/-iyO5yG9so4s/UkxkuBCsb_I/AAAAAAAA4Z4/XWxkPvbAWIc/s1600/fnavua4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02631" y="1414543"/>
            <a:ext cx="2969680" cy="2134503"/>
          </a:xfrm>
          <a:prstGeom prst="rect">
            <a:avLst/>
          </a:prstGeom>
          <a:noFill/>
        </p:spPr>
      </p:pic>
      <p:pic>
        <p:nvPicPr>
          <p:cNvPr id="31748" name="Picture 4" descr="http://es.bloggif.com/tmp/b9092966115a2c34958d8b8cb7042cdc/text.gif?1418424564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13442" y="3921825"/>
            <a:ext cx="3945670" cy="4252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179512" y="4659982"/>
            <a:ext cx="1210588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cap="none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  <p:sndAc>
      <p:stSnd>
        <p:snd r:embed="rId2" name="Para niño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1202" name="Picture 2" descr="http://4.bp.blogspot.com/-IQrntdMrDcU/UnNnX7p7BWI/AAAAAAAAAuw/U3_ZMeTgLHQ/s1600/imagenes+para+descargar+-+fondos+navide%25C3%25B1os+para+descargar+%2528251%25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20796" y="0"/>
            <a:ext cx="9458415" cy="5423808"/>
          </a:xfrm>
          <a:prstGeom prst="rect">
            <a:avLst/>
          </a:prstGeom>
          <a:noFill/>
        </p:spPr>
      </p:pic>
      <p:pic>
        <p:nvPicPr>
          <p:cNvPr id="5" name="Picture 2" descr="http://www.elvinilo.es/219-423/fotomural-mapa-con-ninos-del-mundo.jpg"/>
          <p:cNvPicPr>
            <a:picLocks noChangeAspect="1" noChangeArrowheads="1"/>
          </p:cNvPicPr>
          <p:nvPr/>
        </p:nvPicPr>
        <p:blipFill>
          <a:blip r:embed="rId3" cstate="print"/>
          <a:srcRect t="7241" b="7312"/>
          <a:stretch>
            <a:fillRect/>
          </a:stretch>
        </p:blipFill>
        <p:spPr bwMode="auto">
          <a:xfrm>
            <a:off x="0" y="964517"/>
            <a:ext cx="8341797" cy="3793069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6" name="Picture 2" descr="http://4.bp.blogspot.com/-87fdp5BFm5k/T0QeGII1CZI/AAAAAAAAb6w/h5E06ehgTFo/s1600/mundo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99592" y="1059582"/>
            <a:ext cx="5338750" cy="3801286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7" name="6 Rectángulo"/>
          <p:cNvSpPr/>
          <p:nvPr/>
        </p:nvSpPr>
        <p:spPr>
          <a:xfrm>
            <a:off x="6136519" y="4371950"/>
            <a:ext cx="121058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3250" name="Picture 2" descr="http://www.milfondos.net/wallpapers/navidad-wallpaper-13-417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14415" y="-707005"/>
            <a:ext cx="9458415" cy="6026453"/>
          </a:xfrm>
          <a:prstGeom prst="rect">
            <a:avLst/>
          </a:prstGeom>
          <a:noFill/>
        </p:spPr>
      </p:pic>
      <p:pic>
        <p:nvPicPr>
          <p:cNvPr id="5" name="Picture 2" descr="http://thumbs.dreamstime.com/z/ni%C3%B1os-del-mundo-19827227.jpg"/>
          <p:cNvPicPr>
            <a:picLocks noChangeAspect="1" noChangeArrowheads="1"/>
          </p:cNvPicPr>
          <p:nvPr/>
        </p:nvPicPr>
        <p:blipFill>
          <a:blip r:embed="rId3" cstate="print"/>
          <a:srcRect b="7541"/>
          <a:stretch>
            <a:fillRect/>
          </a:stretch>
        </p:blipFill>
        <p:spPr bwMode="auto">
          <a:xfrm>
            <a:off x="1835696" y="927"/>
            <a:ext cx="5102658" cy="5142573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2" descr="http://www.vectorizados.com/muestras/da-del-nio-en-el-mund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87824" y="1203598"/>
            <a:ext cx="2769477" cy="2823327"/>
          </a:xfrm>
          <a:prstGeom prst="ellipse">
            <a:avLst/>
          </a:prstGeom>
          <a:noFill/>
          <a:effectLst>
            <a:softEdge rad="127000"/>
          </a:effectLst>
        </p:spPr>
      </p:pic>
      <p:pic>
        <p:nvPicPr>
          <p:cNvPr id="7" name="Picture 2" descr="http://1.bp.blogspot.com/-wfPsq9cX2os/UJ3tM_NAoOI/AAAAAAAAj78/XK4RwV6SVq8/s320/pesebre,navidad,ni%C3%B1o+jesus,christmas,png+(9)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03848" y="1635646"/>
            <a:ext cx="2201230" cy="1928465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303871" y="3939902"/>
            <a:ext cx="121058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1266" name="Picture 2" descr="http://www.fondos7.net/wallpaper-original/wallpapers/navidad-invierno-31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83859" y="-230061"/>
            <a:ext cx="9552999" cy="5373561"/>
          </a:xfrm>
          <a:prstGeom prst="rect">
            <a:avLst/>
          </a:prstGeom>
          <a:noFill/>
        </p:spPr>
      </p:pic>
      <p:pic>
        <p:nvPicPr>
          <p:cNvPr id="27650" name="Picture 2" descr="http://duendecrispin.com/gif/xmas-adornos/adornos_navidad_30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7403" y="2700329"/>
            <a:ext cx="501927" cy="514257"/>
          </a:xfrm>
          <a:prstGeom prst="rect">
            <a:avLst/>
          </a:prstGeom>
          <a:noFill/>
        </p:spPr>
      </p:pic>
      <p:pic>
        <p:nvPicPr>
          <p:cNvPr id="27652" name="Picture 4" descr="http://jorgerichino.galeon.com/nador1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3892685">
            <a:off x="3442194" y="1160358"/>
            <a:ext cx="646108" cy="567505"/>
          </a:xfrm>
          <a:prstGeom prst="rect">
            <a:avLst/>
          </a:prstGeom>
          <a:noFill/>
        </p:spPr>
      </p:pic>
      <p:pic>
        <p:nvPicPr>
          <p:cNvPr id="27654" name="Picture 6" descr="http://www.picgifs.com/graphics/c/christmas-wreaths/graphics-christmas-wreaths-057274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85515" y="3214643"/>
            <a:ext cx="632010" cy="707104"/>
          </a:xfrm>
          <a:prstGeom prst="rect">
            <a:avLst/>
          </a:prstGeom>
          <a:noFill/>
        </p:spPr>
      </p:pic>
      <p:pic>
        <p:nvPicPr>
          <p:cNvPr id="27656" name="Picture 8" descr="http://2.bp.blogspot.com/-Iio5IG0-Q_E/VH3PjrgQOGI/AAAAAAADLig/nHJm6cVOGXk/s1600/glimgs35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02631" y="4371850"/>
            <a:ext cx="649609" cy="642822"/>
          </a:xfrm>
          <a:prstGeom prst="rect">
            <a:avLst/>
          </a:prstGeom>
          <a:noFill/>
        </p:spPr>
      </p:pic>
      <p:pic>
        <p:nvPicPr>
          <p:cNvPr id="9" name="Picture 8" descr="http://2.bp.blogspot.com/-Iio5IG0-Q_E/VH3PjrgQOGI/AAAAAAADLig/nHJm6cVOGXk/s1600/glimgs35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382811" y="3857536"/>
            <a:ext cx="487207" cy="482116"/>
          </a:xfrm>
          <a:prstGeom prst="rect">
            <a:avLst/>
          </a:prstGeom>
          <a:noFill/>
        </p:spPr>
      </p:pic>
      <p:pic>
        <p:nvPicPr>
          <p:cNvPr id="10" name="Picture 8" descr="http://2.bp.blogspot.com/-Iio5IG0-Q_E/VH3PjrgQOGI/AAAAAAADLig/nHJm6cVOGXk/s1600/glimgs35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121549" y="3728958"/>
            <a:ext cx="422246" cy="417834"/>
          </a:xfrm>
          <a:prstGeom prst="rect">
            <a:avLst/>
          </a:prstGeom>
          <a:noFill/>
        </p:spPr>
      </p:pic>
      <p:pic>
        <p:nvPicPr>
          <p:cNvPr id="30726" name="Picture 6" descr="http://www.quia.com/files/quia/users/greendale/snowingbg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-220796" y="-128401"/>
            <a:ext cx="2522244" cy="1028515"/>
          </a:xfrm>
          <a:prstGeom prst="rect">
            <a:avLst/>
          </a:prstGeom>
          <a:noFill/>
        </p:spPr>
      </p:pic>
      <p:pic>
        <p:nvPicPr>
          <p:cNvPr id="14" name="Picture 6" descr="http://www.quia.com/files/quia/users/greendale/snowingbg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427854" y="-128401"/>
            <a:ext cx="2522244" cy="1028515"/>
          </a:xfrm>
          <a:prstGeom prst="rect">
            <a:avLst/>
          </a:prstGeom>
          <a:noFill/>
        </p:spPr>
      </p:pic>
      <p:pic>
        <p:nvPicPr>
          <p:cNvPr id="15" name="Picture 6" descr="http://www.quia.com/files/quia/users/greendale/snowingbg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265694" y="-128401"/>
            <a:ext cx="2522244" cy="1028515"/>
          </a:xfrm>
          <a:prstGeom prst="rect">
            <a:avLst/>
          </a:prstGeom>
          <a:noFill/>
        </p:spPr>
      </p:pic>
      <p:pic>
        <p:nvPicPr>
          <p:cNvPr id="16" name="Picture 6" descr="http://www.quia.com/files/quia/users/greendale/snowingbg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779209" y="0"/>
            <a:ext cx="2522244" cy="1028515"/>
          </a:xfrm>
          <a:prstGeom prst="rect">
            <a:avLst/>
          </a:prstGeom>
          <a:noFill/>
        </p:spPr>
      </p:pic>
      <p:pic>
        <p:nvPicPr>
          <p:cNvPr id="17" name="Picture 6" descr="http://www.quia.com/files/quia/users/greendale/snowingbg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621756" y="1478832"/>
            <a:ext cx="2522244" cy="1028515"/>
          </a:xfrm>
          <a:prstGeom prst="rect">
            <a:avLst/>
          </a:prstGeom>
          <a:noFill/>
        </p:spPr>
      </p:pic>
      <p:pic>
        <p:nvPicPr>
          <p:cNvPr id="18" name="Picture 6" descr="http://www.quia.com/files/quia/users/greendale/snowingbg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621756" y="3150354"/>
            <a:ext cx="2522244" cy="1028515"/>
          </a:xfrm>
          <a:prstGeom prst="rect">
            <a:avLst/>
          </a:prstGeom>
          <a:noFill/>
        </p:spPr>
      </p:pic>
      <p:pic>
        <p:nvPicPr>
          <p:cNvPr id="19" name="Picture 6" descr="http://www.quia.com/files/quia/users/greendale/snowingbg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572000" y="964517"/>
            <a:ext cx="2522244" cy="1028515"/>
          </a:xfrm>
          <a:prstGeom prst="rect">
            <a:avLst/>
          </a:prstGeom>
          <a:noFill/>
        </p:spPr>
      </p:pic>
      <p:pic>
        <p:nvPicPr>
          <p:cNvPr id="20" name="Picture 6" descr="http://www.quia.com/files/quia/users/greendale/snowingbg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427854" y="1285964"/>
            <a:ext cx="2522244" cy="1028515"/>
          </a:xfrm>
          <a:prstGeom prst="rect">
            <a:avLst/>
          </a:prstGeom>
          <a:noFill/>
        </p:spPr>
      </p:pic>
      <p:pic>
        <p:nvPicPr>
          <p:cNvPr id="21" name="Picture 6" descr="http://www.quia.com/files/quia/users/greendale/snowingbg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256684" y="1993146"/>
            <a:ext cx="2522244" cy="1028515"/>
          </a:xfrm>
          <a:prstGeom prst="rect">
            <a:avLst/>
          </a:prstGeom>
          <a:noFill/>
        </p:spPr>
      </p:pic>
      <p:pic>
        <p:nvPicPr>
          <p:cNvPr id="22" name="Picture 6" descr="http://www.quia.com/files/quia/users/greendale/snowingbg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373801" y="2957486"/>
            <a:ext cx="2522244" cy="1028515"/>
          </a:xfrm>
          <a:prstGeom prst="rect">
            <a:avLst/>
          </a:prstGeom>
          <a:noFill/>
        </p:spPr>
      </p:pic>
      <p:pic>
        <p:nvPicPr>
          <p:cNvPr id="23" name="Picture 6" descr="http://www.quia.com/files/quia/users/greendale/snowingbg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572000" y="3857536"/>
            <a:ext cx="2522244" cy="1028515"/>
          </a:xfrm>
          <a:prstGeom prst="rect">
            <a:avLst/>
          </a:prstGeom>
          <a:noFill/>
        </p:spPr>
      </p:pic>
      <p:pic>
        <p:nvPicPr>
          <p:cNvPr id="24" name="Picture 6" descr="http://www.quia.com/files/quia/users/greendale/snowingbg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121549" y="3921825"/>
            <a:ext cx="2522244" cy="1028515"/>
          </a:xfrm>
          <a:prstGeom prst="rect">
            <a:avLst/>
          </a:prstGeom>
          <a:noFill/>
        </p:spPr>
      </p:pic>
      <p:pic>
        <p:nvPicPr>
          <p:cNvPr id="25" name="Picture 6" descr="http://www.quia.com/files/quia/users/greendale/snowingbg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9835" y="3793247"/>
            <a:ext cx="2522244" cy="1028515"/>
          </a:xfrm>
          <a:prstGeom prst="rect">
            <a:avLst/>
          </a:prstGeom>
          <a:noFill/>
        </p:spPr>
      </p:pic>
      <p:pic>
        <p:nvPicPr>
          <p:cNvPr id="26" name="Picture 6" descr="http://www.quia.com/files/quia/users/greendale/snowingbg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57582" y="1093096"/>
            <a:ext cx="2522244" cy="1028515"/>
          </a:xfrm>
          <a:prstGeom prst="rect">
            <a:avLst/>
          </a:prstGeom>
          <a:noFill/>
        </p:spPr>
      </p:pic>
      <p:pic>
        <p:nvPicPr>
          <p:cNvPr id="27" name="Picture 6" descr="http://www.quia.com/files/quia/users/greendale/snowingbg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-157733" y="2378882"/>
            <a:ext cx="2522244" cy="1028515"/>
          </a:xfrm>
          <a:prstGeom prst="rect">
            <a:avLst/>
          </a:prstGeom>
          <a:noFill/>
        </p:spPr>
      </p:pic>
      <p:pic>
        <p:nvPicPr>
          <p:cNvPr id="28" name="Picture 6" descr="http://www.quia.com/files/quia/users/greendale/snowingbg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923350" y="2186014"/>
            <a:ext cx="2522244" cy="1028515"/>
          </a:xfrm>
          <a:prstGeom prst="rect">
            <a:avLst/>
          </a:prstGeom>
          <a:noFill/>
        </p:spPr>
      </p:pic>
      <p:sp>
        <p:nvSpPr>
          <p:cNvPr id="29" name="28 Rectángulo"/>
          <p:cNvSpPr/>
          <p:nvPr/>
        </p:nvSpPr>
        <p:spPr>
          <a:xfrm>
            <a:off x="6928607" y="4155926"/>
            <a:ext cx="121058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 flipH="1">
            <a:off x="-252536" y="555527"/>
            <a:ext cx="252536" cy="360039"/>
          </a:xfrm>
        </p:spPr>
        <p:txBody>
          <a:bodyPr>
            <a:normAutofit fontScale="70000" lnSpcReduction="20000"/>
          </a:bodyPr>
          <a:lstStyle/>
          <a:p>
            <a:endParaRPr lang="es-ES_tradnl" dirty="0"/>
          </a:p>
        </p:txBody>
      </p:sp>
      <p:pic>
        <p:nvPicPr>
          <p:cNvPr id="34818" name="Picture 2" descr="http://4.bp.blogspot.com/-LLwo9KwknII/UL0UEym12bI/AAAAAAABGoY/x2obDEk6Y9M/s1600/9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69247" cy="5804318"/>
          </a:xfrm>
          <a:prstGeom prst="rect">
            <a:avLst/>
          </a:prstGeom>
          <a:noFill/>
        </p:spPr>
      </p:pic>
      <p:pic>
        <p:nvPicPr>
          <p:cNvPr id="21508" name="Picture 4" descr="http://www.metafisicasedecentral.com/IMAGENES/GIFS%20ANIMADOS/navidad/660386oixwqrrjz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1131590"/>
            <a:ext cx="2385754" cy="3197502"/>
          </a:xfrm>
          <a:prstGeom prst="rect">
            <a:avLst/>
          </a:prstGeom>
          <a:noFill/>
        </p:spPr>
      </p:pic>
      <p:sp>
        <p:nvSpPr>
          <p:cNvPr id="26625" name="Rectangle 1"/>
          <p:cNvSpPr>
            <a:spLocks noChangeArrowheads="1"/>
          </p:cNvSpPr>
          <p:nvPr/>
        </p:nvSpPr>
        <p:spPr bwMode="auto">
          <a:xfrm>
            <a:off x="6084168" y="1491630"/>
            <a:ext cx="2581997" cy="19280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0632" tIns="40316" rIns="80632" bIns="40316" numCol="1" anchor="ctr" anchorCtr="0" compatLnSpc="1">
            <a:prstTxWarp prst="textNoShape">
              <a:avLst/>
            </a:prstTxWarp>
            <a:spAutoFit/>
          </a:bodyPr>
          <a:lstStyle/>
          <a:p>
            <a:pPr defTabSz="806318" fontAlgn="base">
              <a:spcBef>
                <a:spcPct val="0"/>
              </a:spcBef>
              <a:spcAft>
                <a:spcPct val="0"/>
              </a:spcAft>
            </a:pPr>
            <a:r>
              <a:rPr lang="es-ES_tradnl" sz="2000" dirty="0" smtClean="0">
                <a:solidFill>
                  <a:srgbClr val="FF0000"/>
                </a:solidFill>
                <a:latin typeface="Adobe Arabic" pitchFamily="18" charset="-78"/>
                <a:ea typeface="Calibri" pitchFamily="34" charset="0"/>
                <a:cs typeface="Adobe Arabic" pitchFamily="18" charset="-78"/>
              </a:rPr>
              <a:t>“La Navidad es para los </a:t>
            </a:r>
          </a:p>
          <a:p>
            <a:pPr defTabSz="806318" fontAlgn="base">
              <a:spcBef>
                <a:spcPct val="0"/>
              </a:spcBef>
              <a:spcAft>
                <a:spcPct val="0"/>
              </a:spcAft>
            </a:pPr>
            <a:r>
              <a:rPr lang="es-ES_tradnl" sz="2000" dirty="0" smtClean="0">
                <a:solidFill>
                  <a:srgbClr val="FF0000"/>
                </a:solidFill>
                <a:latin typeface="Adobe Arabic" pitchFamily="18" charset="-78"/>
                <a:ea typeface="Calibri" pitchFamily="34" charset="0"/>
                <a:cs typeface="Adobe Arabic" pitchFamily="18" charset="-78"/>
              </a:rPr>
              <a:t>Niños el sueño más</a:t>
            </a:r>
          </a:p>
          <a:p>
            <a:pPr defTabSz="806318" fontAlgn="base">
              <a:spcBef>
                <a:spcPct val="0"/>
              </a:spcBef>
              <a:spcAft>
                <a:spcPct val="0"/>
              </a:spcAft>
            </a:pPr>
            <a:r>
              <a:rPr lang="es-ES_tradnl" sz="2000" dirty="0" smtClean="0">
                <a:solidFill>
                  <a:srgbClr val="FF0000"/>
                </a:solidFill>
                <a:latin typeface="Adobe Arabic" pitchFamily="18" charset="-78"/>
                <a:ea typeface="Calibri" pitchFamily="34" charset="0"/>
                <a:cs typeface="Adobe Arabic" pitchFamily="18" charset="-78"/>
              </a:rPr>
              <a:t>maravilloso convertido </a:t>
            </a:r>
          </a:p>
          <a:p>
            <a:pPr defTabSz="806318" fontAlgn="base">
              <a:spcBef>
                <a:spcPct val="0"/>
              </a:spcBef>
              <a:spcAft>
                <a:spcPct val="0"/>
              </a:spcAft>
            </a:pPr>
            <a:r>
              <a:rPr lang="es-ES_tradnl" sz="2000" dirty="0" smtClean="0">
                <a:solidFill>
                  <a:srgbClr val="FF0000"/>
                </a:solidFill>
                <a:latin typeface="Adobe Arabic" pitchFamily="18" charset="-78"/>
                <a:ea typeface="Calibri" pitchFamily="34" charset="0"/>
                <a:cs typeface="Adobe Arabic" pitchFamily="18" charset="-78"/>
              </a:rPr>
              <a:t>en realidad…</a:t>
            </a:r>
            <a:br>
              <a:rPr lang="es-ES_tradnl" sz="2000" dirty="0" smtClean="0">
                <a:solidFill>
                  <a:srgbClr val="FF0000"/>
                </a:solidFill>
                <a:latin typeface="Adobe Arabic" pitchFamily="18" charset="-78"/>
                <a:ea typeface="Calibri" pitchFamily="34" charset="0"/>
                <a:cs typeface="Adobe Arabic" pitchFamily="18" charset="-78"/>
              </a:rPr>
            </a:br>
            <a:r>
              <a:rPr lang="es-ES_tradnl" sz="2000" dirty="0" smtClean="0">
                <a:solidFill>
                  <a:srgbClr val="FF0000"/>
                </a:solidFill>
                <a:latin typeface="Adobe Arabic" pitchFamily="18" charset="-78"/>
                <a:ea typeface="Calibri" pitchFamily="34" charset="0"/>
                <a:cs typeface="Adobe Arabic" pitchFamily="18" charset="-78"/>
              </a:rPr>
              <a:t>Felicidades para todos </a:t>
            </a:r>
          </a:p>
          <a:p>
            <a:pPr defTabSz="806318" fontAlgn="base">
              <a:spcBef>
                <a:spcPct val="0"/>
              </a:spcBef>
              <a:spcAft>
                <a:spcPct val="0"/>
              </a:spcAft>
            </a:pPr>
            <a:r>
              <a:rPr lang="es-ES_tradnl" sz="2000" dirty="0" smtClean="0">
                <a:solidFill>
                  <a:srgbClr val="FF0000"/>
                </a:solidFill>
                <a:latin typeface="Adobe Arabic" pitchFamily="18" charset="-78"/>
                <a:ea typeface="Calibri" pitchFamily="34" charset="0"/>
                <a:cs typeface="Adobe Arabic" pitchFamily="18" charset="-78"/>
              </a:rPr>
              <a:t>los Niños del Mundo” </a:t>
            </a:r>
            <a:endParaRPr lang="es-ES_tradnl" sz="2000" dirty="0" smtClean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951943" y="4515966"/>
            <a:ext cx="121058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-2628800" y="195486"/>
            <a:ext cx="2448272" cy="72008"/>
          </a:xfrm>
        </p:spPr>
        <p:txBody>
          <a:bodyPr>
            <a:normAutofit fontScale="90000"/>
          </a:bodyPr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-2196752" y="1635646"/>
            <a:ext cx="1378494" cy="147463"/>
          </a:xfrm>
        </p:spPr>
        <p:txBody>
          <a:bodyPr>
            <a:normAutofit fontScale="25000" lnSpcReduction="20000"/>
          </a:bodyPr>
          <a:lstStyle/>
          <a:p>
            <a:endParaRPr lang="es-ES_tradnl" dirty="0"/>
          </a:p>
        </p:txBody>
      </p:sp>
      <p:pic>
        <p:nvPicPr>
          <p:cNvPr id="35842" name="Picture 2" descr="http://2.bp.blogspot.com/-OdZfc8Lz5rk/TuVjvP2Tp5I/AAAAAAAAATU/L1JxvWQwQVI/s1600/navidad_12782CopiarCopiar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458415" cy="5160171"/>
          </a:xfrm>
          <a:prstGeom prst="rect">
            <a:avLst/>
          </a:prstGeom>
          <a:noFill/>
        </p:spPr>
      </p:pic>
      <p:pic>
        <p:nvPicPr>
          <p:cNvPr id="20482" name="Picture 2" descr="http://cronistadelopera.blogia.com/upload/20111223122203-coro-navidad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483518"/>
            <a:ext cx="3888453" cy="2892697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2267744" y="3147814"/>
            <a:ext cx="4571305" cy="912416"/>
          </a:xfrm>
          <a:prstGeom prst="rect">
            <a:avLst/>
          </a:prstGeom>
        </p:spPr>
        <p:txBody>
          <a:bodyPr lIns="80632" tIns="40316" rIns="80632" bIns="40316">
            <a:spAutoFit/>
          </a:bodyPr>
          <a:lstStyle/>
          <a:p>
            <a:r>
              <a:rPr lang="es-ES_tradnl" dirty="0" smtClean="0">
                <a:solidFill>
                  <a:srgbClr val="FF0000"/>
                </a:solidFill>
                <a:latin typeface="Adobe Caslon Pro" pitchFamily="18" charset="0"/>
              </a:rPr>
              <a:t>Pide un deseo, cerrando bien tus ojos, piensa en la Navidad y espera tu milagro que muy pronto     llegará.</a:t>
            </a:r>
            <a:endParaRPr lang="es-ES_tradnl" dirty="0">
              <a:solidFill>
                <a:srgbClr val="FF0000"/>
              </a:solidFill>
              <a:latin typeface="Adobe Caslon Pro" pitchFamily="18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1023951" y="4515966"/>
            <a:ext cx="121058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accent2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accent2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accent2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2530" name="Picture 2" descr="http://www.gratistodo.com/contenido/fondos/varios/navidad/navidad-hd-2/2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03909" y="0"/>
            <a:ext cx="9247909" cy="5303279"/>
          </a:xfrm>
          <a:prstGeom prst="rect">
            <a:avLst/>
          </a:prstGeom>
          <a:noFill/>
        </p:spPr>
      </p:pic>
      <p:pic>
        <p:nvPicPr>
          <p:cNvPr id="18434" name="Picture 2" descr="http://www1.im-geiseltal.de/juana/image/Engel_Kranz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95423" y="0"/>
            <a:ext cx="1986266" cy="2024888"/>
          </a:xfrm>
          <a:prstGeom prst="rect">
            <a:avLst/>
          </a:prstGeom>
          <a:noFill/>
        </p:spPr>
      </p:pic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0" y="-286930"/>
            <a:ext cx="162903" cy="573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80632" tIns="40316" rIns="80632" bIns="40316" numCol="1" anchor="ctr" anchorCtr="0" compatLnSpc="1">
            <a:prstTxWarp prst="textNoShape">
              <a:avLst/>
            </a:prstTxWarp>
            <a:spAutoFit/>
          </a:bodyPr>
          <a:lstStyle/>
          <a:p>
            <a:pPr defTabSz="806318" fontAlgn="base">
              <a:spcBef>
                <a:spcPct val="0"/>
              </a:spcBef>
              <a:spcAft>
                <a:spcPct val="0"/>
              </a:spcAft>
            </a:pPr>
            <a:endParaRPr lang="es-ES_tradnl" sz="1600" dirty="0" smtClean="0">
              <a:latin typeface="Arial" pitchFamily="34" charset="0"/>
              <a:cs typeface="Arial" pitchFamily="34" charset="0"/>
            </a:endParaRPr>
          </a:p>
          <a:p>
            <a:pPr defTabSz="806318"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 sz="16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4578" name="Rectangle 2"/>
          <p:cNvSpPr>
            <a:spLocks noChangeArrowheads="1"/>
          </p:cNvSpPr>
          <p:nvPr/>
        </p:nvSpPr>
        <p:spPr bwMode="auto">
          <a:xfrm>
            <a:off x="1331640" y="3984863"/>
            <a:ext cx="6432437" cy="1158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0632" tIns="40316" rIns="80632" bIns="40316" numCol="1" anchor="ctr" anchorCtr="0" compatLnSpc="1">
            <a:prstTxWarp prst="textNoShape">
              <a:avLst/>
            </a:prstTxWarp>
            <a:spAutoFit/>
          </a:bodyPr>
          <a:lstStyle/>
          <a:p>
            <a:pPr defTabSz="806318" fontAlgn="base">
              <a:spcBef>
                <a:spcPct val="0"/>
              </a:spcBef>
              <a:spcAft>
                <a:spcPct val="0"/>
              </a:spcAft>
            </a:pPr>
            <a:endParaRPr lang="es-ES_tradnl" sz="1600" dirty="0" smtClean="0">
              <a:latin typeface="Arial" pitchFamily="34" charset="0"/>
              <a:cs typeface="Arial" pitchFamily="34" charset="0"/>
            </a:endParaRPr>
          </a:p>
          <a:p>
            <a:pPr defTabSz="806318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dobe Caslon Pro" pitchFamily="18" charset="0"/>
                <a:ea typeface="Times New Roman" pitchFamily="18" charset="0"/>
                <a:cs typeface="Times New Roman" pitchFamily="18" charset="0"/>
              </a:rPr>
              <a:t>Campanas por doquier, nos dicen que ya llegó la Navidad, en el cielo</a:t>
            </a:r>
          </a:p>
          <a:p>
            <a:pPr defTabSz="806318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dobe Caslon Pro" pitchFamily="18" charset="0"/>
                <a:ea typeface="Times New Roman" pitchFamily="18" charset="0"/>
                <a:cs typeface="Times New Roman" pitchFamily="18" charset="0"/>
              </a:rPr>
              <a:t> el coro angelical se hace escuchar, </a:t>
            </a:r>
            <a:r>
              <a:rPr lang="es-ES_tradnl" dirty="0" smtClean="0">
                <a:solidFill>
                  <a:schemeClr val="bg1"/>
                </a:solidFill>
                <a:latin typeface="Adobe Caslon Pro" pitchFamily="18" charset="0"/>
                <a:ea typeface="Times New Roman" pitchFamily="18" charset="0"/>
                <a:cs typeface="Times New Roman" pitchFamily="18" charset="0"/>
              </a:rPr>
              <a:t>P</a:t>
            </a: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dobe Caslon Pro" pitchFamily="18" charset="0"/>
                <a:ea typeface="Times New Roman" pitchFamily="18" charset="0"/>
                <a:cs typeface="Times New Roman" pitchFamily="18" charset="0"/>
              </a:rPr>
              <a:t>az y Amor para</a:t>
            </a:r>
            <a:r>
              <a:rPr kumimoji="0" lang="es-ES_tradnl" b="0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Adobe Caslon Pro" pitchFamily="18" charset="0"/>
                <a:ea typeface="Times New Roman" pitchFamily="18" charset="0"/>
                <a:cs typeface="Times New Roman" pitchFamily="18" charset="0"/>
              </a:rPr>
              <a:t> todos los niños</a:t>
            </a:r>
            <a:r>
              <a:rPr lang="es-ES_tradnl" dirty="0" smtClean="0">
                <a:solidFill>
                  <a:schemeClr val="bg1"/>
                </a:solidFill>
                <a:latin typeface="Adobe Caslon Pro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es-ES_tradnl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dobe Caslon Pro" pitchFamily="18" charset="0"/>
              <a:cs typeface="Arial" pitchFamily="34" charset="0"/>
            </a:endParaRPr>
          </a:p>
          <a:p>
            <a:pPr defTabSz="806318"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 sz="1600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Picture 4" descr="http://lesglayeulois.free.fr/ski/001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42272" y="1028807"/>
            <a:ext cx="2249937" cy="1349925"/>
          </a:xfrm>
          <a:prstGeom prst="rect">
            <a:avLst/>
          </a:prstGeom>
          <a:noFill/>
        </p:spPr>
      </p:pic>
      <p:pic>
        <p:nvPicPr>
          <p:cNvPr id="13" name="Picture 4" descr="http://lesglayeulois.free.fr/ski/001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193622" y="835939"/>
            <a:ext cx="2249937" cy="1349925"/>
          </a:xfrm>
          <a:prstGeom prst="rect">
            <a:avLst/>
          </a:prstGeom>
          <a:noFill/>
        </p:spPr>
      </p:pic>
      <p:pic>
        <p:nvPicPr>
          <p:cNvPr id="14" name="Picture 4" descr="http://lesglayeulois.free.fr/ski/001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9835" y="321624"/>
            <a:ext cx="2249937" cy="1349925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447887" y="4774168"/>
            <a:ext cx="121058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3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1986" name="Picture 2" descr="http://www.nuevalejandria.com/wp-content/uploads/2013/12/Juegos-para-los-ni%C3%B1os-en-Navida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292869" y="-4628653"/>
            <a:ext cx="0" cy="0"/>
          </a:xfrm>
          <a:prstGeom prst="rect">
            <a:avLst/>
          </a:prstGeom>
          <a:noFill/>
        </p:spPr>
      </p:pic>
      <p:pic>
        <p:nvPicPr>
          <p:cNvPr id="41988" name="Picture 4" descr="http://www.nuevalejandria.com/wp-content/uploads/2013/12/Juegos-para-los-ni%C3%B1os-en-Navida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14415" y="-707005"/>
            <a:ext cx="9458415" cy="6026453"/>
          </a:xfrm>
          <a:prstGeom prst="rect">
            <a:avLst/>
          </a:prstGeom>
          <a:noFill/>
        </p:spPr>
      </p:pic>
      <p:sp>
        <p:nvSpPr>
          <p:cNvPr id="41990" name="Rectangle 6"/>
          <p:cNvSpPr>
            <a:spLocks noChangeArrowheads="1"/>
          </p:cNvSpPr>
          <p:nvPr/>
        </p:nvSpPr>
        <p:spPr bwMode="auto">
          <a:xfrm>
            <a:off x="2932360" y="448498"/>
            <a:ext cx="2124914" cy="6354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80632" tIns="40316" rIns="80632" bIns="40316" numCol="1" anchor="ctr" anchorCtr="0" compatLnSpc="1">
            <a:prstTxWarp prst="textNoShape">
              <a:avLst/>
            </a:prstTxWarp>
            <a:spAutoFit/>
          </a:bodyPr>
          <a:lstStyle/>
          <a:p>
            <a:pPr defTabSz="806318" fontAlgn="base">
              <a:spcBef>
                <a:spcPct val="0"/>
              </a:spcBef>
              <a:spcAft>
                <a:spcPct val="0"/>
              </a:spcAft>
            </a:pP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dobe Caslon Pro" pitchFamily="18" charset="0"/>
                <a:ea typeface="Times New Roman" pitchFamily="18" charset="0"/>
                <a:cs typeface="Arial" pitchFamily="34" charset="0"/>
              </a:rPr>
              <a:t>El mejor adorno de la navidad </a:t>
            </a:r>
          </a:p>
          <a:p>
            <a:pPr defTabSz="806318" fontAlgn="base">
              <a:spcBef>
                <a:spcPct val="0"/>
              </a:spcBef>
              <a:spcAft>
                <a:spcPct val="0"/>
              </a:spcAft>
            </a:pP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dobe Caslon Pro" pitchFamily="18" charset="0"/>
                <a:ea typeface="Times New Roman" pitchFamily="18" charset="0"/>
                <a:cs typeface="Arial" pitchFamily="34" charset="0"/>
              </a:rPr>
              <a:t>es la gran sonrisa de un niño.</a:t>
            </a:r>
            <a:endParaRPr kumimoji="0" lang="es-ES_tradnl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dobe Caslon Pro" pitchFamily="18" charset="0"/>
              <a:cs typeface="Arial" pitchFamily="34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196367" y="4587974"/>
            <a:ext cx="121058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9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5602" name="Picture 2" descr="http://www.fondosytemas.com/wp-content/uploads/fondos_de_pantalla_gratis-33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08520" y="-164554"/>
            <a:ext cx="9458415" cy="5467500"/>
          </a:xfrm>
          <a:prstGeom prst="rect">
            <a:avLst/>
          </a:prstGeom>
          <a:noFill/>
        </p:spPr>
      </p:pic>
      <p:pic>
        <p:nvPicPr>
          <p:cNvPr id="17410" name="Picture 2" descr="http://i32.photobucket.com/albums/d39/elcentineladelamor/GIFsss/muntildeecos-de-nieve-animados-400x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9024" y="2443172"/>
            <a:ext cx="3336719" cy="2508679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5920495" y="4659982"/>
            <a:ext cx="121058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accent2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accent2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accent2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3010" name="Picture 2" descr="http://img.wallpaperstock.net:81/navidad-de-los-ni%C3%B1os-wallpapers_16459_1920x1200.jpg"/>
          <p:cNvPicPr>
            <a:picLocks noChangeAspect="1" noChangeArrowheads="1"/>
          </p:cNvPicPr>
          <p:nvPr/>
        </p:nvPicPr>
        <p:blipFill>
          <a:blip r:embed="rId2" cstate="print"/>
          <a:srcRect t="12799"/>
          <a:stretch>
            <a:fillRect/>
          </a:stretch>
        </p:blipFill>
        <p:spPr bwMode="auto">
          <a:xfrm>
            <a:off x="-219831" y="-59108"/>
            <a:ext cx="9363831" cy="5202608"/>
          </a:xfrm>
          <a:prstGeom prst="rect">
            <a:avLst/>
          </a:prstGeom>
          <a:noFill/>
        </p:spPr>
      </p:pic>
      <p:sp>
        <p:nvSpPr>
          <p:cNvPr id="43011" name="Rectangle 3"/>
          <p:cNvSpPr>
            <a:spLocks noChangeArrowheads="1"/>
          </p:cNvSpPr>
          <p:nvPr/>
        </p:nvSpPr>
        <p:spPr bwMode="auto">
          <a:xfrm>
            <a:off x="1860286" y="705655"/>
            <a:ext cx="3660591" cy="6354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80632" tIns="40316" rIns="80632" bIns="40316" numCol="1" anchor="ctr" anchorCtr="0" compatLnSpc="1">
            <a:prstTxWarp prst="textNoShape">
              <a:avLst/>
            </a:prstTxWarp>
            <a:spAutoFit/>
          </a:bodyPr>
          <a:lstStyle/>
          <a:p>
            <a:pPr defTabSz="806318" fontAlgn="base">
              <a:spcBef>
                <a:spcPct val="0"/>
              </a:spcBef>
              <a:spcAft>
                <a:spcPct val="0"/>
              </a:spcAft>
            </a:pP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dobe Caslon Pro" pitchFamily="18" charset="0"/>
                <a:ea typeface="Calibri" pitchFamily="34" charset="0"/>
                <a:cs typeface="Arial" pitchFamily="34" charset="0"/>
              </a:rPr>
              <a:t>Me he enterado que un ángel se ha escapado del cielo; </a:t>
            </a:r>
          </a:p>
          <a:p>
            <a:pPr defTabSz="806318" fontAlgn="base">
              <a:spcBef>
                <a:spcPct val="0"/>
              </a:spcBef>
              <a:spcAft>
                <a:spcPct val="0"/>
              </a:spcAft>
            </a:pP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dobe Caslon Pro" pitchFamily="18" charset="0"/>
                <a:ea typeface="Calibri" pitchFamily="34" charset="0"/>
                <a:cs typeface="Arial" pitchFamily="34" charset="0"/>
              </a:rPr>
              <a:t>no te preocupes que no les diré dónde estás. </a:t>
            </a:r>
            <a:endParaRPr kumimoji="0" lang="es-ES_tradnl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dobe Caslon Pro" pitchFamily="18" charset="0"/>
              <a:cs typeface="Arial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144631" y="123478"/>
            <a:ext cx="121058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5362" name="Picture 2" descr="http://www.conexionplena.com/wp-content/uploads/2013/12/12-Fondos-HD-para-descargar-sobre-Navidad-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64212"/>
            <a:ext cx="9458415" cy="7231993"/>
          </a:xfrm>
          <a:prstGeom prst="rect">
            <a:avLst/>
          </a:prstGeom>
          <a:noFill/>
        </p:spPr>
      </p:pic>
      <p:pic>
        <p:nvPicPr>
          <p:cNvPr id="15364" name="Picture 4" descr="http://topnavidad.com/wp-content/uploads/Imagenes-de-ositos-de-Feliz-navidad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8213" y="1221675"/>
            <a:ext cx="3726003" cy="2646160"/>
          </a:xfrm>
          <a:prstGeom prst="rect">
            <a:avLst/>
          </a:prstGeom>
          <a:noFill/>
        </p:spPr>
      </p:pic>
      <p:pic>
        <p:nvPicPr>
          <p:cNvPr id="13314" name="Picture 2" descr="http://static.skynetblogs.be/media/129718/noel_302.4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06397">
            <a:off x="2617044" y="450203"/>
            <a:ext cx="2919629" cy="102048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1023951" y="4587974"/>
            <a:ext cx="121058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1204" name="Picture 4" descr="http://www.fondos7.net/wallpaper-original/wallpapers/noche-abstracta-2889.jpg"/>
          <p:cNvPicPr>
            <a:picLocks noChangeAspect="1" noChangeArrowheads="1"/>
          </p:cNvPicPr>
          <p:nvPr/>
        </p:nvPicPr>
        <p:blipFill>
          <a:blip r:embed="rId2" cstate="print"/>
          <a:srcRect t="10668"/>
          <a:stretch>
            <a:fillRect/>
          </a:stretch>
        </p:blipFill>
        <p:spPr bwMode="auto">
          <a:xfrm>
            <a:off x="-314415" y="0"/>
            <a:ext cx="9458415" cy="5383560"/>
          </a:xfrm>
          <a:prstGeom prst="rect">
            <a:avLst/>
          </a:prstGeom>
          <a:noFill/>
        </p:spPr>
      </p:pic>
      <p:pic>
        <p:nvPicPr>
          <p:cNvPr id="6" name="Picture 2" descr="http://2.bp.blogspot.com/-w7ZJrhwUuyU/Tt0S7YIt36I/AAAAAAAAGV8/H-Quk5jKUe0/s400/pesebre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21549" y="1157386"/>
            <a:ext cx="2585957" cy="2721279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" name="Picture 8" descr="http://4.bp.blogspot.com/-BFnz-d1b-pA/ULknAcChtaI/AAAAAAAAXRE/FUtQdKVoQhs/s320/Navidad5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7582" y="3471800"/>
            <a:ext cx="2697181" cy="1452766"/>
          </a:xfrm>
          <a:prstGeom prst="rect">
            <a:avLst/>
          </a:prstGeom>
          <a:noFill/>
        </p:spPr>
      </p:pic>
      <p:pic>
        <p:nvPicPr>
          <p:cNvPr id="8" name="Picture 2" descr="http://2.bp.blogspot.com/-YzeWIS0ICn0/ULknFe8Z-TI/AAAAAAAAXRM/RgvxXs30iuA/s1600/Navidad6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70199" y="2764618"/>
            <a:ext cx="2697181" cy="2114661"/>
          </a:xfrm>
          <a:prstGeom prst="rect">
            <a:avLst/>
          </a:prstGeom>
          <a:noFill/>
        </p:spPr>
      </p:pic>
      <p:pic>
        <p:nvPicPr>
          <p:cNvPr id="9" name="Picture 2" descr="http://s10.rimg.info/86b90c1d443b1109bd571cbe0d6b2cca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25151" y="514492"/>
            <a:ext cx="2493582" cy="1864183"/>
          </a:xfrm>
          <a:prstGeom prst="rect">
            <a:avLst/>
          </a:prstGeom>
          <a:noFill/>
        </p:spPr>
      </p:pic>
      <p:sp>
        <p:nvSpPr>
          <p:cNvPr id="21505" name="Rectangle 1"/>
          <p:cNvSpPr>
            <a:spLocks noChangeArrowheads="1"/>
          </p:cNvSpPr>
          <p:nvPr/>
        </p:nvSpPr>
        <p:spPr bwMode="auto">
          <a:xfrm>
            <a:off x="3247675" y="367713"/>
            <a:ext cx="4855859" cy="9431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0632" tIns="40316" rIns="80632" bIns="40316" numCol="1" anchor="ctr" anchorCtr="0" compatLnSpc="1">
            <a:prstTxWarp prst="textNoShape">
              <a:avLst/>
            </a:prstTxWarp>
            <a:spAutoFit/>
          </a:bodyPr>
          <a:lstStyle/>
          <a:p>
            <a:pPr defTabSz="806318" fontAlgn="base">
              <a:spcBef>
                <a:spcPct val="0"/>
              </a:spcBef>
              <a:spcAft>
                <a:spcPct val="0"/>
              </a:spcAft>
            </a:pPr>
            <a:r>
              <a:rPr lang="es-ES_tradnl" b="1" dirty="0" smtClean="0">
                <a:solidFill>
                  <a:schemeClr val="bg1"/>
                </a:solidFill>
                <a:latin typeface="Adobe Caslon Pro" pitchFamily="18" charset="0"/>
                <a:ea typeface="Calibri" pitchFamily="34" charset="0"/>
                <a:cs typeface="Times New Roman" pitchFamily="18" charset="0"/>
              </a:rPr>
              <a:t>Recibe una lluvia de Bendiciones, Paz, Amor</a:t>
            </a:r>
            <a:r>
              <a:rPr lang="es-ES_tradnl" dirty="0" smtClean="0">
                <a:solidFill>
                  <a:schemeClr val="bg1"/>
                </a:solidFill>
                <a:latin typeface="Adobe Caslon Pro" pitchFamily="18" charset="0"/>
                <a:ea typeface="Calibri" pitchFamily="34" charset="0"/>
                <a:cs typeface="Times New Roman" pitchFamily="18" charset="0"/>
              </a:rPr>
              <a:t> y </a:t>
            </a:r>
          </a:p>
          <a:p>
            <a:pPr defTabSz="806318" fontAlgn="base">
              <a:spcBef>
                <a:spcPct val="0"/>
              </a:spcBef>
              <a:spcAft>
                <a:spcPct val="0"/>
              </a:spcAft>
            </a:pPr>
            <a:r>
              <a:rPr lang="es-ES_tradnl" dirty="0" smtClean="0">
                <a:solidFill>
                  <a:schemeClr val="bg1"/>
                </a:solidFill>
                <a:latin typeface="Adobe Caslon Pro" pitchFamily="18" charset="0"/>
                <a:ea typeface="Calibri" pitchFamily="34" charset="0"/>
                <a:cs typeface="Times New Roman" pitchFamily="18" charset="0"/>
              </a:rPr>
              <a:t>Armonía en esta Navidad. Felices Fiestas para Ti</a:t>
            </a:r>
          </a:p>
          <a:p>
            <a:pPr defTabSz="806318" fontAlgn="base">
              <a:spcBef>
                <a:spcPct val="0"/>
              </a:spcBef>
              <a:spcAft>
                <a:spcPct val="0"/>
              </a:spcAft>
            </a:pPr>
            <a:r>
              <a:rPr lang="es-ES_tradnl" dirty="0" smtClean="0">
                <a:solidFill>
                  <a:schemeClr val="bg1"/>
                </a:solidFill>
                <a:latin typeface="Adobe Caslon Pro" pitchFamily="18" charset="0"/>
                <a:ea typeface="Calibri" pitchFamily="34" charset="0"/>
                <a:cs typeface="Times New Roman" pitchFamily="18" charset="0"/>
              </a:rPr>
              <a:t> y tu Familia </a:t>
            </a:r>
            <a:endParaRPr lang="es-ES_tradnl" sz="1600" dirty="0" smtClean="0">
              <a:solidFill>
                <a:schemeClr val="bg1"/>
              </a:solidFill>
              <a:latin typeface="Adobe Caslon Pro" pitchFamily="18" charset="0"/>
              <a:cs typeface="Arial" pitchFamily="34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6372200" y="4731990"/>
            <a:ext cx="121058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215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2150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2150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6626" name="Picture 2" descr="http://www.fondos7.net/wallpaper-original/wallpapers/nieve-por-navidad-35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14415" y="-798225"/>
            <a:ext cx="9458415" cy="6075000"/>
          </a:xfrm>
          <a:prstGeom prst="rect">
            <a:avLst/>
          </a:prstGeom>
          <a:noFill/>
        </p:spPr>
      </p:pic>
      <p:pic>
        <p:nvPicPr>
          <p:cNvPr id="15362" name="Picture 2" descr="http://3.bp.blogspot.com/-QwW5DiE4udQ/UHClWhfpRcI/AAAAAAABoQE/TNqXV-2Z1-Q/s1600/chrys5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4340" y="385913"/>
            <a:ext cx="2257530" cy="1510631"/>
          </a:xfrm>
          <a:prstGeom prst="rect">
            <a:avLst/>
          </a:prstGeom>
          <a:noFill/>
        </p:spPr>
      </p:pic>
      <p:pic>
        <p:nvPicPr>
          <p:cNvPr id="15364" name="Picture 4" descr="http://www3.gobiernodecanarias.org/medusa/ecoblog/oamagar/files/2014/11/Nav-reyes-ninos-gif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62990" y="1800278"/>
            <a:ext cx="3336719" cy="3163486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519895" y="4659982"/>
            <a:ext cx="121058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6" dur="5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7650" name="Picture 2" descr="http://www.bestfon.info/images/joomgallery/originals/paisajes_18/paisaje_0714_20130210_177389649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20796" y="-931500"/>
            <a:ext cx="9458415" cy="6075000"/>
          </a:xfrm>
          <a:prstGeom prst="rect">
            <a:avLst/>
          </a:prstGeom>
          <a:noFill/>
        </p:spPr>
      </p:pic>
      <p:pic>
        <p:nvPicPr>
          <p:cNvPr id="14338" name="Picture 2" descr="http://lh5.ggpht.com/_APH2hbLXKH0/TPA36CrQRvI/AAAAAAAAB7s/cSPSiIFH4w4/gifs%20belen%20(21)_thumb.gif?imgmax=80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35063" y="-321269"/>
            <a:ext cx="3178225" cy="2125999"/>
          </a:xfrm>
          <a:prstGeom prst="rect">
            <a:avLst/>
          </a:prstGeom>
          <a:noFill/>
        </p:spPr>
      </p:pic>
      <p:pic>
        <p:nvPicPr>
          <p:cNvPr id="14340" name="Picture 4" descr="https://s-media-cache-ak0.pinimg.com/236x/95/12/14/951214200a8186969b0f2b238dbca84c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00830" y="2314593"/>
            <a:ext cx="1968664" cy="2415135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4342" name="Picture 6" descr="http://www.westgarden.es/html/6677_EL_JARDIN_DEL_OESTE_S_L/img/big_not_7232_2_-DIVERSION--DESDE-EL-JARDIN-DEL-OESTE-GUARDERIA-LAS-TABLAS-MADRID-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71097" y="1093096"/>
            <a:ext cx="2686059" cy="2457655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1797223" y="3921826"/>
            <a:ext cx="4571305" cy="906792"/>
          </a:xfrm>
          <a:prstGeom prst="rect">
            <a:avLst/>
          </a:prstGeom>
        </p:spPr>
        <p:txBody>
          <a:bodyPr lIns="80632" tIns="40316" rIns="80632" bIns="40316">
            <a:spAutoFit/>
          </a:bodyPr>
          <a:lstStyle/>
          <a:p>
            <a:r>
              <a:rPr lang="es-ES_tradnl" dirty="0" smtClean="0"/>
              <a:t>No son los adornos, no es la nieve, no es el árbol, ni los regalos. La Navidad es el calor que vuelve al corazón. </a:t>
            </a:r>
            <a:endParaRPr lang="es-ES_tradnl" dirty="0"/>
          </a:p>
        </p:txBody>
      </p:sp>
      <p:pic>
        <p:nvPicPr>
          <p:cNvPr id="9" name="Picture 6" descr="http://www.quia.com/files/quia/users/greendale/snowingbg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621756" y="-192690"/>
            <a:ext cx="2522244" cy="1028515"/>
          </a:xfrm>
          <a:prstGeom prst="rect">
            <a:avLst/>
          </a:prstGeom>
          <a:noFill/>
        </p:spPr>
      </p:pic>
      <p:pic>
        <p:nvPicPr>
          <p:cNvPr id="10" name="Picture 6" descr="http://www.quia.com/files/quia/users/greendale/snowingbg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779209" y="1157385"/>
            <a:ext cx="2522244" cy="1028515"/>
          </a:xfrm>
          <a:prstGeom prst="rect">
            <a:avLst/>
          </a:prstGeom>
          <a:noFill/>
        </p:spPr>
      </p:pic>
      <p:pic>
        <p:nvPicPr>
          <p:cNvPr id="11" name="Picture 6" descr="http://www.quia.com/files/quia/users/greendale/snowingbg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463893" y="2636039"/>
            <a:ext cx="2522244" cy="1028515"/>
          </a:xfrm>
          <a:prstGeom prst="rect">
            <a:avLst/>
          </a:prstGeom>
          <a:noFill/>
        </p:spPr>
      </p:pic>
      <p:pic>
        <p:nvPicPr>
          <p:cNvPr id="12" name="Picture 6" descr="http://www.quia.com/files/quia/users/greendale/snowingbg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716146" y="3793247"/>
            <a:ext cx="2522244" cy="1028515"/>
          </a:xfrm>
          <a:prstGeom prst="rect">
            <a:avLst/>
          </a:prstGeom>
          <a:noFill/>
        </p:spPr>
      </p:pic>
      <p:pic>
        <p:nvPicPr>
          <p:cNvPr id="13" name="Picture 6" descr="http://www.quia.com/files/quia/users/greendale/snowingbg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824252" y="0"/>
            <a:ext cx="2522244" cy="1028515"/>
          </a:xfrm>
          <a:prstGeom prst="rect">
            <a:avLst/>
          </a:prstGeom>
          <a:noFill/>
        </p:spPr>
      </p:pic>
      <p:pic>
        <p:nvPicPr>
          <p:cNvPr id="14" name="Picture 6" descr="http://www.quia.com/files/quia/users/greendale/snowingbg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98126" y="1928857"/>
            <a:ext cx="2522244" cy="1028515"/>
          </a:xfrm>
          <a:prstGeom prst="rect">
            <a:avLst/>
          </a:prstGeom>
          <a:noFill/>
        </p:spPr>
      </p:pic>
      <p:pic>
        <p:nvPicPr>
          <p:cNvPr id="15" name="Picture 6" descr="http://www.quia.com/files/quia/users/greendale/snowingbg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382811" y="2700328"/>
            <a:ext cx="2522244" cy="1028515"/>
          </a:xfrm>
          <a:prstGeom prst="rect">
            <a:avLst/>
          </a:prstGeom>
          <a:noFill/>
        </p:spPr>
      </p:pic>
      <p:pic>
        <p:nvPicPr>
          <p:cNvPr id="16" name="Picture 6" descr="http://www.quia.com/files/quia/users/greendale/snowingbg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319748" y="3857536"/>
            <a:ext cx="2522244" cy="1028515"/>
          </a:xfrm>
          <a:prstGeom prst="rect">
            <a:avLst/>
          </a:prstGeom>
          <a:noFill/>
        </p:spPr>
      </p:pic>
      <p:pic>
        <p:nvPicPr>
          <p:cNvPr id="17" name="Picture 6" descr="http://www.quia.com/files/quia/users/greendale/snowingbg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17044" y="0"/>
            <a:ext cx="2522244" cy="1028515"/>
          </a:xfrm>
          <a:prstGeom prst="rect">
            <a:avLst/>
          </a:prstGeom>
          <a:noFill/>
        </p:spPr>
      </p:pic>
      <p:pic>
        <p:nvPicPr>
          <p:cNvPr id="18" name="Picture 6" descr="http://www.quia.com/files/quia/users/greendale/snowingbg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69296" y="1671700"/>
            <a:ext cx="2522244" cy="1028515"/>
          </a:xfrm>
          <a:prstGeom prst="rect">
            <a:avLst/>
          </a:prstGeom>
          <a:noFill/>
        </p:spPr>
      </p:pic>
      <p:pic>
        <p:nvPicPr>
          <p:cNvPr id="19" name="Picture 6" descr="http://www.quia.com/files/quia/users/greendale/snowingbg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53981" y="3471800"/>
            <a:ext cx="2522244" cy="1028515"/>
          </a:xfrm>
          <a:prstGeom prst="rect">
            <a:avLst/>
          </a:prstGeom>
          <a:noFill/>
        </p:spPr>
      </p:pic>
      <p:pic>
        <p:nvPicPr>
          <p:cNvPr id="20" name="Picture 6" descr="http://www.quia.com/files/quia/users/greendale/snowingbg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20646" y="3793247"/>
            <a:ext cx="2522244" cy="1028515"/>
          </a:xfrm>
          <a:prstGeom prst="rect">
            <a:avLst/>
          </a:prstGeom>
          <a:noFill/>
        </p:spPr>
      </p:pic>
      <p:pic>
        <p:nvPicPr>
          <p:cNvPr id="21" name="Picture 6" descr="http://www.quia.com/files/quia/users/greendale/snowingbg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12539" y="2636039"/>
            <a:ext cx="2522244" cy="1028515"/>
          </a:xfrm>
          <a:prstGeom prst="rect">
            <a:avLst/>
          </a:prstGeom>
          <a:noFill/>
        </p:spPr>
      </p:pic>
      <p:pic>
        <p:nvPicPr>
          <p:cNvPr id="22" name="Picture 6" descr="http://www.quia.com/files/quia/users/greendale/snowingbg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2700328"/>
            <a:ext cx="2522244" cy="1028515"/>
          </a:xfrm>
          <a:prstGeom prst="rect">
            <a:avLst/>
          </a:prstGeom>
          <a:noFill/>
        </p:spPr>
      </p:pic>
      <p:pic>
        <p:nvPicPr>
          <p:cNvPr id="23" name="Picture 6" descr="http://www.quia.com/files/quia/users/greendale/snowingbg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1800278"/>
            <a:ext cx="2522244" cy="1028515"/>
          </a:xfrm>
          <a:prstGeom prst="rect">
            <a:avLst/>
          </a:prstGeom>
          <a:noFill/>
        </p:spPr>
      </p:pic>
      <p:pic>
        <p:nvPicPr>
          <p:cNvPr id="24" name="Picture 6" descr="http://www.quia.com/files/quia/users/greendale/snowingbg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3709" y="835939"/>
            <a:ext cx="2522244" cy="1028515"/>
          </a:xfrm>
          <a:prstGeom prst="rect">
            <a:avLst/>
          </a:prstGeom>
          <a:noFill/>
        </p:spPr>
      </p:pic>
      <p:pic>
        <p:nvPicPr>
          <p:cNvPr id="25" name="Picture 6" descr="http://www.quia.com/files/quia/users/greendale/snowingbg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20646" y="-128401"/>
            <a:ext cx="2522244" cy="1028515"/>
          </a:xfrm>
          <a:prstGeom prst="rect">
            <a:avLst/>
          </a:prstGeom>
          <a:noFill/>
        </p:spPr>
      </p:pic>
      <p:pic>
        <p:nvPicPr>
          <p:cNvPr id="26" name="Picture 6" descr="http://www.quia.com/files/quia/users/greendale/snowingbg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490917" y="3986115"/>
            <a:ext cx="2522244" cy="1028515"/>
          </a:xfrm>
          <a:prstGeom prst="rect">
            <a:avLst/>
          </a:prstGeom>
          <a:noFill/>
        </p:spPr>
      </p:pic>
      <p:sp>
        <p:nvSpPr>
          <p:cNvPr id="27" name="26 Rectángulo"/>
          <p:cNvSpPr/>
          <p:nvPr/>
        </p:nvSpPr>
        <p:spPr>
          <a:xfrm>
            <a:off x="6784591" y="4515966"/>
            <a:ext cx="121058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3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1746" name="Picture 2" descr="http://www.fondos7.net/wallpaper-original/wallpapers/navidad-para-ni-os-1042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14415" y="-256980"/>
            <a:ext cx="9458415" cy="6026764"/>
          </a:xfrm>
          <a:prstGeom prst="rect">
            <a:avLst/>
          </a:prstGeom>
          <a:noFill/>
        </p:spPr>
      </p:pic>
      <p:pic>
        <p:nvPicPr>
          <p:cNvPr id="6" name="Picture 2" descr="http://4.bp.blogspot.com/_dH21jpsnNwM/TPu_QRHdxFI/AAAAAAAAC4M/E-5XL28k4Ak/s1600/navidad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20796" y="2057436"/>
            <a:ext cx="3275560" cy="3599801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" name="Picture 4" descr="http://www.picgifs.com/graphics/c/christmas-glitter/graphics-christmas-glitter-03263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54883" y="-192690"/>
            <a:ext cx="2719426" cy="2015448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5416439" y="4774168"/>
            <a:ext cx="121058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accent2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accent2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accent2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7108" name="Picture 4" descr="http://www.fondos7.net/wallpaper-original/wallpapers/parques-de-noche-512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14415" y="-256980"/>
            <a:ext cx="9458415" cy="6026453"/>
          </a:xfrm>
          <a:prstGeom prst="rect">
            <a:avLst/>
          </a:prstGeom>
          <a:noFill/>
        </p:spPr>
      </p:pic>
      <p:pic>
        <p:nvPicPr>
          <p:cNvPr id="7" name="Picture 2" descr="http://i45.tinypic.com/kd4uhk.jpg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46923" y="-128401"/>
            <a:ext cx="4154215" cy="3461127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8" name="Picture 2" descr="http://i45.tinypic.com/kd4uhk.jpg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06233" y="-449848"/>
            <a:ext cx="4154215" cy="3461127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9" name="Picture 4" descr="http://3.bp.blogspot.com/-VH_u0HvZlvY/UrswMvYANkI/AAAAAAAAAXg/r4OcR_uzMm4/s1600/feliz-navidad+2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7223" y="2498757"/>
            <a:ext cx="2836211" cy="2644743"/>
          </a:xfrm>
          <a:prstGeom prst="rect">
            <a:avLst/>
          </a:prstGeom>
          <a:noFill/>
        </p:spPr>
      </p:pic>
      <p:pic>
        <p:nvPicPr>
          <p:cNvPr id="17412" name="Picture 4" descr="http://cdn04.androidauthority.net/wp-content/uploads/2013/11/Osmos-HD-icon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00830" y="128757"/>
            <a:ext cx="2502539" cy="2551198"/>
          </a:xfrm>
          <a:prstGeom prst="rect">
            <a:avLst/>
          </a:prstGeom>
          <a:noFill/>
        </p:spPr>
      </p:pic>
      <p:pic>
        <p:nvPicPr>
          <p:cNvPr id="17410" name="Picture 2" descr="http://framboise78.free.fr/Fete/artifice014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17044" y="450203"/>
            <a:ext cx="1743436" cy="1802848"/>
          </a:xfrm>
          <a:prstGeom prst="rect">
            <a:avLst/>
          </a:prstGeom>
          <a:noFill/>
        </p:spPr>
      </p:pic>
      <p:pic>
        <p:nvPicPr>
          <p:cNvPr id="4" name="Picture 4" descr="http://www.eep.dkuepping.de/assets/images/feuerwerk_007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57583" y="900228"/>
            <a:ext cx="1810170" cy="2678759"/>
          </a:xfrm>
          <a:prstGeom prst="rect">
            <a:avLst/>
          </a:prstGeom>
          <a:noFill/>
        </p:spPr>
      </p:pic>
      <p:pic>
        <p:nvPicPr>
          <p:cNvPr id="11" name="Picture 4" descr="http://4.bp.blogspot.com/_Fiz7GTCvbys/TPvbtZj58ZI/AAAAAAAABws/6CTgtChYmp0/s1600/Nacimiento+navidad14.gi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707136" y="2957486"/>
            <a:ext cx="2313228" cy="1960606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375879" y="4659982"/>
            <a:ext cx="121058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2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2770" name="Picture 2" descr="http://www.fondos7.net/wallpaper-original/wallpapers/wallpapers-de-navidad-para-ni-os-1042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14415" y="-642716"/>
            <a:ext cx="9458415" cy="6026764"/>
          </a:xfrm>
          <a:prstGeom prst="rect">
            <a:avLst/>
          </a:prstGeom>
          <a:noFill/>
        </p:spPr>
      </p:pic>
      <p:pic>
        <p:nvPicPr>
          <p:cNvPr id="5" name="Picture 6" descr="http://4.bp.blogspot.com/-5NdcYJazQ7E/Uq3DeOEpb3I/AAAAAAABh6k/eZK_ASzCq98/s1600/navidad+con+ni%C3%B1os+(4)%5B2%5D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6772" y="2700778"/>
            <a:ext cx="1852847" cy="2442722"/>
          </a:xfrm>
          <a:prstGeom prst="rect">
            <a:avLst/>
          </a:prstGeom>
          <a:noFill/>
        </p:spPr>
      </p:pic>
      <p:pic>
        <p:nvPicPr>
          <p:cNvPr id="6" name="Picture 10" descr="http://2.bp.blogspot.com/-1WQt2LzF8g0/Uq3DdDifSyI/AAAAAAABh6Q/0zyqF8xOzJk/s1600/navidad+con+ni%C3%B1os+(2)%5B2%5D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38665" y="2540072"/>
            <a:ext cx="1907562" cy="2603428"/>
          </a:xfrm>
          <a:prstGeom prst="rect">
            <a:avLst/>
          </a:prstGeom>
          <a:noFill/>
        </p:spPr>
      </p:pic>
      <p:pic>
        <p:nvPicPr>
          <p:cNvPr id="8" name="Picture 8" descr="http://1.bp.blogspot.com/-_va8QuUWIkQ/Uq3DcyB8HRI/AAAAAAABh6U/IU5TnI48elE/s1600/navidad+con+ni%C3%B1os+(3)%5B2%5D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24252" y="3375740"/>
            <a:ext cx="1867440" cy="1767760"/>
          </a:xfrm>
          <a:prstGeom prst="rect">
            <a:avLst/>
          </a:prstGeom>
          <a:noFill/>
        </p:spPr>
      </p:pic>
      <p:pic>
        <p:nvPicPr>
          <p:cNvPr id="9" name="Picture 4" descr="http://lh6.ggpht.com/-DcaLBoejHiI/T7wlz--iZtI/AAAAAAAAFM8/cUY0u5DIXHg/niospapanoel2_thumb.gif?imgmax=800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84658" y="2668637"/>
            <a:ext cx="2259342" cy="2474863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7000615" y="123478"/>
            <a:ext cx="121058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3554" name="Picture 2" descr="http://www.fondos7.net/wallpaper-original/wallpapers/casa-de-navidad-412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20796" y="-707005"/>
            <a:ext cx="9458415" cy="6026764"/>
          </a:xfrm>
          <a:prstGeom prst="rect">
            <a:avLst/>
          </a:prstGeom>
          <a:noFill/>
        </p:spPr>
      </p:pic>
      <p:pic>
        <p:nvPicPr>
          <p:cNvPr id="12290" name="Picture 2" descr="http://educucacioninfantil.files.wordpress.com/2010/12/noel261.gif?w=45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65694" y="2507461"/>
            <a:ext cx="3378428" cy="2551198"/>
          </a:xfrm>
          <a:prstGeom prst="rect">
            <a:avLst/>
          </a:prstGeom>
          <a:noFill/>
        </p:spPr>
      </p:pic>
      <p:pic>
        <p:nvPicPr>
          <p:cNvPr id="12292" name="Picture 4" descr="http://mlkonieczni.pl/images/balwanki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921826"/>
            <a:ext cx="4587988" cy="1088512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3562990" y="578782"/>
            <a:ext cx="4571305" cy="632006"/>
          </a:xfrm>
          <a:prstGeom prst="rect">
            <a:avLst/>
          </a:prstGeom>
        </p:spPr>
        <p:txBody>
          <a:bodyPr lIns="80632" tIns="40316" rIns="80632" bIns="40316">
            <a:spAutoFit/>
          </a:bodyPr>
          <a:lstStyle/>
          <a:p>
            <a:r>
              <a:rPr lang="es-ES_tradnl" dirty="0" smtClean="0">
                <a:solidFill>
                  <a:srgbClr val="FFFF00"/>
                </a:solidFill>
                <a:latin typeface="Adobe Caslon Pro" pitchFamily="18" charset="0"/>
              </a:rPr>
              <a:t>En Navidad juega y diviértete, porque</a:t>
            </a:r>
          </a:p>
          <a:p>
            <a:r>
              <a:rPr lang="es-ES_tradnl" dirty="0" smtClean="0">
                <a:solidFill>
                  <a:srgbClr val="FFFF00"/>
                </a:solidFill>
                <a:latin typeface="Adobe Caslon Pro" pitchFamily="18" charset="0"/>
              </a:rPr>
              <a:t> Navidad  sólo llega una vez en el año. </a:t>
            </a:r>
            <a:endParaRPr lang="es-ES_tradnl" dirty="0">
              <a:solidFill>
                <a:srgbClr val="FFFF00"/>
              </a:solidFill>
              <a:latin typeface="Adobe Caslon Pro" pitchFamily="18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4572000" y="4731990"/>
            <a:ext cx="121058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3794" name="Picture 2" descr="http://www.fondos7.net/wallpaper-original/wallpapers/fondo-de-navidad-325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578426"/>
            <a:ext cx="9458415" cy="6026764"/>
          </a:xfrm>
          <a:prstGeom prst="rect">
            <a:avLst/>
          </a:prstGeom>
          <a:noFill/>
        </p:spPr>
      </p:pic>
      <p:pic>
        <p:nvPicPr>
          <p:cNvPr id="5" name="Picture 6" descr="http://docesqb.no.sapo.pt/MickeyMinnie_NATALGreeting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9835" y="1993147"/>
            <a:ext cx="2502539" cy="2950886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6" name="Picture 4" descr="http://3.bp.blogspot.com/-cmb_nnKhAVM/UqtmSMmz5WI/AAAAAAAABPQ/VGG29B62zm0/s1600/img68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58486" y="2507461"/>
            <a:ext cx="5655738" cy="2984902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1095959" y="4587974"/>
            <a:ext cx="121058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accent2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accent2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accent2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482" name="Picture 2" descr="http://fondosli.com/wallpaper-original/wallpapers/el-esp-ritu-de-la-navidad-1046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20796" y="-931500"/>
            <a:ext cx="9458415" cy="6075000"/>
          </a:xfrm>
          <a:prstGeom prst="rect">
            <a:avLst/>
          </a:prstGeom>
          <a:noFill/>
        </p:spPr>
      </p:pic>
      <p:pic>
        <p:nvPicPr>
          <p:cNvPr id="5" name="Picture 8" descr="http://static.skynetblogs.be/media/16306/dyn008_original_488_174_gif_2620908_876956b106ed9ac1ed35666c16a7dadf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2087" y="-192690"/>
            <a:ext cx="4070797" cy="1491616"/>
          </a:xfrm>
          <a:prstGeom prst="rect">
            <a:avLst/>
          </a:prstGeom>
          <a:noFill/>
        </p:spPr>
      </p:pic>
      <p:pic>
        <p:nvPicPr>
          <p:cNvPr id="14338" name="Picture 2" descr="http://api.ning.com/files/bFEMcCNPq0xzuoEl8CrNFmKzcxNpMsxtq3oydCq9JjpBpkEJO5Ow97VjhZMKMy69VJUosbDu1d7xr4LB2BUMWs8BB0Lmgymw/NataleGif05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2898" y="707361"/>
            <a:ext cx="4646381" cy="2666048"/>
          </a:xfrm>
          <a:prstGeom prst="rect">
            <a:avLst/>
          </a:prstGeom>
          <a:noFill/>
        </p:spPr>
      </p:pic>
      <p:pic>
        <p:nvPicPr>
          <p:cNvPr id="23554" name="Picture 2" descr="http://4.bp.blogspot.com/-rWCLuc9C9dk/UJyCMrp8GZI/AAAAAAAAFFs/tkrVoBskMGg/s320/1024x768_sexy_santa_claus.jpg"/>
          <p:cNvPicPr>
            <a:picLocks noChangeAspect="1" noChangeArrowheads="1"/>
          </p:cNvPicPr>
          <p:nvPr/>
        </p:nvPicPr>
        <p:blipFill>
          <a:blip r:embed="rId5" cstate="print"/>
          <a:srcRect r="31488"/>
          <a:stretch>
            <a:fillRect/>
          </a:stretch>
        </p:blipFill>
        <p:spPr bwMode="auto">
          <a:xfrm>
            <a:off x="5724128" y="1851670"/>
            <a:ext cx="2275243" cy="25596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8" name="Picture 6" descr="http://3.bp.blogspot.com/-n6aUscqJnpg/ULkm5TD31TI/AAAAAAAAXQ0/HjpOUjB8sOs/s320/Navidad3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752180" y="3407511"/>
            <a:ext cx="2697181" cy="1452766"/>
          </a:xfrm>
          <a:prstGeom prst="rect">
            <a:avLst/>
          </a:prstGeom>
          <a:noFill/>
        </p:spPr>
      </p:pic>
      <p:pic>
        <p:nvPicPr>
          <p:cNvPr id="9" name="Picture 4" descr="http://4.bp.blogspot.com/-AbTWuAZ0nPo/ULkm16IzghI/AAAAAAAAXQs/94OgQmUcRag/s1600/Navidad2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355781" y="3214643"/>
            <a:ext cx="1659416" cy="1799901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7072623" y="4227934"/>
            <a:ext cx="121058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4578" name="Picture 2" descr="http://www.fondos7.net/wallpaper-original/wallpapers/feliz-navidad-y-a-o-nuevo-2012-9071.jpg"/>
          <p:cNvPicPr>
            <a:picLocks noChangeAspect="1" noChangeArrowheads="1"/>
          </p:cNvPicPr>
          <p:nvPr/>
        </p:nvPicPr>
        <p:blipFill>
          <a:blip r:embed="rId2" cstate="print"/>
          <a:srcRect t="12801" b="-276"/>
          <a:stretch>
            <a:fillRect/>
          </a:stretch>
        </p:blipFill>
        <p:spPr bwMode="auto">
          <a:xfrm>
            <a:off x="-93719" y="0"/>
            <a:ext cx="9237719" cy="5148889"/>
          </a:xfrm>
          <a:prstGeom prst="rect">
            <a:avLst/>
          </a:prstGeom>
          <a:noFill/>
        </p:spPr>
      </p:pic>
      <p:pic>
        <p:nvPicPr>
          <p:cNvPr id="12290" name="Picture 2" descr="http://1.bp.blogspot.com/-4lL9PBxj_pw/UJ3tLPzAMNI/AAAAAAAAj7s/B75yBX7gJ9s/s1600/pesebre,navidad,ni%C3%B1o+jesus,christmas,png+(7)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4519" y="2700778"/>
            <a:ext cx="2716315" cy="2442722"/>
          </a:xfrm>
          <a:prstGeom prst="rect">
            <a:avLst/>
          </a:prstGeom>
          <a:noFill/>
        </p:spPr>
      </p:pic>
      <p:pic>
        <p:nvPicPr>
          <p:cNvPr id="13314" name="Picture 2" descr="http://www.gifsanimados3d.com/gif-animados/navidad/gif-animados-Navidad-Campanas-Navidad_52394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30558" y="1093096"/>
            <a:ext cx="834180" cy="850399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7216639" y="4515966"/>
            <a:ext cx="121058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http://www.mamatrillizos.com/imagenes/imagenes-de-navidad-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20796" y="-883091"/>
            <a:ext cx="9458415" cy="6026591"/>
          </a:xfrm>
          <a:prstGeom prst="rect">
            <a:avLst/>
          </a:prstGeom>
          <a:noFill/>
        </p:spPr>
      </p:pic>
      <p:pic>
        <p:nvPicPr>
          <p:cNvPr id="11266" name="Picture 2" descr="http://magia-swiat.web21.pl/wp-content/uploads/2011/07/a43fs610ye0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57733" y="2592302"/>
            <a:ext cx="3178225" cy="2551198"/>
          </a:xfrm>
          <a:prstGeom prst="rect">
            <a:avLst/>
          </a:prstGeom>
          <a:noFill/>
        </p:spPr>
      </p:pic>
      <p:pic>
        <p:nvPicPr>
          <p:cNvPr id="11268" name="Picture 4" descr="http://1.bp.blogspot.com/-Oy__nhQXkKk/T5Xq-dI-laI/AAAAAAAAGiM/9Y9t8raut1M/s1600/FELIZ+NAVIDAD+AMOR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2087" y="193046"/>
            <a:ext cx="3670391" cy="2576711"/>
          </a:xfrm>
          <a:prstGeom prst="rect">
            <a:avLst/>
          </a:prstGeom>
          <a:noFill/>
        </p:spPr>
      </p:pic>
      <p:pic>
        <p:nvPicPr>
          <p:cNvPr id="5" name="Picture 2" descr="http://4.bp.blogspot.com/_ib9VKPnSRuQ/TO_2avpE3KI/AAAAAAAABgA/6nsjoWiUIZg/s1600/Holiday827--8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57588" y="128756"/>
            <a:ext cx="1668359" cy="2976398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4256684" y="193046"/>
            <a:ext cx="3342345" cy="632006"/>
          </a:xfrm>
          <a:prstGeom prst="rect">
            <a:avLst/>
          </a:prstGeom>
        </p:spPr>
        <p:txBody>
          <a:bodyPr wrap="square" lIns="80632" tIns="40316" rIns="80632" bIns="40316">
            <a:spAutoFit/>
          </a:bodyPr>
          <a:lstStyle/>
          <a:p>
            <a:r>
              <a:rPr lang="es-ES_tradnl" dirty="0" smtClean="0">
                <a:solidFill>
                  <a:srgbClr val="C00000"/>
                </a:solidFill>
                <a:latin typeface="Adobe Caslon Pro" pitchFamily="18" charset="0"/>
              </a:rPr>
              <a:t>La Navidad es la alegría que ilumina los ojos de los niños.</a:t>
            </a:r>
            <a:endParaRPr lang="es-ES_tradnl" dirty="0">
              <a:solidFill>
                <a:srgbClr val="C00000"/>
              </a:solidFill>
              <a:latin typeface="Adobe Caslon Pro" pitchFamily="18" charset="0"/>
            </a:endParaRPr>
          </a:p>
        </p:txBody>
      </p:sp>
      <p:pic>
        <p:nvPicPr>
          <p:cNvPr id="7" name="Picture 4" descr="https://sinalefa2.files.wordpress.com/2014/06/ronda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45874" y="2378882"/>
            <a:ext cx="2422518" cy="2635569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7288647" y="4443958"/>
            <a:ext cx="121058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5058" name="Picture 2" descr="http://i.ytimg.com/vi/h9mWlwr3_og/maxresdefaul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20796" y="0"/>
            <a:ext cx="9837845" cy="5423808"/>
          </a:xfrm>
          <a:prstGeom prst="rect">
            <a:avLst/>
          </a:prstGeom>
          <a:noFill/>
        </p:spPr>
      </p:pic>
      <p:pic>
        <p:nvPicPr>
          <p:cNvPr id="45060" name="Picture 4" descr="http://www.lapaginademmm.com/ebar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06233" y="0"/>
            <a:ext cx="3361744" cy="841896"/>
          </a:xfrm>
          <a:prstGeom prst="rect">
            <a:avLst/>
          </a:prstGeom>
          <a:noFill/>
        </p:spPr>
      </p:pic>
      <p:pic>
        <p:nvPicPr>
          <p:cNvPr id="6" name="Picture 2" descr="http://i.ytimg.com/vi/h9mWlwr3_og/maxresdefaul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83859" y="0"/>
            <a:ext cx="9837845" cy="5423808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4048287" y="4774168"/>
            <a:ext cx="121058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accent2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accent2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accent2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6082" name="Picture 2" descr="http://images.forwallpaper.com/files/thumbs/preview/56/563317__little-angels_p.jpg"/>
          <p:cNvPicPr>
            <a:picLocks noChangeAspect="1" noChangeArrowheads="1"/>
          </p:cNvPicPr>
          <p:nvPr/>
        </p:nvPicPr>
        <p:blipFill>
          <a:blip r:embed="rId2" cstate="print"/>
          <a:srcRect r="823"/>
          <a:stretch>
            <a:fillRect/>
          </a:stretch>
        </p:blipFill>
        <p:spPr bwMode="auto">
          <a:xfrm>
            <a:off x="1040466" y="-9921"/>
            <a:ext cx="6684689" cy="5153421"/>
          </a:xfrm>
          <a:prstGeom prst="rect">
            <a:avLst/>
          </a:prstGeom>
          <a:noFill/>
        </p:spPr>
      </p:pic>
      <p:pic>
        <p:nvPicPr>
          <p:cNvPr id="46084" name="Picture 4" descr="http://ternuritasdelared.files.wordpress.com/2009/07/rmautumnangel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41461" y="2592302"/>
            <a:ext cx="2502539" cy="2551198"/>
          </a:xfrm>
          <a:prstGeom prst="rect">
            <a:avLst/>
          </a:prstGeom>
          <a:noFill/>
        </p:spPr>
      </p:pic>
      <p:pic>
        <p:nvPicPr>
          <p:cNvPr id="46086" name="Picture 6" descr="http://ternuritasdelared.files.wordpress.com/2009/07/71a12111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20796" y="385914"/>
            <a:ext cx="2507661" cy="208917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519895" y="4587974"/>
            <a:ext cx="121058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accent2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accent2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accent2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8130" name="Picture 2" descr="http://www.guauquecosas.com/wp-content/uploads/2013/12/Un-gato-acaba-de-despertar-bajo-un-arbol-navide%C3%B1o-y-se-da-cuenta-de-que-le-han-pillad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20796" y="-192690"/>
            <a:ext cx="9458415" cy="5423808"/>
          </a:xfrm>
          <a:prstGeom prst="rect">
            <a:avLst/>
          </a:prstGeom>
          <a:noFill/>
        </p:spPr>
      </p:pic>
      <p:pic>
        <p:nvPicPr>
          <p:cNvPr id="48132" name="Picture 4" descr="http://fc04.deviantart.net/fs71/f/2010/313/9/9/christmas_lights___animated___by_roses_to_ashes-d32ipfd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94670" y="0"/>
            <a:ext cx="4792796" cy="1382067"/>
          </a:xfrm>
          <a:prstGeom prst="rect">
            <a:avLst/>
          </a:prstGeom>
          <a:noFill/>
        </p:spPr>
      </p:pic>
      <p:pic>
        <p:nvPicPr>
          <p:cNvPr id="6" name="Picture 4" descr="http://fc04.deviantart.net/fs71/f/2010/313/9/9/christmas_lights___animated___by_roses_to_ashes-d32ipfd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0"/>
            <a:ext cx="4572000" cy="1382067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3111551" y="964517"/>
            <a:ext cx="3080304" cy="943194"/>
          </a:xfrm>
          <a:prstGeom prst="rect">
            <a:avLst/>
          </a:prstGeom>
          <a:noFill/>
        </p:spPr>
        <p:txBody>
          <a:bodyPr wrap="none" lIns="80632" tIns="40316" rIns="80632" bIns="40316">
            <a:spAutoFit/>
          </a:bodyPr>
          <a:lstStyle/>
          <a:p>
            <a:pPr algn="ctr"/>
            <a:r>
              <a:rPr lang="es-ES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Adobe Caslon Pro" pitchFamily="18" charset="0"/>
              </a:rPr>
              <a:t>Los animales no son juguetes</a:t>
            </a:r>
          </a:p>
          <a:p>
            <a:pPr algn="ctr"/>
            <a:r>
              <a:rPr lang="es-ES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Adobe Caslon Pro" pitchFamily="18" charset="0"/>
              </a:rPr>
              <a:t> Respétalos</a:t>
            </a:r>
            <a:endParaRPr lang="es-ES" sz="2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outerShdw blurRad="50800" algn="tl" rotWithShape="0">
                  <a:srgbClr val="000000"/>
                </a:outerShdw>
              </a:effectLst>
              <a:latin typeface="Adobe Caslon Pro" pitchFamily="18" charset="0"/>
            </a:endParaRPr>
          </a:p>
        </p:txBody>
      </p:sp>
      <p:pic>
        <p:nvPicPr>
          <p:cNvPr id="8" name="Picture 2" descr="http://topnavidad.com/wp-content/uploads/Postales-de-Navidad-con-movimiento-y-brillo.gif?e1672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07136" y="2154379"/>
            <a:ext cx="2932109" cy="2989121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9" name="8 Rectángulo"/>
          <p:cNvSpPr/>
          <p:nvPr/>
        </p:nvSpPr>
        <p:spPr>
          <a:xfrm>
            <a:off x="375879" y="4299942"/>
            <a:ext cx="121058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7106" name="Picture 2" descr="http://www.fotoswiki.net/Uploads/fotoswiki.net/Resoluciones/621-1920x10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20796" y="-128401"/>
            <a:ext cx="9458415" cy="5423808"/>
          </a:xfrm>
          <a:prstGeom prst="rect">
            <a:avLst/>
          </a:prstGeom>
          <a:noFill/>
        </p:spPr>
      </p:pic>
      <p:pic>
        <p:nvPicPr>
          <p:cNvPr id="47108" name="Picture 4" descr="http://4.bp.blogspot.com/_a5mK001oySU/TSzquBUh-BI/AAAAAAAAwC0/3TFeK5OrJkE/s1600/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9025" y="4050404"/>
            <a:ext cx="1031613" cy="932091"/>
          </a:xfrm>
          <a:prstGeom prst="rect">
            <a:avLst/>
          </a:prstGeom>
          <a:noFill/>
        </p:spPr>
      </p:pic>
      <p:pic>
        <p:nvPicPr>
          <p:cNvPr id="6" name="Picture 2" descr="http://www.silvitablanco.com.ar/feliz_navidad/poemas_de_navidad/cherswitz_rn_singingfriends.jpg"/>
          <p:cNvPicPr>
            <a:picLocks noChangeAspect="1" noChangeArrowheads="1"/>
          </p:cNvPicPr>
          <p:nvPr/>
        </p:nvPicPr>
        <p:blipFill>
          <a:blip r:embed="rId4" cstate="print"/>
          <a:srcRect l="16282" t="1562" r="18586" b="9406"/>
          <a:stretch>
            <a:fillRect/>
          </a:stretch>
        </p:blipFill>
        <p:spPr bwMode="auto">
          <a:xfrm>
            <a:off x="4698126" y="1928857"/>
            <a:ext cx="3531534" cy="3664491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8" name="Picture 6" descr="http://www.quia.com/files/quia/users/greendale/snowingbg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21756" y="128756"/>
            <a:ext cx="2522244" cy="1028515"/>
          </a:xfrm>
          <a:prstGeom prst="rect">
            <a:avLst/>
          </a:prstGeom>
          <a:noFill/>
        </p:spPr>
      </p:pic>
      <p:pic>
        <p:nvPicPr>
          <p:cNvPr id="9" name="Picture 6" descr="http://www.quia.com/files/quia/users/greendale/snowingbg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00830" y="1350253"/>
            <a:ext cx="2522244" cy="1028515"/>
          </a:xfrm>
          <a:prstGeom prst="rect">
            <a:avLst/>
          </a:prstGeom>
          <a:noFill/>
        </p:spPr>
      </p:pic>
      <p:pic>
        <p:nvPicPr>
          <p:cNvPr id="10" name="Picture 6" descr="http://www.quia.com/files/quia/users/greendale/snowingbg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21756" y="2828907"/>
            <a:ext cx="2522244" cy="1028515"/>
          </a:xfrm>
          <a:prstGeom prst="rect">
            <a:avLst/>
          </a:prstGeom>
          <a:noFill/>
        </p:spPr>
      </p:pic>
      <p:pic>
        <p:nvPicPr>
          <p:cNvPr id="11" name="Picture 6" descr="http://www.quia.com/files/quia/users/greendale/snowingbg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00830" y="4114985"/>
            <a:ext cx="2522244" cy="1028515"/>
          </a:xfrm>
          <a:prstGeom prst="rect">
            <a:avLst/>
          </a:prstGeom>
          <a:noFill/>
        </p:spPr>
      </p:pic>
      <p:pic>
        <p:nvPicPr>
          <p:cNvPr id="12" name="Picture 6" descr="http://www.quia.com/files/quia/users/greendale/snowingbg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35063" y="128756"/>
            <a:ext cx="2522244" cy="1028515"/>
          </a:xfrm>
          <a:prstGeom prst="rect">
            <a:avLst/>
          </a:prstGeom>
          <a:noFill/>
        </p:spPr>
      </p:pic>
      <p:pic>
        <p:nvPicPr>
          <p:cNvPr id="13" name="Picture 6" descr="http://www.quia.com/files/quia/users/greendale/snowingbg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82811" y="1157385"/>
            <a:ext cx="2522244" cy="1028515"/>
          </a:xfrm>
          <a:prstGeom prst="rect">
            <a:avLst/>
          </a:prstGeom>
          <a:noFill/>
        </p:spPr>
      </p:pic>
      <p:pic>
        <p:nvPicPr>
          <p:cNvPr id="14" name="Picture 6" descr="http://www.quia.com/files/quia/users/greendale/snowingbg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45874" y="2636039"/>
            <a:ext cx="2522244" cy="1028515"/>
          </a:xfrm>
          <a:prstGeom prst="rect">
            <a:avLst/>
          </a:prstGeom>
          <a:noFill/>
        </p:spPr>
      </p:pic>
      <p:pic>
        <p:nvPicPr>
          <p:cNvPr id="15" name="Picture 6" descr="http://www.quia.com/files/quia/users/greendale/snowingbg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82811" y="4050404"/>
            <a:ext cx="2522244" cy="1028515"/>
          </a:xfrm>
          <a:prstGeom prst="rect">
            <a:avLst/>
          </a:prstGeom>
          <a:noFill/>
        </p:spPr>
      </p:pic>
      <p:pic>
        <p:nvPicPr>
          <p:cNvPr id="16" name="Picture 6" descr="http://www.quia.com/files/quia/users/greendale/snowingbg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90917" y="128756"/>
            <a:ext cx="2522244" cy="1028515"/>
          </a:xfrm>
          <a:prstGeom prst="rect">
            <a:avLst/>
          </a:prstGeom>
          <a:noFill/>
        </p:spPr>
      </p:pic>
      <p:pic>
        <p:nvPicPr>
          <p:cNvPr id="17" name="Picture 6" descr="http://www.quia.com/files/quia/users/greendale/snowingbg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80107" y="900228"/>
            <a:ext cx="2522244" cy="1028515"/>
          </a:xfrm>
          <a:prstGeom prst="rect">
            <a:avLst/>
          </a:prstGeom>
          <a:noFill/>
        </p:spPr>
      </p:pic>
      <p:pic>
        <p:nvPicPr>
          <p:cNvPr id="18" name="Picture 6" descr="http://www.quia.com/files/quia/users/greendale/snowingbg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58485" y="1928857"/>
            <a:ext cx="2522244" cy="1028515"/>
          </a:xfrm>
          <a:prstGeom prst="rect">
            <a:avLst/>
          </a:prstGeom>
          <a:noFill/>
        </p:spPr>
      </p:pic>
      <p:pic>
        <p:nvPicPr>
          <p:cNvPr id="19" name="Picture 6" descr="http://www.quia.com/files/quia/users/greendale/snowingbg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06233" y="3214643"/>
            <a:ext cx="2522244" cy="1028515"/>
          </a:xfrm>
          <a:prstGeom prst="rect">
            <a:avLst/>
          </a:prstGeom>
          <a:noFill/>
        </p:spPr>
      </p:pic>
      <p:pic>
        <p:nvPicPr>
          <p:cNvPr id="20" name="Picture 6" descr="http://www.quia.com/files/quia/users/greendale/snowingbg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14340" y="4243272"/>
            <a:ext cx="2522244" cy="1028515"/>
          </a:xfrm>
          <a:prstGeom prst="rect">
            <a:avLst/>
          </a:prstGeom>
          <a:noFill/>
        </p:spPr>
      </p:pic>
      <p:pic>
        <p:nvPicPr>
          <p:cNvPr id="21" name="Picture 6" descr="http://www.quia.com/files/quia/users/greendale/snowingbg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51277" y="2507461"/>
            <a:ext cx="2522244" cy="1028515"/>
          </a:xfrm>
          <a:prstGeom prst="rect">
            <a:avLst/>
          </a:prstGeom>
          <a:noFill/>
        </p:spPr>
      </p:pic>
      <p:pic>
        <p:nvPicPr>
          <p:cNvPr id="22" name="Picture 6" descr="http://www.quia.com/files/quia/users/greendale/snowingbg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8214" y="964517"/>
            <a:ext cx="2522244" cy="1028515"/>
          </a:xfrm>
          <a:prstGeom prst="rect">
            <a:avLst/>
          </a:prstGeom>
          <a:noFill/>
        </p:spPr>
      </p:pic>
      <p:pic>
        <p:nvPicPr>
          <p:cNvPr id="23" name="Picture 6" descr="http://www.quia.com/files/quia/users/greendale/snowingbg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220796" y="4114985"/>
            <a:ext cx="2522244" cy="1028515"/>
          </a:xfrm>
          <a:prstGeom prst="rect">
            <a:avLst/>
          </a:prstGeom>
          <a:noFill/>
        </p:spPr>
      </p:pic>
      <p:pic>
        <p:nvPicPr>
          <p:cNvPr id="24" name="Picture 6" descr="http://www.quia.com/files/quia/users/greendale/snowingbg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94670" y="321624"/>
            <a:ext cx="2522244" cy="1028515"/>
          </a:xfrm>
          <a:prstGeom prst="rect">
            <a:avLst/>
          </a:prstGeom>
          <a:noFill/>
        </p:spPr>
      </p:pic>
      <p:sp>
        <p:nvSpPr>
          <p:cNvPr id="25" name="24 Rectángulo"/>
          <p:cNvSpPr/>
          <p:nvPr/>
        </p:nvSpPr>
        <p:spPr>
          <a:xfrm>
            <a:off x="2104071" y="4774168"/>
            <a:ext cx="121058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22" name="Picture 2" descr="http://www.unafeliznavidad.com/fondospantalla/rojos/feliz-navidad-frase-roj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69247" cy="5143500"/>
          </a:xfrm>
          <a:prstGeom prst="rect">
            <a:avLst/>
          </a:prstGeom>
          <a:noFill/>
        </p:spPr>
      </p:pic>
      <p:pic>
        <p:nvPicPr>
          <p:cNvPr id="9218" name="Picture 2" descr="http://static1.creativosonline.org/blog/wp-content/uploads/2008/12/fondonaviden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9" y="-1"/>
            <a:ext cx="4635072" cy="5143501"/>
          </a:xfrm>
          <a:prstGeom prst="rect">
            <a:avLst/>
          </a:prstGeom>
          <a:noFill/>
        </p:spPr>
      </p:pic>
      <p:pic>
        <p:nvPicPr>
          <p:cNvPr id="6" name="Picture 2" descr="http://static1.creativosonline.org/blog/wp-content/uploads/2008/12/fondonaviden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35063" y="-1"/>
            <a:ext cx="4666186" cy="5143501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467544" y="4659982"/>
            <a:ext cx="121058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accent2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accent2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accent2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9700" name="Picture 4" descr="http://www.tuparada.com/bgimages/fondo-san-valentin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14415" y="1"/>
            <a:ext cx="9458415" cy="5336190"/>
          </a:xfrm>
          <a:prstGeom prst="rect">
            <a:avLst/>
          </a:prstGeom>
          <a:noFill/>
        </p:spPr>
      </p:pic>
      <p:pic>
        <p:nvPicPr>
          <p:cNvPr id="9218" name="Picture 2" descr="http://1.bp.blogspot.com/_TbkceCHDQM4/TRan4oHEGQI/AAAAAAAArW0/Lvo2KQfh-tc/s1600/001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10738" y="643071"/>
            <a:ext cx="2565600" cy="3599801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2" descr="https://ternuritasdelared.files.wordpress.com/2010/10/004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02631" y="2186014"/>
            <a:ext cx="3436820" cy="2865847"/>
          </a:xfrm>
          <a:prstGeom prst="rect">
            <a:avLst/>
          </a:prstGeom>
          <a:noFill/>
        </p:spPr>
      </p:pic>
      <p:pic>
        <p:nvPicPr>
          <p:cNvPr id="7" name="Picture 4" descr="http://appdescargas.com/wp-content/uploads/2013/11/papa-noel-en-movimiento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0646" y="2660334"/>
            <a:ext cx="3286668" cy="248316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662087" y="771650"/>
            <a:ext cx="3846850" cy="1731147"/>
          </a:xfrm>
          <a:prstGeom prst="rect">
            <a:avLst/>
          </a:prstGeom>
        </p:spPr>
        <p:txBody>
          <a:bodyPr wrap="square" lIns="80632" tIns="40316" rIns="80632" bIns="40316">
            <a:spAutoFit/>
          </a:bodyPr>
          <a:lstStyle/>
          <a:p>
            <a:r>
              <a:rPr lang="es-ES_tradnl" dirty="0" smtClean="0">
                <a:solidFill>
                  <a:schemeClr val="bg1"/>
                </a:solidFill>
                <a:latin typeface="Adobe Caslon Pro" pitchFamily="18" charset="0"/>
              </a:rPr>
              <a:t>Te has portado muy bien en este año</a:t>
            </a:r>
          </a:p>
          <a:p>
            <a:r>
              <a:rPr lang="es-ES_tradnl" dirty="0" smtClean="0">
                <a:solidFill>
                  <a:schemeClr val="bg1"/>
                </a:solidFill>
                <a:latin typeface="Adobe Caslon Pro" pitchFamily="18" charset="0"/>
              </a:rPr>
              <a:t>y por eso tendrás los regalos como </a:t>
            </a:r>
          </a:p>
          <a:p>
            <a:r>
              <a:rPr lang="es-ES_tradnl" dirty="0" smtClean="0">
                <a:solidFill>
                  <a:schemeClr val="bg1"/>
                </a:solidFill>
                <a:latin typeface="Adobe Caslon Pro" pitchFamily="18" charset="0"/>
              </a:rPr>
              <a:t>te mereces. Agradece lo que te</a:t>
            </a:r>
          </a:p>
          <a:p>
            <a:r>
              <a:rPr lang="es-ES_tradnl" dirty="0" smtClean="0">
                <a:solidFill>
                  <a:schemeClr val="bg1"/>
                </a:solidFill>
                <a:latin typeface="Adobe Caslon Pro" pitchFamily="18" charset="0"/>
              </a:rPr>
              <a:t>traiga y acuérdate que no todos </a:t>
            </a:r>
          </a:p>
          <a:p>
            <a:r>
              <a:rPr lang="es-ES_tradnl" dirty="0" smtClean="0">
                <a:solidFill>
                  <a:schemeClr val="bg1"/>
                </a:solidFill>
                <a:latin typeface="Adobe Caslon Pro" pitchFamily="18" charset="0"/>
              </a:rPr>
              <a:t>los niños tienen tu suerte.</a:t>
            </a:r>
          </a:p>
          <a:p>
            <a:r>
              <a:rPr lang="es-ES_tradnl" dirty="0" smtClean="0">
                <a:solidFill>
                  <a:schemeClr val="bg1"/>
                </a:solidFill>
                <a:latin typeface="Adobe Caslon Pro" pitchFamily="18" charset="0"/>
              </a:rPr>
              <a:t>¡Feliz navidad!”</a:t>
            </a:r>
            <a:endParaRPr lang="es-ES_tradnl" dirty="0">
              <a:solidFill>
                <a:schemeClr val="bg1"/>
              </a:solidFill>
              <a:latin typeface="Adobe Caslon Pro" pitchFamily="18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6280535" y="4774168"/>
            <a:ext cx="121058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8916" name="Picture 4" descr="http://crazywebsite.com/Web_Images-2/feliz-ano-nuevo-2015/feliz-ano-nuevo-2015-luces-navidad-1600X9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14415" y="1"/>
            <a:ext cx="9458415" cy="5423994"/>
          </a:xfrm>
          <a:prstGeom prst="rect">
            <a:avLst/>
          </a:prstGeom>
          <a:noFill/>
        </p:spPr>
      </p:pic>
      <p:pic>
        <p:nvPicPr>
          <p:cNvPr id="5" name="Picture 4" descr="http://crazywebsite.com/Web_Images-2/feliz-ano-nuevo-2015/feliz-ano-nuevo-2015-luces-navidad-1600X9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14415" y="64468"/>
            <a:ext cx="9458415" cy="5423994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447887" y="4659982"/>
            <a:ext cx="121058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5000" fill="hold"/>
                                        <p:tgtEl>
                                          <p:spTgt spid="3891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4034" name="Picture 2" descr="http://2.bp.blogspot.com/-eoWkW1srwto/UqhwEsuhorI/AAAAAAABgew/RQnt9_yJd-Q/s1600/TARJETA+NAVIDAD+2010+ni%C3%B1o.jpg"/>
          <p:cNvPicPr>
            <a:picLocks noChangeAspect="1" noChangeArrowheads="1"/>
          </p:cNvPicPr>
          <p:nvPr/>
        </p:nvPicPr>
        <p:blipFill>
          <a:blip r:embed="rId2" cstate="print"/>
          <a:srcRect b="5607"/>
          <a:stretch>
            <a:fillRect/>
          </a:stretch>
        </p:blipFill>
        <p:spPr bwMode="auto">
          <a:xfrm>
            <a:off x="0" y="-256802"/>
            <a:ext cx="9238670" cy="5400302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35919" y="4587974"/>
            <a:ext cx="121058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-409985" y="1"/>
            <a:ext cx="9774782" cy="5143499"/>
          </a:xfr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6" name="Picture 6" descr="http://dc702.4shared.com/img/EAgPMECq/s7/1392b05e410/luces-animadas-bailando-350041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73049" y="-127638"/>
            <a:ext cx="3156711" cy="5463828"/>
          </a:xfrm>
          <a:prstGeom prst="rect">
            <a:avLst/>
          </a:prstGeom>
          <a:noFill/>
          <a:effectLst/>
        </p:spPr>
      </p:pic>
      <p:pic>
        <p:nvPicPr>
          <p:cNvPr id="8" name="Picture 6" descr="http://dc702.4shared.com/img/EAgPMECq/s7/1392b05e410/luces-animadas-bailando-350041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68398" y="-127638"/>
            <a:ext cx="3156711" cy="5592406"/>
          </a:xfrm>
          <a:prstGeom prst="rect">
            <a:avLst/>
          </a:prstGeom>
          <a:noFill/>
          <a:effectLst/>
        </p:spPr>
      </p:pic>
      <p:pic>
        <p:nvPicPr>
          <p:cNvPr id="10" name="Picture 2" descr="http://cache2.asset-cache.net/xc/493567771.jpg?v=2&amp;c=IWSAsset&amp;k=2&amp;d=XQt0saJgBYMn6Bj-x-7l1AQJ9eEOW-ggIHCpzYHzuDw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18845" y="1221675"/>
            <a:ext cx="5892089" cy="2104739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" name="Picture 4" descr="http://www.capillacatolica.org/ninosbailando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21549" y="2764618"/>
            <a:ext cx="2686890" cy="1896324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6640575" y="4587974"/>
            <a:ext cx="121058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" name="Picture 2" descr="http://api.ning.com/files/Qpm74rsDFcnmdwiIJx3eZrqtJcSdv*GCu*2yXFwBi8XOgGyETVyRsDJP2useQE7bxAJi5ht4D7l83I6jNEqRs9o-qzvXSun8/s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03219" y="763942"/>
            <a:ext cx="7340781" cy="4379558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026" name="Picture 2" descr="http://i.hizliresim.com/e2Zq5E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28757" y="1028807"/>
            <a:ext cx="2602641" cy="1904896"/>
          </a:xfrm>
          <a:prstGeom prst="rect">
            <a:avLst/>
          </a:prstGeom>
          <a:noFill/>
        </p:spPr>
      </p:pic>
      <p:pic>
        <p:nvPicPr>
          <p:cNvPr id="6" name="Picture 2" descr="http://i.hizliresim.com/e2Zq5E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78306" y="257335"/>
            <a:ext cx="2602641" cy="1904896"/>
          </a:xfrm>
          <a:prstGeom prst="rect">
            <a:avLst/>
          </a:prstGeom>
          <a:noFill/>
        </p:spPr>
      </p:pic>
      <p:pic>
        <p:nvPicPr>
          <p:cNvPr id="7" name="Picture 2" descr="http://i.hizliresim.com/e2Zq5E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2990" y="2764618"/>
            <a:ext cx="2602641" cy="1904896"/>
          </a:xfrm>
          <a:prstGeom prst="rect">
            <a:avLst/>
          </a:prstGeom>
          <a:noFill/>
        </p:spPr>
      </p:pic>
      <p:pic>
        <p:nvPicPr>
          <p:cNvPr id="8" name="Picture 2" descr="http://i.hizliresim.com/e2Zq5E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43170" y="0"/>
            <a:ext cx="2602641" cy="1904896"/>
          </a:xfrm>
          <a:prstGeom prst="rect">
            <a:avLst/>
          </a:prstGeom>
          <a:noFill/>
        </p:spPr>
      </p:pic>
      <p:pic>
        <p:nvPicPr>
          <p:cNvPr id="9" name="Picture 2" descr="http://i.hizliresim.com/e2Zq5E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7223" y="1993147"/>
            <a:ext cx="2602641" cy="1904896"/>
          </a:xfrm>
          <a:prstGeom prst="rect">
            <a:avLst/>
          </a:prstGeom>
          <a:noFill/>
        </p:spPr>
      </p:pic>
      <p:pic>
        <p:nvPicPr>
          <p:cNvPr id="10" name="Picture 2" descr="http://i.hizliresim.com/e2Zq5E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85514" y="2828908"/>
            <a:ext cx="2602641" cy="1904896"/>
          </a:xfrm>
          <a:prstGeom prst="rect">
            <a:avLst/>
          </a:prstGeom>
          <a:noFill/>
        </p:spPr>
      </p:pic>
      <p:pic>
        <p:nvPicPr>
          <p:cNvPr id="11" name="Picture 2" descr="http://i.hizliresim.com/e2Zq5E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26053" y="2893197"/>
            <a:ext cx="2602641" cy="1904896"/>
          </a:xfrm>
          <a:prstGeom prst="rect">
            <a:avLst/>
          </a:prstGeom>
          <a:noFill/>
        </p:spPr>
      </p:pic>
      <p:pic>
        <p:nvPicPr>
          <p:cNvPr id="12" name="Picture 2" descr="http://i.hizliresim.com/e2Zq5E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41359" y="-256979"/>
            <a:ext cx="2602641" cy="1904896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1050166" y="257335"/>
            <a:ext cx="1446845" cy="912416"/>
          </a:xfrm>
          <a:prstGeom prst="rect">
            <a:avLst/>
          </a:prstGeom>
          <a:noFill/>
        </p:spPr>
        <p:txBody>
          <a:bodyPr wrap="none" lIns="80632" tIns="40316" rIns="80632" bIns="40316">
            <a:spAutoFit/>
          </a:bodyPr>
          <a:lstStyle/>
          <a:p>
            <a:pPr algn="ctr"/>
            <a:r>
              <a:rPr lang="es-ES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dobe Caslon Pro" pitchFamily="18" charset="0"/>
              </a:rPr>
              <a:t>Diseño </a:t>
            </a:r>
          </a:p>
          <a:p>
            <a:pPr algn="ctr"/>
            <a:r>
              <a:rPr lang="es-ES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dobe Caslon Pro" pitchFamily="18" charset="0"/>
              </a:rPr>
              <a:t>María Teresa Espín </a:t>
            </a:r>
          </a:p>
          <a:p>
            <a:pPr algn="ctr"/>
            <a:r>
              <a:rPr lang="es-ES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dobe Caslon Pro" pitchFamily="18" charset="0"/>
              </a:rPr>
              <a:t>2014</a:t>
            </a:r>
            <a:endParaRPr lang="es-ES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dobe Caslon Pro" pitchFamily="18" charset="0"/>
            </a:endParaRPr>
          </a:p>
        </p:txBody>
      </p:sp>
      <p:pic>
        <p:nvPicPr>
          <p:cNvPr id="14" name="Picture 2" descr="http://i.hizliresim.com/e2Zq5E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60286" y="257335"/>
            <a:ext cx="2602641" cy="1904896"/>
          </a:xfrm>
          <a:prstGeom prst="rect">
            <a:avLst/>
          </a:prstGeom>
          <a:noFill/>
        </p:spPr>
      </p:pic>
      <p:pic>
        <p:nvPicPr>
          <p:cNvPr id="15" name="Picture 2" descr="http://i.hizliresim.com/e2Zq5E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66592" y="1735989"/>
            <a:ext cx="2602641" cy="1904896"/>
          </a:xfrm>
          <a:prstGeom prst="rect">
            <a:avLst/>
          </a:prstGeom>
          <a:noFill/>
        </p:spPr>
      </p:pic>
      <p:pic>
        <p:nvPicPr>
          <p:cNvPr id="16" name="Picture 2" descr="http://i.hizliresim.com/e2Zq5E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0466" y="2828908"/>
            <a:ext cx="2602641" cy="1904896"/>
          </a:xfrm>
          <a:prstGeom prst="rect">
            <a:avLst/>
          </a:prstGeom>
          <a:noFill/>
        </p:spPr>
      </p:pic>
      <p:pic>
        <p:nvPicPr>
          <p:cNvPr id="17" name="Picture 2" descr="http://i.hizliresim.com/e2Zq5E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46923" y="2957486"/>
            <a:ext cx="2602641" cy="1904896"/>
          </a:xfrm>
          <a:prstGeom prst="rect">
            <a:avLst/>
          </a:prstGeom>
          <a:noFill/>
        </p:spPr>
      </p:pic>
      <p:pic>
        <p:nvPicPr>
          <p:cNvPr id="18" name="Picture 2" descr="http://i.hizliresim.com/e2Zq5E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73049" y="1864568"/>
            <a:ext cx="2602641" cy="1904896"/>
          </a:xfrm>
          <a:prstGeom prst="rect">
            <a:avLst/>
          </a:prstGeom>
          <a:noFill/>
        </p:spPr>
      </p:pic>
      <p:pic>
        <p:nvPicPr>
          <p:cNvPr id="19" name="Picture 2" descr="http://i.hizliresim.com/e2Zq5E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0645" y="321625"/>
            <a:ext cx="2602641" cy="1904896"/>
          </a:xfrm>
          <a:prstGeom prst="rect">
            <a:avLst/>
          </a:prstGeom>
          <a:noFill/>
        </p:spPr>
      </p:pic>
      <p:pic>
        <p:nvPicPr>
          <p:cNvPr id="20" name="Picture 2" descr="http://i.hizliresim.com/e2Zq5E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385558"/>
            <a:ext cx="2602641" cy="1904896"/>
          </a:xfrm>
          <a:prstGeom prst="rect">
            <a:avLst/>
          </a:prstGeom>
          <a:noFill/>
        </p:spPr>
      </p:pic>
      <p:pic>
        <p:nvPicPr>
          <p:cNvPr id="2050" name="Picture 2" descr="http://www.gifsanimados3d.com/gifsanimados3d.com/gif-animados/navidad/gif-animados-Navidad-Campanas-Navidad_13462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1281" y="193046"/>
            <a:ext cx="834180" cy="935440"/>
          </a:xfrm>
          <a:prstGeom prst="rect">
            <a:avLst/>
          </a:prstGeom>
          <a:noFill/>
        </p:spPr>
      </p:pic>
      <p:pic>
        <p:nvPicPr>
          <p:cNvPr id="2052" name="Picture 4" descr="http://www.gifsanimados3d.com/gifsanimados3d.com/gif-animados/navidad/gif-animados-Navidad-Campanas-Navidad_13462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43170" y="128757"/>
            <a:ext cx="834180" cy="935440"/>
          </a:xfrm>
          <a:prstGeom prst="rect">
            <a:avLst/>
          </a:prstGeom>
          <a:noFill/>
        </p:spPr>
      </p:pic>
      <p:sp>
        <p:nvSpPr>
          <p:cNvPr id="23" name="22 Rectángulo"/>
          <p:cNvSpPr/>
          <p:nvPr/>
        </p:nvSpPr>
        <p:spPr>
          <a:xfrm>
            <a:off x="735919" y="4515966"/>
            <a:ext cx="121058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accent2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accent2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accent2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http://www.fondox.net/wallpapers/cielo-lleno-de-estrellas-1229.jpg"/>
          <p:cNvPicPr>
            <a:picLocks noChangeAspect="1" noChangeArrowheads="1"/>
          </p:cNvPicPr>
          <p:nvPr/>
        </p:nvPicPr>
        <p:blipFill>
          <a:blip r:embed="rId2" cstate="print"/>
          <a:srcRect t="17069"/>
          <a:stretch>
            <a:fillRect/>
          </a:stretch>
        </p:blipFill>
        <p:spPr bwMode="auto">
          <a:xfrm>
            <a:off x="-157733" y="-321268"/>
            <a:ext cx="9458415" cy="5464769"/>
          </a:xfrm>
          <a:prstGeom prst="rect">
            <a:avLst/>
          </a:prstGeom>
          <a:noFill/>
        </p:spPr>
      </p:pic>
      <p:pic>
        <p:nvPicPr>
          <p:cNvPr id="5" name="Picture 2" descr="http://www.fondox.net/wallpapers/cielo-lleno-de-estrellas-1229.jpg"/>
          <p:cNvPicPr>
            <a:picLocks noChangeAspect="1" noChangeArrowheads="1"/>
          </p:cNvPicPr>
          <p:nvPr/>
        </p:nvPicPr>
        <p:blipFill>
          <a:blip r:embed="rId2" cstate="print"/>
          <a:srcRect t="17069"/>
          <a:stretch>
            <a:fillRect/>
          </a:stretch>
        </p:blipFill>
        <p:spPr bwMode="auto">
          <a:xfrm>
            <a:off x="-180528" y="-321269"/>
            <a:ext cx="9458415" cy="546476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300"/>
            <a:ext cx="8839200" cy="49149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600"/>
            <a:ext cx="8534400" cy="46863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7350"/>
            <a:ext cx="304800" cy="228600"/>
          </a:xfrm>
          <a:prstGeom prst="rect">
            <a:avLst/>
          </a:prstGeom>
          <a:noFill/>
        </p:spPr>
        <p:txBody>
          <a:bodyPr/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4343401"/>
            <a:ext cx="3811588" cy="4095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114801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defTabSz="914400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3429001"/>
            <a:ext cx="2540000" cy="847725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3100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defTabSz="914400"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514602"/>
          <a:ext cx="3200400" cy="1156716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171700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defTabSz="914400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171700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defTabSz="914400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514600"/>
          <a:ext cx="3200400" cy="115519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514350"/>
            <a:ext cx="7924800" cy="971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771650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defTabSz="914400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739</TotalTime>
  <Words>369</Words>
  <Application>Microsoft Office PowerPoint</Application>
  <PresentationFormat>Presentación en pantalla (16:9)</PresentationFormat>
  <Paragraphs>92</Paragraphs>
  <Slides>34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34</vt:i4>
      </vt:variant>
    </vt:vector>
  </HeadingPairs>
  <TitlesOfParts>
    <vt:vector size="3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abuelitos</dc:creator>
  <cp:lastModifiedBy>abuelitos</cp:lastModifiedBy>
  <cp:revision>277</cp:revision>
  <dcterms:created xsi:type="dcterms:W3CDTF">2014-12-11T22:21:56Z</dcterms:created>
  <dcterms:modified xsi:type="dcterms:W3CDTF">2014-12-15T15:44:58Z</dcterms:modified>
</cp:coreProperties>
</file>