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6" r:id="rId4"/>
    <p:sldId id="307" r:id="rId5"/>
    <p:sldId id="287" r:id="rId6"/>
    <p:sldId id="276" r:id="rId7"/>
    <p:sldId id="272" r:id="rId8"/>
    <p:sldId id="262" r:id="rId9"/>
    <p:sldId id="263" r:id="rId10"/>
    <p:sldId id="291" r:id="rId11"/>
    <p:sldId id="269" r:id="rId12"/>
    <p:sldId id="258" r:id="rId13"/>
    <p:sldId id="264" r:id="rId14"/>
    <p:sldId id="261" r:id="rId15"/>
    <p:sldId id="265" r:id="rId16"/>
    <p:sldId id="283" r:id="rId17"/>
    <p:sldId id="266" r:id="rId18"/>
    <p:sldId id="268" r:id="rId19"/>
    <p:sldId id="286" r:id="rId20"/>
    <p:sldId id="288" r:id="rId21"/>
    <p:sldId id="302" r:id="rId22"/>
    <p:sldId id="303" r:id="rId23"/>
    <p:sldId id="304" r:id="rId24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FOqLNEmX5FbYfSfcJDvZQ==" hashData="dIvc/Xl8XKZIKw6ZXCK/lhkwQ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6EE4A0-A833-4A98-B50C-C3D06E8BC6D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14926-EE30-4549-9005-F10F4B2E64AE}" type="datetimeFigureOut">
              <a:rPr lang="es-ES_tradnl" smtClean="0"/>
              <a:pPr/>
              <a:t>15/12/2013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D3396-BE98-46B4-AAFE-FFD03EC66EA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2A1584-57AE-4289-AFDE-B769996CE71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gif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gif"/><Relationship Id="rId4" Type="http://schemas.openxmlformats.org/officeDocument/2006/relationships/image" Target="../media/image61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http://img.web-mensajes.com/fuegos-artificiales/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4948808" cy="6876000"/>
          </a:xfrm>
          <a:prstGeom prst="rect">
            <a:avLst/>
          </a:prstGeom>
          <a:noFill/>
        </p:spPr>
      </p:pic>
      <p:pic>
        <p:nvPicPr>
          <p:cNvPr id="7" name="Picture 2" descr="http://img.web-mensajes.com/fuegos-artificiales/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00562" y="-18000"/>
            <a:ext cx="4643438" cy="6876000"/>
          </a:xfrm>
          <a:prstGeom prst="rect">
            <a:avLst/>
          </a:prstGeom>
          <a:noFill/>
        </p:spPr>
      </p:pic>
      <p:pic>
        <p:nvPicPr>
          <p:cNvPr id="8" name="Picture 2" descr="http://imagenesconmovimiento.net/wp-content/uploads/2013/08/imagenes-con-movimiento-fuegos-artificiales-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3150000"/>
            <a:ext cx="5476062" cy="37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9731" y="6143644"/>
            <a:ext cx="102784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cap="none" spc="0" dirty="0">
              <a:ln w="50800"/>
              <a:solidFill>
                <a:schemeClr val="bg1"/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  <p:sndAc>
      <p:stSnd>
        <p:snd r:embed="rId2" name="Viva el 201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40" name="Picture 4" descr="http://angelcasiano.files.wordpress.com/2010/12/christmas-pink-flamingos.jpg"/>
          <p:cNvPicPr>
            <a:picLocks noChangeAspect="1" noChangeArrowheads="1"/>
          </p:cNvPicPr>
          <p:nvPr/>
        </p:nvPicPr>
        <p:blipFill>
          <a:blip r:embed="rId2" cstate="print"/>
          <a:srcRect l="6854" b="9586"/>
          <a:stretch>
            <a:fillRect/>
          </a:stretch>
        </p:blipFill>
        <p:spPr bwMode="auto">
          <a:xfrm>
            <a:off x="-1" y="0"/>
            <a:ext cx="9810593" cy="6912000"/>
          </a:xfrm>
          <a:prstGeom prst="rect">
            <a:avLst/>
          </a:prstGeom>
          <a:noFill/>
        </p:spPr>
      </p:pic>
      <p:pic>
        <p:nvPicPr>
          <p:cNvPr id="6" name="Picture 2" descr="http://i45.tinypic.com/2yx3ek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000240"/>
            <a:ext cx="3348000" cy="4464000"/>
          </a:xfrm>
          <a:prstGeom prst="rect">
            <a:avLst/>
          </a:prstGeom>
          <a:noFill/>
        </p:spPr>
      </p:pic>
      <p:pic>
        <p:nvPicPr>
          <p:cNvPr id="21506" name="Picture 2" descr="http://gifsanimados.de/img-gifsanimados.de/f/fuegos-artificiales/fuegos-artificiales-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0"/>
            <a:ext cx="1905000" cy="2095501"/>
          </a:xfrm>
          <a:prstGeom prst="rect">
            <a:avLst/>
          </a:prstGeom>
          <a:noFill/>
        </p:spPr>
      </p:pic>
      <p:pic>
        <p:nvPicPr>
          <p:cNvPr id="21508" name="Picture 4" descr="http://gifsanimados.de/img-gifsanimados.de/f/fuegos-artificiales/fuegos-artificiales-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0"/>
            <a:ext cx="1905000" cy="2095501"/>
          </a:xfrm>
          <a:prstGeom prst="rect">
            <a:avLst/>
          </a:prstGeom>
          <a:noFill/>
        </p:spPr>
      </p:pic>
      <p:pic>
        <p:nvPicPr>
          <p:cNvPr id="21510" name="Picture 6" descr="http://www.essaeboa.blogger.com.br/fest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357166"/>
            <a:ext cx="742950" cy="74295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70357" y="628652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6" name="Picture 12" descr="http://www.hola.com/imagenes/actualidad/2013010262618/fin-anio-2012-celebraciones/0-224-210/1-na-londres--a.jpg"/>
          <p:cNvPicPr>
            <a:picLocks noChangeAspect="1" noChangeArrowheads="1"/>
          </p:cNvPicPr>
          <p:nvPr/>
        </p:nvPicPr>
        <p:blipFill>
          <a:blip r:embed="rId2" cstate="print"/>
          <a:srcRect l="9354"/>
          <a:stretch>
            <a:fillRect/>
          </a:stretch>
        </p:blipFill>
        <p:spPr bwMode="auto">
          <a:xfrm>
            <a:off x="0" y="-54000"/>
            <a:ext cx="9691878" cy="6912000"/>
          </a:xfrm>
          <a:prstGeom prst="rect">
            <a:avLst/>
          </a:prstGeom>
          <a:noFill/>
        </p:spPr>
      </p:pic>
      <p:pic>
        <p:nvPicPr>
          <p:cNvPr id="11" name="Picture 8" descr="http://static.booking.weekendesk.fr/image_cache/A562000/562640/562640_314_198_FSImage_1_fin_de_ano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2872160" cy="1764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12" name="Picture 4" descr="http://www.managementjournal.net/images/stories/Contenidos/Top_Management/Capital_Humano/fiestas-de-fin-de-ano-2011.jpg"/>
          <p:cNvPicPr>
            <a:picLocks noChangeAspect="1" noChangeArrowheads="1"/>
          </p:cNvPicPr>
          <p:nvPr/>
        </p:nvPicPr>
        <p:blipFill>
          <a:blip r:embed="rId4" cstate="print"/>
          <a:srcRect l="11320" r="13963"/>
          <a:stretch>
            <a:fillRect/>
          </a:stretch>
        </p:blipFill>
        <p:spPr bwMode="auto">
          <a:xfrm>
            <a:off x="7286644" y="0"/>
            <a:ext cx="2357454" cy="190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12" descr="http://www.gifss.es/fuego/artificiales/fuegos-artificiales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785794"/>
            <a:ext cx="1905000" cy="1905000"/>
          </a:xfrm>
          <a:prstGeom prst="rect">
            <a:avLst/>
          </a:prstGeom>
          <a:noFill/>
        </p:spPr>
      </p:pic>
      <p:pic>
        <p:nvPicPr>
          <p:cNvPr id="8" name="Picture 20" descr="http://www.gifss.es/fuego/artificiales/fuegos-artificiales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1714488"/>
            <a:ext cx="1905000" cy="1905000"/>
          </a:xfrm>
          <a:prstGeom prst="rect">
            <a:avLst/>
          </a:prstGeom>
          <a:noFill/>
        </p:spPr>
      </p:pic>
      <p:pic>
        <p:nvPicPr>
          <p:cNvPr id="9" name="Picture 18" descr="http://www.gifss.es/fuego/artificiales/fuegos-artificiales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1785926"/>
            <a:ext cx="1905000" cy="1905000"/>
          </a:xfrm>
          <a:prstGeom prst="rect">
            <a:avLst/>
          </a:prstGeom>
          <a:noFill/>
        </p:spPr>
      </p:pic>
      <p:pic>
        <p:nvPicPr>
          <p:cNvPr id="10" name="Picture 14" descr="http://www.gifss.es/fuego/artificiales/fuegos-artificiales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286256"/>
            <a:ext cx="1905000" cy="1905000"/>
          </a:xfrm>
          <a:prstGeom prst="rect">
            <a:avLst/>
          </a:prstGeom>
          <a:noFill/>
        </p:spPr>
      </p:pic>
      <p:pic>
        <p:nvPicPr>
          <p:cNvPr id="13" name="Picture 16" descr="http://www.gifss.es/fuego/artificiales/fuegos-artificiales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4000504"/>
            <a:ext cx="1905000" cy="1905000"/>
          </a:xfrm>
          <a:prstGeom prst="rect">
            <a:avLst/>
          </a:prstGeom>
          <a:noFill/>
        </p:spPr>
      </p:pic>
      <p:pic>
        <p:nvPicPr>
          <p:cNvPr id="14" name="Picture 10" descr="http://www.gifss.es/fuego/artificiales/fuegos-artificiales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4000504"/>
            <a:ext cx="1905000" cy="1905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784671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roseric.r.o.pic.centerblog.net/7f5ea92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4" descr="http://bruixeta.b.r.pic.centerblog.net/pj2l8cn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962150"/>
            <a:ext cx="3752850" cy="4895850"/>
          </a:xfrm>
          <a:prstGeom prst="rect">
            <a:avLst/>
          </a:prstGeom>
          <a:noFill/>
        </p:spPr>
      </p:pic>
      <p:pic>
        <p:nvPicPr>
          <p:cNvPr id="5122" name="Picture 2" descr="http://jlaoviedo.files.wordpress.com/2012/12/gifs-animados-ano-novo-0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786190"/>
            <a:ext cx="3810000" cy="26955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571149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http://crazywebsite.com/Web_Images-2/Feliz_Ano_Nuevo_2014/Feliz_Ano_Nuevo_2014_Luces_Navidad-1600X900.jpg"/>
          <p:cNvPicPr>
            <a:picLocks noChangeAspect="1" noChangeArrowheads="1"/>
          </p:cNvPicPr>
          <p:nvPr/>
        </p:nvPicPr>
        <p:blipFill>
          <a:blip r:embed="rId2" cstate="print"/>
          <a:srcRect l="17188" b="5555"/>
          <a:stretch>
            <a:fillRect/>
          </a:stretch>
        </p:blipFill>
        <p:spPr bwMode="auto">
          <a:xfrm>
            <a:off x="428596" y="1714488"/>
            <a:ext cx="7572364" cy="4857784"/>
          </a:xfrm>
          <a:prstGeom prst="rect">
            <a:avLst/>
          </a:prstGeom>
          <a:noFill/>
        </p:spPr>
      </p:pic>
      <p:pic>
        <p:nvPicPr>
          <p:cNvPr id="5" name="Picture 2" descr="http://i56.tinypic.com/w1pkw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57166"/>
            <a:ext cx="2997000" cy="399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85001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www.hogarandalucia.nl/images/201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-1"/>
            <a:ext cx="9144001" cy="6912000"/>
          </a:xfrm>
          <a:prstGeom prst="rect">
            <a:avLst/>
          </a:prstGeom>
          <a:noFill/>
        </p:spPr>
      </p:pic>
      <p:pic>
        <p:nvPicPr>
          <p:cNvPr id="5" name="Picture 4" descr="http://i49.tinypic.com/2utt7p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2394000"/>
            <a:ext cx="2511000" cy="446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1764066">
            <a:off x="4499229" y="221089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31074" name="Picture 2" descr="http://4.bp.blogspot.com/-3xJP_4D9EPA/Uo_Rdq38tdI/AAAAAAAB-cE/AYaib4jkQ7I/s1600/18-im%C3%A1genes-hermosas--para-esta-navidad-+(1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0090"/>
            <a:ext cx="9108000" cy="5692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i46.tinypic.com/2w3chnm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85926"/>
            <a:ext cx="3294000" cy="4392000"/>
          </a:xfrm>
          <a:prstGeom prst="rect">
            <a:avLst/>
          </a:prstGeom>
          <a:noFill/>
        </p:spPr>
      </p:pic>
      <p:pic>
        <p:nvPicPr>
          <p:cNvPr id="9" name="Picture 4" descr="http://i45.tinypic.com/34grhqc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2214000"/>
            <a:ext cx="3983117" cy="4644000"/>
          </a:xfrm>
          <a:prstGeom prst="rect">
            <a:avLst/>
          </a:prstGeom>
          <a:noFill/>
        </p:spPr>
      </p:pic>
      <p:pic>
        <p:nvPicPr>
          <p:cNvPr id="18434" name="Picture 2" descr="http://i47.tinypic.com/2dqoy8h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2034000"/>
            <a:ext cx="4136580" cy="482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1795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0050" name="Picture 2" descr="http://2.bp.blogspot.com/-2fMBx5hKZfk/Uo_RfGHf3hI/AAAAAAAB-cM/ypsWOhbW9Z8/s1600/18-im%C3%A1genes-hermosas--para-esta-navidad-+(10).jpg"/>
          <p:cNvPicPr>
            <a:picLocks noChangeAspect="1" noChangeArrowheads="1"/>
          </p:cNvPicPr>
          <p:nvPr/>
        </p:nvPicPr>
        <p:blipFill>
          <a:blip r:embed="rId2" cstate="print"/>
          <a:srcRect l="22208" r="2989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17412" name="Picture 4" descr="grupo-de-musica-01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714488"/>
            <a:ext cx="1920000" cy="2304000"/>
          </a:xfrm>
          <a:prstGeom prst="rect">
            <a:avLst/>
          </a:prstGeom>
          <a:noFill/>
        </p:spPr>
      </p:pic>
      <p:pic>
        <p:nvPicPr>
          <p:cNvPr id="17414" name="Picture 6" descr="grupo-de-musica-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1928802"/>
            <a:ext cx="1920000" cy="2304000"/>
          </a:xfrm>
          <a:prstGeom prst="rect">
            <a:avLst/>
          </a:prstGeom>
          <a:noFill/>
        </p:spPr>
      </p:pic>
      <p:pic>
        <p:nvPicPr>
          <p:cNvPr id="17416" name="Picture 8" descr="grupo-de-musica-0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2500306"/>
            <a:ext cx="1920000" cy="2304000"/>
          </a:xfrm>
          <a:prstGeom prst="rect">
            <a:avLst/>
          </a:prstGeom>
          <a:noFill/>
        </p:spPr>
      </p:pic>
      <p:pic>
        <p:nvPicPr>
          <p:cNvPr id="17418" name="Picture 10" descr="grupo-de-musica-01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2357430"/>
            <a:ext cx="1920000" cy="230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570688" y="635795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2" name="Picture 4" descr="http://www.nitravel.rs/images/stories/novagodina/2014.jpg"/>
          <p:cNvPicPr>
            <a:picLocks noChangeAspect="1" noChangeArrowheads="1"/>
          </p:cNvPicPr>
          <p:nvPr/>
        </p:nvPicPr>
        <p:blipFill>
          <a:blip r:embed="rId2" cstate="print"/>
          <a:srcRect b="3881"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19125523">
            <a:off x="3356439" y="590405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FF0000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rgbClr val="FF0000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rgbClr val="FF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1378" name="Picture 2" descr="http://25.media.tumblr.com/tumblr_lha4s0MgCk1qzt4vjo1_50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0"/>
            <a:ext cx="6912000" cy="6912000"/>
          </a:xfrm>
          <a:prstGeom prst="rect">
            <a:avLst/>
          </a:prstGeom>
          <a:noFill/>
        </p:spPr>
      </p:pic>
      <p:pic>
        <p:nvPicPr>
          <p:cNvPr id="3074" name="Picture 2" descr="http://www.nocturnar.com/forum/attachments/perfiles/83608d1356911820-ano-nuevo-gif-animado-gifs-animados-ano-novo-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5851" y="4842000"/>
            <a:ext cx="2568149" cy="2016000"/>
          </a:xfrm>
          <a:prstGeom prst="ellipse">
            <a:avLst/>
          </a:prstGeom>
          <a:noFill/>
        </p:spPr>
      </p:pic>
      <p:pic>
        <p:nvPicPr>
          <p:cNvPr id="7" name="Picture 6" descr="http://mapiemsa.files.wordpress.com/2012/12/fn1.gif?w=64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56730" y="285728"/>
            <a:ext cx="2087270" cy="2880000"/>
          </a:xfrm>
          <a:prstGeom prst="rect">
            <a:avLst/>
          </a:prstGeom>
          <a:noFill/>
        </p:spPr>
      </p:pic>
      <p:pic>
        <p:nvPicPr>
          <p:cNvPr id="8" name="Picture 4" descr="http://i47.tinypic.com/10qccc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42974" y="1714488"/>
            <a:ext cx="4315500" cy="493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3233" y="285728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www.orionsarm.com/im_store/JenkinsDysonSwa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0165" cy="6858000"/>
          </a:xfrm>
          <a:prstGeom prst="rect">
            <a:avLst/>
          </a:prstGeom>
          <a:noFill/>
        </p:spPr>
      </p:pic>
      <p:pic>
        <p:nvPicPr>
          <p:cNvPr id="134146" name="Picture 2" descr="http://4.bp.blogspot.com/-BSQ-n2SVpH8/T0k2ub7-dmI/AAAAAAAAAXg/V6lbaESYzfE/s1600/chicos+saltand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714356"/>
            <a:ext cx="5791200" cy="4543426"/>
          </a:xfrm>
          <a:prstGeom prst="rect">
            <a:avLst/>
          </a:prstGeom>
          <a:noFill/>
        </p:spPr>
      </p:pic>
      <p:pic>
        <p:nvPicPr>
          <p:cNvPr id="6" name="Picture 2" descr="http://1.bp.blogspot.com/-TgeFvPG4kvc/UeAS5Aa-r_I/AAAAAAAABTw/q99WXIUvIbk/s1600/ninoscantandoparaimprimir6.png"/>
          <p:cNvPicPr>
            <a:picLocks noChangeAspect="1" noChangeArrowheads="1"/>
          </p:cNvPicPr>
          <p:nvPr/>
        </p:nvPicPr>
        <p:blipFill>
          <a:blip r:embed="rId4" cstate="print"/>
          <a:srcRect b="6428"/>
          <a:stretch>
            <a:fillRect/>
          </a:stretch>
        </p:blipFill>
        <p:spPr bwMode="auto">
          <a:xfrm>
            <a:off x="214282" y="3500438"/>
            <a:ext cx="3333750" cy="3119460"/>
          </a:xfrm>
          <a:prstGeom prst="rect">
            <a:avLst/>
          </a:prstGeom>
          <a:noFill/>
        </p:spPr>
      </p:pic>
      <p:pic>
        <p:nvPicPr>
          <p:cNvPr id="20482" name="Picture 2" descr="http://s3.amazonaws.com/bc.flashup.com/s3_375059_6310442_34781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3733799"/>
            <a:ext cx="5105400" cy="31242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71281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sieteluces.com/sieteluces/images/stories/gif-corazonenmovimient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" y="-3"/>
            <a:ext cx="9143921" cy="6876000"/>
          </a:xfrm>
          <a:prstGeom prst="rect">
            <a:avLst/>
          </a:prstGeom>
          <a:noFill/>
        </p:spPr>
      </p:pic>
      <p:pic>
        <p:nvPicPr>
          <p:cNvPr id="5" name="Picture 2" descr="http://www.sieteluces.com/sieteluces/images/stories/gif-corazonenmovimient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42931" y="1114425"/>
            <a:ext cx="6858000" cy="4629151"/>
          </a:xfrm>
          <a:prstGeom prst="ellipse">
            <a:avLst/>
          </a:prstGeom>
          <a:noFill/>
        </p:spPr>
      </p:pic>
      <p:pic>
        <p:nvPicPr>
          <p:cNvPr id="7" name="Picture 2" descr="http://i45.tinypic.com/1547f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500" y="2000240"/>
            <a:ext cx="3937500" cy="4500000"/>
          </a:xfrm>
          <a:prstGeom prst="rect">
            <a:avLst/>
          </a:prstGeom>
          <a:noFill/>
        </p:spPr>
      </p:pic>
      <p:pic>
        <p:nvPicPr>
          <p:cNvPr id="8" name="Picture 2" descr="http://i45.tinypic.com/1547f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3116"/>
            <a:ext cx="3937500" cy="4500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 rot="17523309">
            <a:off x="7587248" y="5915894"/>
            <a:ext cx="11673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4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images2.layoutsparks.com/1/178158/Moonlite-cuervo-estrellas-brill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4" descr="http://i45.tinypic.com/bdplhu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214000"/>
            <a:ext cx="3871935" cy="464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428405" y="6143644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7282" name="Picture 2" descr="http://k26.kn3.net/taringa/2/0/6/7/4/0/6/tebito16/99E.gif?672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0"/>
            <a:ext cx="6912000" cy="6912000"/>
          </a:xfrm>
          <a:prstGeom prst="rect">
            <a:avLst/>
          </a:prstGeom>
          <a:noFill/>
        </p:spPr>
      </p:pic>
      <p:pic>
        <p:nvPicPr>
          <p:cNvPr id="17410" name="Picture 2" descr="http://i50.tinypic.com/2w1xgk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142000"/>
            <a:ext cx="4715999" cy="471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71281" y="6143644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http://images2.fanpop.com/images/photos/2800000/Christmas-Tree-animated-Christmas-2008-christmas-2857055-639-65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638174"/>
            <a:ext cx="6086475" cy="6219826"/>
          </a:xfrm>
          <a:prstGeom prst="rect">
            <a:avLst/>
          </a:prstGeom>
          <a:noFill/>
        </p:spPr>
      </p:pic>
      <p:pic>
        <p:nvPicPr>
          <p:cNvPr id="6" name="Picture 2" descr="http://i50.tinypic.com/x4npfq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428604"/>
            <a:ext cx="4859924" cy="5868000"/>
          </a:xfrm>
          <a:prstGeom prst="rect">
            <a:avLst/>
          </a:prstGeom>
          <a:noFill/>
        </p:spPr>
      </p:pic>
      <p:pic>
        <p:nvPicPr>
          <p:cNvPr id="7" name="Picture 6" descr="http://2.bp.blogspot.com/-Ci_jS98Rty0/UNvt7-wpIqI/AAAAAAAAr9Y/W5Drn6Ntrzs/s320/gif+descorche+con+movimiento,champagne,a%C3%B1o+nuev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29132"/>
            <a:ext cx="3048000" cy="21240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1024765">
            <a:off x="7071215" y="6016157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5234" name="Picture 2" descr="http://img5.blogs.yahoo.co.jp/ybi/1/6f/81/goronyan_pico/folder/1526776/img_1526776_62309558_13?136657476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7" name="Picture 2" descr="http://img15.dreamies.de/img/652/b/ngs6f6p2ig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08999" y="4086000"/>
            <a:ext cx="4935001" cy="277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http://www.detodonavidad.com/wp-content/uploads/2011/12/Feliz-A%C3%B1o-2012-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85728"/>
            <a:ext cx="2366269" cy="2304000"/>
          </a:xfrm>
          <a:prstGeom prst="rect">
            <a:avLst/>
          </a:prstGeom>
          <a:noFill/>
        </p:spPr>
      </p:pic>
      <p:pic>
        <p:nvPicPr>
          <p:cNvPr id="9220" name="Picture 4" descr="https://lh6.googleusercontent.com/-VZSA0psP5gM/TvvbQWWV4hI/AAAAAAAASQU/ZWMhyfVcT1I/grupo%252520rockero%252520grand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4626000"/>
            <a:ext cx="3771315" cy="223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14157" y="21429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allthingsrobin.files.wordpress.com/2009/07/fireworks-animatio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-500090"/>
            <a:ext cx="11578422" cy="8100000"/>
          </a:xfrm>
          <a:prstGeom prst="rect">
            <a:avLst/>
          </a:prstGeom>
          <a:noFill/>
        </p:spPr>
      </p:pic>
      <p:pic>
        <p:nvPicPr>
          <p:cNvPr id="5" name="Picture 4" descr="http://www.hotelcasinointernational.com/files/cache/5e4210fac289717540cc7221233d7a60_f898.gif"/>
          <p:cNvPicPr>
            <a:picLocks noChangeAspect="1" noChangeArrowheads="1"/>
          </p:cNvPicPr>
          <p:nvPr/>
        </p:nvPicPr>
        <p:blipFill>
          <a:blip r:embed="rId3" cstate="print"/>
          <a:srcRect l="6250" r="7291"/>
          <a:stretch>
            <a:fillRect/>
          </a:stretch>
        </p:blipFill>
        <p:spPr bwMode="auto">
          <a:xfrm>
            <a:off x="1357290" y="785794"/>
            <a:ext cx="5929354" cy="300037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-215461" y="628652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http://noticiasmontreal.com/wp-content/uploads/2012/06/animated-gifs-21-0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0"/>
            <a:ext cx="6803999" cy="68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4820" name="Picture 4" descr="http://www.canalgif.net/Gifs-animados/Navidad/Arboles-de-navidad/Imagen-animada-Arbol-de-navidad-17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285992"/>
            <a:ext cx="3058752" cy="4032000"/>
          </a:xfrm>
          <a:prstGeom prst="rect">
            <a:avLst/>
          </a:prstGeom>
          <a:noFill/>
        </p:spPr>
      </p:pic>
      <p:pic>
        <p:nvPicPr>
          <p:cNvPr id="6" name="Picture 2" descr="http://socialife.es/resources/nzk8ew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14488"/>
            <a:ext cx="2992500" cy="478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14157" y="21429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www.fondosytemas.com/wp-content/uploads/new-year-fireworks-hong-kong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29700" name="Picture 4" descr="http://3.bp.blogspot.com/-NcsSvFXt60w/UNrkDJOSbTI/AAAAAAAAr6o/MlbJEjh8VrI/s1600/gifs+animados+a%C3%B1o+nuevo+,2013(17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00438"/>
            <a:ext cx="2667000" cy="2847976"/>
          </a:xfrm>
          <a:prstGeom prst="rect">
            <a:avLst/>
          </a:prstGeom>
          <a:noFill/>
        </p:spPr>
      </p:pic>
      <p:pic>
        <p:nvPicPr>
          <p:cNvPr id="7" name="Picture 4" descr="http://www.gif-animados.net/gifs/bailando-1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3714752"/>
            <a:ext cx="2240845" cy="2772000"/>
          </a:xfrm>
          <a:prstGeom prst="rect">
            <a:avLst/>
          </a:prstGeom>
          <a:noFill/>
        </p:spPr>
      </p:pic>
      <p:pic>
        <p:nvPicPr>
          <p:cNvPr id="10" name="Picture 2" descr="http://4.bp.blogspot.com/-13SRuuRHE8M/Tmd7gzJj0OI/AAAAAAAAMas/ywFYxEqAjiA/s1600/bailes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4071942"/>
            <a:ext cx="3153249" cy="212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928794" y="28572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400" dirty="0" smtClean="0">
              <a:solidFill>
                <a:schemeClr val="bg1"/>
              </a:solidFill>
            </a:endParaRPr>
          </a:p>
        </p:txBody>
      </p:sp>
      <p:pic>
        <p:nvPicPr>
          <p:cNvPr id="6146" name="Picture 2" descr="http://1.bp.blogspot.com/-MnfklYCTW9I/TaI7Z5x-9XI/AAAAAAAAAS4/YYN3Ek5tbMc/s1600/8-6-gifs-animados-baile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4071942"/>
            <a:ext cx="1905000" cy="24384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214290"/>
            <a:ext cx="892971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479635" y="2551837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814843" y="357166"/>
            <a:ext cx="555709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Escríbelo en tu corazón "Que cada día sea </a:t>
            </a:r>
          </a:p>
          <a:p>
            <a:pPr algn="ctr"/>
            <a:r>
              <a:rPr lang="es-ES_tradnl" sz="2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el mejor del año que comienza."</a:t>
            </a:r>
            <a:endParaRPr lang="es-ES_tradnl" sz="2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499843" y="6286520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http://blog.hostalia.com/wp-content/themes/hostalia/images/geometrio-gif-blog-de-hostalia-hosting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0"/>
            <a:ext cx="6912000" cy="69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i47.tinypic.com/1zn65pj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071678"/>
            <a:ext cx="2822411" cy="3276000"/>
          </a:xfrm>
          <a:prstGeom prst="rect">
            <a:avLst/>
          </a:prstGeom>
          <a:noFill/>
        </p:spPr>
      </p:pic>
      <p:pic>
        <p:nvPicPr>
          <p:cNvPr id="8" name="Picture 6" descr="http://www.8pic.ir/images/7302910511317799418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357298"/>
            <a:ext cx="3092047" cy="4140000"/>
          </a:xfrm>
          <a:prstGeom prst="rect">
            <a:avLst/>
          </a:prstGeom>
          <a:noFill/>
        </p:spPr>
      </p:pic>
      <p:pic>
        <p:nvPicPr>
          <p:cNvPr id="9" name="Picture 2" descr="http://picturestack.com/278/29/F64HappyNewYelWX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3798000"/>
            <a:ext cx="2931240" cy="3060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 rot="4093293">
            <a:off x="5989164" y="5889854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fotosbonitas.org/wp-content/uploads/2013/11/happy_new_year_01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642918"/>
            <a:ext cx="7620000" cy="571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357950" y="357166"/>
            <a:ext cx="235891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  </a:t>
            </a:r>
          </a:p>
          <a:p>
            <a:pPr algn="ctr"/>
            <a:r>
              <a:rPr lang="es-E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2013</a:t>
            </a:r>
            <a:r>
              <a:rPr lang="es-ES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99843" y="6215082"/>
            <a:ext cx="10278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144</Words>
  <Application>Microsoft Office PowerPoint</Application>
  <PresentationFormat>Presentación en pantalla (4:3)</PresentationFormat>
  <Paragraphs>54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191</cp:revision>
  <dcterms:created xsi:type="dcterms:W3CDTF">2013-12-12T22:15:41Z</dcterms:created>
  <dcterms:modified xsi:type="dcterms:W3CDTF">2013-12-15T10:22:36Z</dcterms:modified>
</cp:coreProperties>
</file>