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Default Extension="fntdata" ContentType="application/x-fontdata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notesSlides/notesSlide13.xml" ContentType="application/vnd.openxmlformats-officedocument.presentationml.notesSlide+xml"/>
  <Override PartName="/ppt/slideLayouts/slideLayout10.xml" ContentType="application/vnd.openxmlformats-officedocument.presentationml.slideLayout+xml"/>
  <Default Extension="gif" ContentType="image/gif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  <p:sldMasterId id="2147483660" r:id="rId2"/>
  </p:sldMasterIdLst>
  <p:notesMasterIdLst>
    <p:notesMasterId r:id="rId27"/>
  </p:notesMasterIdLst>
  <p:sldIdLst>
    <p:sldId id="256" r:id="rId3"/>
    <p:sldId id="257" r:id="rId4"/>
    <p:sldId id="260" r:id="rId5"/>
    <p:sldId id="287" r:id="rId6"/>
    <p:sldId id="261" r:id="rId7"/>
    <p:sldId id="262" r:id="rId8"/>
    <p:sldId id="298" r:id="rId9"/>
    <p:sldId id="264" r:id="rId10"/>
    <p:sldId id="265" r:id="rId11"/>
    <p:sldId id="291" r:id="rId12"/>
    <p:sldId id="295" r:id="rId13"/>
    <p:sldId id="268" r:id="rId14"/>
    <p:sldId id="269" r:id="rId15"/>
    <p:sldId id="299" r:id="rId16"/>
    <p:sldId id="274" r:id="rId17"/>
    <p:sldId id="275" r:id="rId18"/>
    <p:sldId id="292" r:id="rId19"/>
    <p:sldId id="293" r:id="rId20"/>
    <p:sldId id="277" r:id="rId21"/>
    <p:sldId id="279" r:id="rId22"/>
    <p:sldId id="282" r:id="rId23"/>
    <p:sldId id="296" r:id="rId24"/>
    <p:sldId id="297" r:id="rId25"/>
    <p:sldId id="290" r:id="rId26"/>
  </p:sldIdLst>
  <p:sldSz cx="9144000" cy="6858000" type="screen4x3"/>
  <p:notesSz cx="6858000" cy="9144000"/>
  <p:embeddedFontLst>
    <p:embeddedFont>
      <p:font typeface="Calibri" pitchFamily="34" charset="0"/>
      <p:regular r:id="rId28"/>
      <p:bold r:id="rId29"/>
      <p:italic r:id="rId30"/>
      <p:boldItalic r:id="rId31"/>
    </p:embeddedFont>
    <p:embeddedFont>
      <p:font typeface="Berlin Sans FB Demi" pitchFamily="34" charset="0"/>
      <p:bold r:id="rId32"/>
    </p:embeddedFont>
  </p:embeddedFontLst>
  <p:defaultTextStyle>
    <a:defPPr>
      <a:defRPr lang="es-ES_trad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qw0bedFRqVRlbIVv8hTNUg==" hashData="CdyIMMU/YBHrSkgDZbE+ibYKh/U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71327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7" d="100"/>
          <a:sy n="67" d="100"/>
        </p:scale>
        <p:origin x="-354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font" Target="fonts/font2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font" Target="fonts/font5.fntdata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font" Target="fonts/font1.fntdata"/><Relationship Id="rId36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font" Target="fonts/font4.fntdata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notesMaster" Target="notesMasters/notesMaster1.xml"/><Relationship Id="rId30" Type="http://schemas.openxmlformats.org/officeDocument/2006/relationships/font" Target="fonts/font3.fntdata"/><Relationship Id="rId35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CD12F98-136E-4C38-A540-8F79314272C7}" type="datetimeFigureOut">
              <a:rPr lang="es-ES_tradnl" smtClean="0"/>
              <a:pPr/>
              <a:t>04/12/2012</a:t>
            </a:fld>
            <a:endParaRPr lang="es-ES_tradnl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_tradnl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6D03DE9-2B6E-467F-A4EC-3A902436B347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D03DE9-2B6E-467F-A4EC-3A902436B347}" type="slidenum">
              <a:rPr lang="es-ES_tradnl" smtClean="0"/>
              <a:pPr/>
              <a:t>1</a:t>
            </a:fld>
            <a:endParaRPr lang="es-ES_tradnl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D03DE9-2B6E-467F-A4EC-3A902436B347}" type="slidenum">
              <a:rPr lang="es-ES_tradnl" smtClean="0"/>
              <a:pPr/>
              <a:t>2</a:t>
            </a:fld>
            <a:endParaRPr lang="es-ES_tradnl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D03DE9-2B6E-467F-A4EC-3A902436B347}" type="slidenum">
              <a:rPr lang="es-ES_tradnl" smtClean="0"/>
              <a:pPr/>
              <a:t>3</a:t>
            </a:fld>
            <a:endParaRPr lang="es-ES_tradnl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D03DE9-2B6E-467F-A4EC-3A902436B347}" type="slidenum">
              <a:rPr lang="es-ES_tradnl" smtClean="0"/>
              <a:pPr/>
              <a:t>6</a:t>
            </a:fld>
            <a:endParaRPr lang="es-ES_tradnl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D03DE9-2B6E-467F-A4EC-3A902436B347}" type="slidenum">
              <a:rPr lang="es-ES_tradnl" smtClean="0"/>
              <a:pPr/>
              <a:t>8</a:t>
            </a:fld>
            <a:endParaRPr lang="es-ES_tradnl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 dirty="0">
              <a:solidFill>
                <a:schemeClr val="accent2"/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D03DE9-2B6E-467F-A4EC-3A902436B347}" type="slidenum">
              <a:rPr lang="es-ES_tradnl" smtClean="0"/>
              <a:pPr/>
              <a:t>9</a:t>
            </a:fld>
            <a:endParaRPr lang="es-ES_tradnl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D03DE9-2B6E-467F-A4EC-3A902436B347}" type="slidenum">
              <a:rPr lang="es-ES_tradnl" smtClean="0"/>
              <a:pPr/>
              <a:t>12</a:t>
            </a:fld>
            <a:endParaRPr lang="es-ES_tradnl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D03DE9-2B6E-467F-A4EC-3A902436B347}" type="slidenum">
              <a:rPr lang="es-ES_tradnl" smtClean="0"/>
              <a:pPr/>
              <a:t>13</a:t>
            </a:fld>
            <a:endParaRPr lang="es-ES_tradnl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D03DE9-2B6E-467F-A4EC-3A902436B347}" type="slidenum">
              <a:rPr lang="es-ES_tradnl" smtClean="0"/>
              <a:pPr/>
              <a:t>15</a:t>
            </a:fld>
            <a:endParaRPr lang="es-ES_tradnl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D03DE9-2B6E-467F-A4EC-3A902436B347}" type="slidenum">
              <a:rPr lang="es-ES_tradnl" smtClean="0"/>
              <a:pPr/>
              <a:t>19</a:t>
            </a:fld>
            <a:endParaRPr lang="es-ES_tradnl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D03DE9-2B6E-467F-A4EC-3A902436B347}" type="slidenum">
              <a:rPr lang="es-ES_tradnl" smtClean="0"/>
              <a:pPr/>
              <a:t>20</a:t>
            </a:fld>
            <a:endParaRPr lang="es-ES_tradnl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D03DE9-2B6E-467F-A4EC-3A902436B347}" type="slidenum">
              <a:rPr lang="es-ES_tradnl" smtClean="0"/>
              <a:pPr/>
              <a:t>21</a:t>
            </a:fld>
            <a:endParaRPr lang="es-ES_tradnl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D03DE9-2B6E-467F-A4EC-3A902436B347}" type="slidenum">
              <a:rPr lang="es-ES_tradnl" smtClean="0"/>
              <a:pPr/>
              <a:t>23</a:t>
            </a:fld>
            <a:endParaRPr lang="es-ES_tradnl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11A41A-5F4D-40B1-8B63-FAC380C390C7}" type="datetimeFigureOut">
              <a:rPr lang="es-ES_tradnl" smtClean="0"/>
              <a:pPr/>
              <a:t>04/12/2012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024E39-0CFA-498A-8B93-1B92EEAD986D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11A41A-5F4D-40B1-8B63-FAC380C390C7}" type="datetimeFigureOut">
              <a:rPr lang="es-ES_tradnl" smtClean="0"/>
              <a:pPr/>
              <a:t>04/12/2012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024E39-0CFA-498A-8B93-1B92EEAD986D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11A41A-5F4D-40B1-8B63-FAC380C390C7}" type="datetimeFigureOut">
              <a:rPr lang="es-ES_tradnl" smtClean="0"/>
              <a:pPr/>
              <a:t>04/12/2012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024E39-0CFA-498A-8B93-1B92EEAD986D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11A41A-5F4D-40B1-8B63-FAC380C390C7}" type="datetimeFigureOut">
              <a:rPr lang="es-ES_tradnl" smtClean="0"/>
              <a:pPr/>
              <a:t>04/12/2012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024E39-0CFA-498A-8B93-1B92EEAD986D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11A41A-5F4D-40B1-8B63-FAC380C390C7}" type="datetimeFigureOut">
              <a:rPr lang="es-ES_tradnl" smtClean="0"/>
              <a:pPr/>
              <a:t>04/12/2012</a:t>
            </a:fld>
            <a:endParaRPr lang="es-ES_tradn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024E39-0CFA-498A-8B93-1B92EEAD986D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11A41A-5F4D-40B1-8B63-FAC380C390C7}" type="datetimeFigureOut">
              <a:rPr lang="es-ES_tradnl" smtClean="0"/>
              <a:pPr/>
              <a:t>04/12/2012</a:t>
            </a:fld>
            <a:endParaRPr lang="es-ES_tradn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024E39-0CFA-498A-8B93-1B92EEAD986D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11A41A-5F4D-40B1-8B63-FAC380C390C7}" type="datetimeFigureOut">
              <a:rPr lang="es-ES_tradnl" smtClean="0"/>
              <a:pPr/>
              <a:t>04/12/2012</a:t>
            </a:fld>
            <a:endParaRPr lang="es-ES_tradn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024E39-0CFA-498A-8B93-1B92EEAD986D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11A41A-5F4D-40B1-8B63-FAC380C390C7}" type="datetimeFigureOut">
              <a:rPr lang="es-ES_tradnl" smtClean="0"/>
              <a:pPr/>
              <a:t>04/12/2012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024E39-0CFA-498A-8B93-1B92EEAD986D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11A41A-5F4D-40B1-8B63-FAC380C390C7}" type="datetimeFigureOut">
              <a:rPr lang="es-ES_tradnl" smtClean="0"/>
              <a:pPr/>
              <a:t>04/12/2012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024E39-0CFA-498A-8B93-1B92EEAD986D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11A41A-5F4D-40B1-8B63-FAC380C390C7}" type="datetimeFigureOut">
              <a:rPr lang="es-ES_tradnl" smtClean="0"/>
              <a:pPr/>
              <a:t>04/12/2012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024E39-0CFA-498A-8B93-1B92EEAD986D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11A41A-5F4D-40B1-8B63-FAC380C390C7}" type="datetimeFigureOut">
              <a:rPr lang="es-ES_tradnl" smtClean="0"/>
              <a:pPr/>
              <a:t>04/12/2012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024E39-0CFA-498A-8B93-1B92EEAD986D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7326082-D331-474D-89CF-7D48B41E3098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211A41A-5F4D-40B1-8B63-FAC380C390C7}" type="datetimeFigureOut">
              <a:rPr lang="es-ES_tradnl" smtClean="0"/>
              <a:pPr/>
              <a:t>04/12/2012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C024E39-0CFA-498A-8B93-1B92EEAD986D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10631A16-B219-44FD-8636-650203DC3D94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7" Type="http://schemas.openxmlformats.org/officeDocument/2006/relationships/image" Target="../media/image4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jpeg"/><Relationship Id="rId5" Type="http://schemas.openxmlformats.org/officeDocument/2006/relationships/image" Target="../media/image2.gif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gif"/><Relationship Id="rId3" Type="http://schemas.openxmlformats.org/officeDocument/2006/relationships/image" Target="../media/image5.jpeg"/><Relationship Id="rId7" Type="http://schemas.openxmlformats.org/officeDocument/2006/relationships/image" Target="../media/image9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gif"/><Relationship Id="rId5" Type="http://schemas.openxmlformats.org/officeDocument/2006/relationships/image" Target="../media/image7.jpeg"/><Relationship Id="rId4" Type="http://schemas.openxmlformats.org/officeDocument/2006/relationships/image" Target="../media/image6.gif"/><Relationship Id="rId9" Type="http://schemas.openxmlformats.org/officeDocument/2006/relationships/image" Target="../media/image11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gif"/><Relationship Id="rId7" Type="http://schemas.openxmlformats.org/officeDocument/2006/relationships/image" Target="../media/image19.gif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gif"/><Relationship Id="rId5" Type="http://schemas.openxmlformats.org/officeDocument/2006/relationships/image" Target="../media/image17.gif"/><Relationship Id="rId4" Type="http://schemas.openxmlformats.org/officeDocument/2006/relationships/image" Target="../media/image16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gif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3.jpeg"/><Relationship Id="rId5" Type="http://schemas.openxmlformats.org/officeDocument/2006/relationships/hyperlink" Target="http://es.dreamstime.com/register?jump_to=http://es.dreamstime.com/foto-de-archivo-feliz-navidad-2012-image21042540" TargetMode="External"/><Relationship Id="rId4" Type="http://schemas.openxmlformats.org/officeDocument/2006/relationships/image" Target="../media/image22.gif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gif"/><Relationship Id="rId3" Type="http://schemas.openxmlformats.org/officeDocument/2006/relationships/image" Target="../media/image24.jpeg"/><Relationship Id="rId7" Type="http://schemas.openxmlformats.org/officeDocument/2006/relationships/hyperlink" Target="http://gifs.com.es/~gifscom/Navidad/Regalos/Regalos+de+Navidad+(20).gif.php" TargetMode="Externa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7.gif"/><Relationship Id="rId5" Type="http://schemas.openxmlformats.org/officeDocument/2006/relationships/image" Target="../media/image26.gif"/><Relationship Id="rId10" Type="http://schemas.openxmlformats.org/officeDocument/2006/relationships/image" Target="../media/image29.gif"/><Relationship Id="rId4" Type="http://schemas.openxmlformats.org/officeDocument/2006/relationships/image" Target="../media/image25.gif"/><Relationship Id="rId9" Type="http://schemas.openxmlformats.org/officeDocument/2006/relationships/hyperlink" Target="http://gifs.com.es/~gifscom/Navidad/Regalos/Regalos+de+Navidad+(38).gif.php" TargetMode="Externa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gif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4.gif"/><Relationship Id="rId4" Type="http://schemas.openxmlformats.org/officeDocument/2006/relationships/image" Target="../media/image33.jpe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gif"/><Relationship Id="rId3" Type="http://schemas.openxmlformats.org/officeDocument/2006/relationships/image" Target="../media/image35.gif"/><Relationship Id="rId7" Type="http://schemas.openxmlformats.org/officeDocument/2006/relationships/image" Target="../media/image39.gif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8.gif"/><Relationship Id="rId11" Type="http://schemas.openxmlformats.org/officeDocument/2006/relationships/image" Target="../media/image43.gif"/><Relationship Id="rId5" Type="http://schemas.openxmlformats.org/officeDocument/2006/relationships/image" Target="../media/image37.gif"/><Relationship Id="rId10" Type="http://schemas.openxmlformats.org/officeDocument/2006/relationships/image" Target="../media/image42.gif"/><Relationship Id="rId4" Type="http://schemas.openxmlformats.org/officeDocument/2006/relationships/image" Target="../media/image36.gif"/><Relationship Id="rId9" Type="http://schemas.openxmlformats.org/officeDocument/2006/relationships/image" Target="../media/image41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gif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2.gif"/><Relationship Id="rId3" Type="http://schemas.openxmlformats.org/officeDocument/2006/relationships/image" Target="../media/image47.gif"/><Relationship Id="rId7" Type="http://schemas.openxmlformats.org/officeDocument/2006/relationships/image" Target="../media/image51.gif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0.gif"/><Relationship Id="rId5" Type="http://schemas.openxmlformats.org/officeDocument/2006/relationships/image" Target="../media/image49.gif"/><Relationship Id="rId4" Type="http://schemas.openxmlformats.org/officeDocument/2006/relationships/image" Target="../media/image48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5.gif"/><Relationship Id="rId4" Type="http://schemas.openxmlformats.org/officeDocument/2006/relationships/image" Target="../media/image54.gi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gif"/><Relationship Id="rId2" Type="http://schemas.openxmlformats.org/officeDocument/2006/relationships/image" Target="../media/image56.gif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0.gif"/><Relationship Id="rId4" Type="http://schemas.openxmlformats.org/officeDocument/2006/relationships/image" Target="../media/image59.jpe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gif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gif"/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4.gi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gif"/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7.gi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gif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0.jpeg"/><Relationship Id="rId4" Type="http://schemas.openxmlformats.org/officeDocument/2006/relationships/image" Target="../media/image69.gif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76.jpeg"/><Relationship Id="rId3" Type="http://schemas.openxmlformats.org/officeDocument/2006/relationships/image" Target="../media/image71.gif"/><Relationship Id="rId7" Type="http://schemas.openxmlformats.org/officeDocument/2006/relationships/image" Target="../media/image75.gif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4.gif"/><Relationship Id="rId5" Type="http://schemas.openxmlformats.org/officeDocument/2006/relationships/image" Target="../media/image73.gif"/><Relationship Id="rId4" Type="http://schemas.openxmlformats.org/officeDocument/2006/relationships/image" Target="../media/image72.gi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gif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0.jpeg"/><Relationship Id="rId5" Type="http://schemas.openxmlformats.org/officeDocument/2006/relationships/image" Target="../media/image79.gif"/><Relationship Id="rId4" Type="http://schemas.openxmlformats.org/officeDocument/2006/relationships/image" Target="../media/image78.gi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2.gif"/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3.gif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8.gif"/><Relationship Id="rId13" Type="http://schemas.openxmlformats.org/officeDocument/2006/relationships/image" Target="../media/image93.gif"/><Relationship Id="rId3" Type="http://schemas.openxmlformats.org/officeDocument/2006/relationships/image" Target="../media/image84.jpeg"/><Relationship Id="rId7" Type="http://schemas.openxmlformats.org/officeDocument/2006/relationships/hyperlink" Target="http://nombresanimados.net/" TargetMode="External"/><Relationship Id="rId12" Type="http://schemas.openxmlformats.org/officeDocument/2006/relationships/image" Target="../media/image92.gif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7.gif"/><Relationship Id="rId11" Type="http://schemas.openxmlformats.org/officeDocument/2006/relationships/image" Target="../media/image91.gif"/><Relationship Id="rId5" Type="http://schemas.openxmlformats.org/officeDocument/2006/relationships/image" Target="../media/image86.gif"/><Relationship Id="rId10" Type="http://schemas.openxmlformats.org/officeDocument/2006/relationships/image" Target="../media/image90.gif"/><Relationship Id="rId4" Type="http://schemas.openxmlformats.org/officeDocument/2006/relationships/image" Target="../media/image85.gif"/><Relationship Id="rId9" Type="http://schemas.openxmlformats.org/officeDocument/2006/relationships/image" Target="../media/image89.gif"/><Relationship Id="rId14" Type="http://schemas.openxmlformats.org/officeDocument/2006/relationships/image" Target="../media/image64.gif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94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95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9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026" name="Picture 2" descr="J:\para hacer navidad\fondo-navidad_1280x1024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-486000"/>
            <a:ext cx="9180000" cy="7344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2071670" y="3143248"/>
            <a:ext cx="5955093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s-ES" sz="48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MI TREN DE LA </a:t>
            </a:r>
            <a:r>
              <a:rPr lang="es-ES" sz="4800" b="1" dirty="0" smtClean="0">
                <a:ln w="50800"/>
                <a:solidFill>
                  <a:srgbClr val="FF0000"/>
                </a:solidFill>
              </a:rPr>
              <a:t>NAVIDAD</a:t>
            </a:r>
            <a:endParaRPr lang="es-ES" sz="4800" b="1" cap="none" spc="0" dirty="0">
              <a:ln w="50800"/>
              <a:solidFill>
                <a:srgbClr val="FF0000"/>
              </a:solidFill>
              <a:effectLst/>
            </a:endParaRPr>
          </a:p>
        </p:txBody>
      </p:sp>
      <p:pic>
        <p:nvPicPr>
          <p:cNvPr id="30722" name="Picture 2" descr="http://images.yodibujo.es/_uploads/membres/articles/20091252/jinglebellshp3_jqk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765874">
            <a:off x="5517310" y="242203"/>
            <a:ext cx="2819400" cy="2552700"/>
          </a:xfrm>
          <a:prstGeom prst="rect">
            <a:avLst/>
          </a:prstGeom>
          <a:noFill/>
        </p:spPr>
      </p:pic>
      <p:pic>
        <p:nvPicPr>
          <p:cNvPr id="1028" name="Picture 4" descr="C:\Users\abuelitos\Documents\COMPRIMIR\24852609[1]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429256" y="4714884"/>
            <a:ext cx="3861926" cy="2268000"/>
          </a:xfrm>
          <a:prstGeom prst="roundRect">
            <a:avLst/>
          </a:prstGeom>
          <a:noFill/>
          <a:effectLst>
            <a:softEdge rad="635000"/>
          </a:effectLst>
        </p:spPr>
      </p:pic>
      <p:pic>
        <p:nvPicPr>
          <p:cNvPr id="38918" name="Picture 6" descr="http://www.imagenesanimadas.net/Navidad/Muñecos-Nieve/munecos-68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71472" y="2643182"/>
            <a:ext cx="2238375" cy="22288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5000">
    <p:dissolve/>
    <p:sndAc>
      <p:stSnd>
        <p:snd r:embed="rId3" name="NAVIDAD (J.L. Perales)EDITADO 4 30 (1)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-1.11111E-6 L -1.00677 0.0044 " pathEditMode="relative" rAng="0" ptsTypes="AA">
                                      <p:cBhvr>
                                        <p:cTn id="6" dur="5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03" y="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050" name="Picture 2" descr="J:\para hacer navidad\pirotecnia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" y="0"/>
            <a:ext cx="4751770" cy="3816000"/>
          </a:xfrm>
          <a:prstGeom prst="rect">
            <a:avLst/>
          </a:prstGeom>
          <a:noFill/>
        </p:spPr>
      </p:pic>
      <p:pic>
        <p:nvPicPr>
          <p:cNvPr id="2051" name="Picture 3" descr="J:\para hacer navidad\pirotecnia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3357562"/>
            <a:ext cx="4527630" cy="3636000"/>
          </a:xfrm>
          <a:prstGeom prst="rect">
            <a:avLst/>
          </a:prstGeom>
          <a:noFill/>
        </p:spPr>
      </p:pic>
      <p:pic>
        <p:nvPicPr>
          <p:cNvPr id="2052" name="Picture 4" descr="J:\para hacer navidad\pirotecnia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1542" y="0"/>
            <a:ext cx="4572458" cy="3672000"/>
          </a:xfrm>
          <a:prstGeom prst="rect">
            <a:avLst/>
          </a:prstGeom>
          <a:noFill/>
        </p:spPr>
      </p:pic>
      <p:pic>
        <p:nvPicPr>
          <p:cNvPr id="2053" name="Picture 5" descr="J:\para hacer navidad\pirotecnia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00562" y="3357562"/>
            <a:ext cx="4706942" cy="3780000"/>
          </a:xfrm>
          <a:prstGeom prst="rect">
            <a:avLst/>
          </a:prstGeom>
          <a:noFill/>
        </p:spPr>
      </p:pic>
      <p:sp>
        <p:nvSpPr>
          <p:cNvPr id="2054" name="Rectangle 6"/>
          <p:cNvSpPr>
            <a:spLocks noChangeArrowheads="1"/>
          </p:cNvSpPr>
          <p:nvPr/>
        </p:nvSpPr>
        <p:spPr bwMode="auto">
          <a:xfrm>
            <a:off x="214282" y="0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_tradnl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055" name="Rectangle 7"/>
          <p:cNvSpPr>
            <a:spLocks noChangeArrowheads="1"/>
          </p:cNvSpPr>
          <p:nvPr/>
        </p:nvSpPr>
        <p:spPr bwMode="auto">
          <a:xfrm>
            <a:off x="0" y="226374"/>
            <a:ext cx="2871299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_tradnl" sz="18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0" y="6215082"/>
            <a:ext cx="9144000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s-ES" sz="2400" b="1" dirty="0" smtClean="0">
                <a:ln w="50800"/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QUIERO QUE ESTA NAVIDAD SEA DIFERENTE </a:t>
            </a:r>
            <a:endParaRPr lang="es-ES" sz="2400" b="1" cap="none" spc="0" dirty="0">
              <a:ln w="50800"/>
              <a:solidFill>
                <a:schemeClr val="bg2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Picture 2" descr="C:\Users\abuelitos\Documents\COMPRIMIR\613550kqs8n5izc5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643174" y="4000504"/>
            <a:ext cx="3710116" cy="2628000"/>
          </a:xfrm>
          <a:prstGeom prst="roundRect">
            <a:avLst/>
          </a:prstGeom>
          <a:noFill/>
          <a:effectLst>
            <a:softEdge rad="317500"/>
          </a:effectLst>
        </p:spPr>
      </p:pic>
      <p:pic>
        <p:nvPicPr>
          <p:cNvPr id="1026" name="Picture 2" descr="C:\Users\abuelitos\Documents\BELEN\ornaments-4[1]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-142908" y="3071810"/>
            <a:ext cx="9429816" cy="1071570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5" name="Picture 2" descr="J:\IMAGENES NAVIDAD\artif1[1].gi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286248" y="571480"/>
            <a:ext cx="609600" cy="2438400"/>
          </a:xfrm>
          <a:prstGeom prst="rect">
            <a:avLst/>
          </a:prstGeom>
          <a:noFill/>
        </p:spPr>
      </p:pic>
      <p:pic>
        <p:nvPicPr>
          <p:cNvPr id="1027" name="Picture 3" descr="J:\IMAGENES NAVIDAD\fe_we_18[1]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572264" y="571500"/>
            <a:ext cx="785818" cy="5715000"/>
          </a:xfrm>
          <a:prstGeom prst="rect">
            <a:avLst/>
          </a:prstGeom>
          <a:noFill/>
        </p:spPr>
      </p:pic>
      <p:pic>
        <p:nvPicPr>
          <p:cNvPr id="1028" name="Picture 4" descr="J:\IMAGENES NAVIDAD\fe_we_18[1]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714480" y="642918"/>
            <a:ext cx="357187" cy="5715000"/>
          </a:xfrm>
          <a:prstGeom prst="rect">
            <a:avLst/>
          </a:prstGeom>
          <a:noFill/>
        </p:spPr>
      </p:pic>
      <p:pic>
        <p:nvPicPr>
          <p:cNvPr id="1029" name="Picture 5" descr="J:\IMAGENES NAVIDAD\artif2[1].gif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643834" y="1285860"/>
            <a:ext cx="714375" cy="1819275"/>
          </a:xfrm>
          <a:prstGeom prst="rect">
            <a:avLst/>
          </a:prstGeom>
          <a:noFill/>
        </p:spPr>
      </p:pic>
      <p:pic>
        <p:nvPicPr>
          <p:cNvPr id="1030" name="Picture 6" descr="J:\IMAGENES NAVIDAD\artif2[1].gif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85720" y="642918"/>
            <a:ext cx="714375" cy="1819275"/>
          </a:xfrm>
          <a:prstGeom prst="rect">
            <a:avLst/>
          </a:prstGeom>
          <a:noFill/>
        </p:spPr>
      </p:pic>
      <p:pic>
        <p:nvPicPr>
          <p:cNvPr id="1032" name="Picture 8" descr="J:\GIBS CUMPLEAÑOS - TARTAS\irework3[1].gif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8072462" y="4714884"/>
            <a:ext cx="342900" cy="1028700"/>
          </a:xfrm>
          <a:prstGeom prst="rect">
            <a:avLst/>
          </a:prstGeom>
          <a:noFill/>
        </p:spPr>
      </p:pic>
      <p:pic>
        <p:nvPicPr>
          <p:cNvPr id="1033" name="Picture 9" descr="J:\GIBS CUMPLEAÑOS - TARTAS\irework3[1].gif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71472" y="5357826"/>
            <a:ext cx="342900" cy="1028700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7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9458" name="Picture 2" descr="J:\para hacer navidad\tren-infantil-pacific-union[1] (FILEminimizer)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285784" y="-18000"/>
            <a:ext cx="11689200" cy="6876000"/>
          </a:xfrm>
          <a:prstGeom prst="rect">
            <a:avLst/>
          </a:prstGeom>
          <a:noFill/>
        </p:spPr>
      </p:pic>
      <p:pic>
        <p:nvPicPr>
          <p:cNvPr id="19459" name="Picture 3" descr="J:\para hacer navidad\feliz-navidad[1] (2)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072330" y="3214686"/>
            <a:ext cx="3085185" cy="3060000"/>
          </a:xfrm>
          <a:prstGeom prst="roundRect">
            <a:avLst/>
          </a:prstGeom>
          <a:noFill/>
          <a:effectLst>
            <a:softEdge rad="317500"/>
          </a:effectLst>
        </p:spPr>
      </p:pic>
      <p:sp>
        <p:nvSpPr>
          <p:cNvPr id="19460" name="Rectangle 4"/>
          <p:cNvSpPr>
            <a:spLocks noChangeArrowheads="1"/>
          </p:cNvSpPr>
          <p:nvPr/>
        </p:nvSpPr>
        <p:spPr bwMode="auto"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_tradnl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3214678" y="5643578"/>
            <a:ext cx="5429288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s-ES_tradnl" sz="2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Quisiera ser un tren enorme</a:t>
            </a:r>
          </a:p>
          <a:p>
            <a:pPr algn="ctr"/>
            <a:r>
              <a:rPr lang="es-ES_tradnl" sz="2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 para poder subir a toda mi gente</a:t>
            </a:r>
            <a:endParaRPr lang="es-ES_tradnl" sz="24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/>
            <a:r>
              <a:rPr kumimoji="0" lang="es-ES_tradnl" sz="3200" b="1" i="0" u="none" strike="noStrike" normalizeH="0" baseline="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endParaRPr lang="es-ES_tradnl" sz="32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2286000" y="3105835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endParaRPr lang="es-ES_tradnl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Click="0" advTm="6000">
    <p:randomBa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6146" name="Picture 2" descr="J:\para hacer navidad\Regalos-Navidad-1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1472" y="0"/>
            <a:ext cx="8190000" cy="6552000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3074" name="Picture 2" descr="C:\Users\abuelitos\Documents\COMPRIMIR\vtrenh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643702" y="5991221"/>
            <a:ext cx="2333625" cy="866779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3143240" y="1785926"/>
            <a:ext cx="5286412" cy="6771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es-ES_tradnl" b="1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algn="ctr"/>
            <a:r>
              <a:rPr lang="es-ES_tradnl" sz="20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Para que en cada uno de ellos se suban. </a:t>
            </a:r>
            <a:endParaRPr lang="es-ES_tradnl" sz="20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FF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3571868" y="1357298"/>
            <a:ext cx="4714908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endParaRPr lang="es-ES_tradnl" sz="2000" b="1" spc="200" dirty="0" smtClean="0">
              <a:ln w="29210">
                <a:solidFill>
                  <a:schemeClr val="accent3">
                    <a:tint val="10000"/>
                  </a:schemeClr>
                </a:solidFill>
              </a:ln>
              <a:solidFill>
                <a:schemeClr val="accent3">
                  <a:satMod val="200000"/>
                  <a:alpha val="50000"/>
                </a:schemeClr>
              </a:solidFill>
              <a:effectLst>
                <a:innerShdw blurRad="50800" dist="50800" dir="8100000">
                  <a:srgbClr val="7D7D7D">
                    <a:alpha val="73000"/>
                  </a:srgbClr>
                </a:innerShdw>
              </a:effectLst>
              <a:latin typeface="Arial" pitchFamily="34" charset="0"/>
              <a:cs typeface="Arial" pitchFamily="34" charset="0"/>
            </a:endParaRPr>
          </a:p>
          <a:p>
            <a:pPr algn="ctr"/>
            <a:endParaRPr lang="es-ES_tradnl" sz="2000" b="1" cap="none" spc="200" dirty="0">
              <a:ln w="29210">
                <a:solidFill>
                  <a:schemeClr val="accent3">
                    <a:tint val="10000"/>
                  </a:schemeClr>
                </a:solidFill>
              </a:ln>
              <a:solidFill>
                <a:schemeClr val="accent3">
                  <a:satMod val="200000"/>
                  <a:alpha val="50000"/>
                </a:schemeClr>
              </a:solidFill>
              <a:effectLst>
                <a:innerShdw blurRad="50800" dist="50800" dir="8100000">
                  <a:srgbClr val="7D7D7D">
                    <a:alpha val="73000"/>
                  </a:srgbClr>
                </a:innerShdw>
              </a:effectLst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4071933" y="2967335"/>
            <a:ext cx="5072067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endParaRPr lang="es-ES_tradnl" sz="2400" b="1" cap="none" spc="0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3643305" y="2967335"/>
            <a:ext cx="4714909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endParaRPr lang="es-ES_tradnl" sz="5400" b="1" cap="none" spc="0" dirty="0" smtClean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  <a:latin typeface="Arial" pitchFamily="34" charset="0"/>
              <a:ea typeface="Times New Roman" pitchFamily="18" charset="0"/>
              <a:cs typeface="Arial" pitchFamily="34" charset="0"/>
            </a:endParaRPr>
          </a:p>
        </p:txBody>
      </p:sp>
      <p:sp>
        <p:nvSpPr>
          <p:cNvPr id="11" name="10 Rectángulo"/>
          <p:cNvSpPr/>
          <p:nvPr/>
        </p:nvSpPr>
        <p:spPr>
          <a:xfrm>
            <a:off x="4479631" y="2967335"/>
            <a:ext cx="18473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endParaRPr lang="es-ES" sz="5400" b="1" cap="none" spc="0" dirty="0">
              <a:ln/>
              <a:solidFill>
                <a:schemeClr val="accent3"/>
              </a:solidFill>
              <a:effectLst/>
            </a:endParaRPr>
          </a:p>
        </p:txBody>
      </p:sp>
      <p:sp>
        <p:nvSpPr>
          <p:cNvPr id="12" name="11 Rectángulo"/>
          <p:cNvSpPr/>
          <p:nvPr/>
        </p:nvSpPr>
        <p:spPr>
          <a:xfrm>
            <a:off x="3428992" y="1500174"/>
            <a:ext cx="5286412" cy="40011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endParaRPr lang="es-ES_tradnl" sz="2000" b="1" cap="none" spc="0" dirty="0">
              <a:ln/>
              <a:solidFill>
                <a:schemeClr val="accent3"/>
              </a:solidFill>
              <a:effectLst/>
            </a:endParaRPr>
          </a:p>
        </p:txBody>
      </p:sp>
      <p:sp>
        <p:nvSpPr>
          <p:cNvPr id="13" name="12 Rectángulo"/>
          <p:cNvSpPr/>
          <p:nvPr/>
        </p:nvSpPr>
        <p:spPr>
          <a:xfrm>
            <a:off x="2714612" y="1714488"/>
            <a:ext cx="6143668" cy="40011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/>
          <a:p>
            <a:pPr algn="ctr"/>
            <a:r>
              <a:rPr lang="es-ES_tradnl" sz="2000" b="1" cap="none" spc="0" dirty="0" smtClean="0">
                <a:ln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Y a cada vagón ponerle un nombre distinto.</a:t>
            </a:r>
            <a:endParaRPr lang="es-ES_tradnl" sz="2000" b="1" cap="none" spc="0" dirty="0">
              <a:ln>
                <a:prstDash val="solid"/>
              </a:ln>
              <a:solidFill>
                <a:schemeClr val="accent1">
                  <a:lumMod val="75000"/>
                </a:schemeClr>
              </a:solidFill>
              <a:effectLst>
                <a:outerShdw blurRad="88000" dist="50800" dir="5040000" algn="tl">
                  <a:schemeClr val="accent4">
                    <a:tint val="80000"/>
                    <a:satMod val="250000"/>
                    <a:alpha val="45000"/>
                  </a:schemeClr>
                </a:outerShdw>
              </a:effectLst>
            </a:endParaRPr>
          </a:p>
        </p:txBody>
      </p:sp>
      <p:pic>
        <p:nvPicPr>
          <p:cNvPr id="32770" name="Picture 2" descr="Gifs animados: Regalos de navidad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429256" y="3786190"/>
            <a:ext cx="1484280" cy="1116000"/>
          </a:xfrm>
          <a:prstGeom prst="rect">
            <a:avLst/>
          </a:prstGeom>
          <a:noFill/>
        </p:spPr>
      </p:pic>
      <p:pic>
        <p:nvPicPr>
          <p:cNvPr id="32772" name="Picture 4" descr="regalos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929454" y="4000504"/>
            <a:ext cx="1656000" cy="1656000"/>
          </a:xfrm>
          <a:prstGeom prst="rect">
            <a:avLst/>
          </a:prstGeom>
          <a:noFill/>
          <a:effectLst>
            <a:softEdge rad="127000"/>
          </a:effectLst>
        </p:spPr>
      </p:pic>
      <p:pic>
        <p:nvPicPr>
          <p:cNvPr id="32774" name="Picture 6" descr="regalos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286512" y="4071942"/>
            <a:ext cx="929056" cy="1224000"/>
          </a:xfrm>
          <a:prstGeom prst="rect">
            <a:avLst/>
          </a:prstGeom>
          <a:noFill/>
        </p:spPr>
      </p:pic>
      <p:pic>
        <p:nvPicPr>
          <p:cNvPr id="32776" name="Picture 8" descr="regalos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0" y="4000504"/>
            <a:ext cx="2447999" cy="244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14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4.44444E-6 L -1.02032 -0.00347 " pathEditMode="relative" rAng="0" ptsTypes="AA">
                                      <p:cBhvr>
                                        <p:cTn id="6" dur="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10" y="-2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9" dur="20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21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3" dur="20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0482" name="Picture 2" descr="J:\para hacer navidad\20091118-wallpaper-navidad-6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4000" y="-18000"/>
            <a:ext cx="9168000" cy="6876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3143240" y="571480"/>
            <a:ext cx="5715040" cy="83099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kumimoji="0" lang="es-ES_tradnl" sz="2400" b="1" i="0" u="none" strike="noStrike" cap="none" spc="0" normalizeH="0" baseline="0" dirty="0" smtClean="0">
                <a:ln w="50800"/>
                <a:solidFill>
                  <a:schemeClr val="bg1">
                    <a:shade val="50000"/>
                  </a:schemeClr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Y se queden ahí, siempre,</a:t>
            </a:r>
          </a:p>
          <a:p>
            <a:pPr algn="ctr"/>
            <a:r>
              <a:rPr kumimoji="0" lang="es-ES_tradnl" sz="2400" b="1" i="0" u="none" strike="noStrike" cap="none" spc="0" normalizeH="0" baseline="0" dirty="0" smtClean="0">
                <a:ln w="50800"/>
                <a:solidFill>
                  <a:schemeClr val="bg1">
                    <a:shade val="50000"/>
                  </a:schemeClr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siempre conmigo... </a:t>
            </a:r>
            <a:endParaRPr lang="es-ES_tradnl" sz="24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</p:txBody>
      </p:sp>
      <p:pic>
        <p:nvPicPr>
          <p:cNvPr id="20484" name="Picture 4" descr="J:\para hacer navidad\nene_navidad_08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57488" y="3786190"/>
            <a:ext cx="2021760" cy="2592000"/>
          </a:xfrm>
          <a:prstGeom prst="rect">
            <a:avLst/>
          </a:prstGeom>
          <a:noFill/>
        </p:spPr>
      </p:pic>
      <p:pic>
        <p:nvPicPr>
          <p:cNvPr id="4098" name="Picture 2" descr="J:\IMAGENES ANIMALITOS\image[11] (6)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857884" y="3571876"/>
            <a:ext cx="2609850" cy="2990850"/>
          </a:xfrm>
          <a:prstGeom prst="rect">
            <a:avLst/>
          </a:prstGeom>
          <a:noFill/>
        </p:spPr>
      </p:pic>
      <p:pic>
        <p:nvPicPr>
          <p:cNvPr id="32770" name="Picture 2" descr="Foto de archivo: Feliz Navidad 2012. Imagen: 21042540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214414" y="928670"/>
            <a:ext cx="3810000" cy="2762251"/>
          </a:xfrm>
          <a:prstGeom prst="ellipse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slow" advClick="0" advTm="8000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6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 -0.33333  E" pathEditMode="relative" ptsTypes="">
                                      <p:cBhvr>
                                        <p:cTn id="16" dur="3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1505" name="Picture 1" descr="J:\para hacer navidad\regalo-blanco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18000"/>
            <a:ext cx="9168000" cy="6876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1714481" y="642918"/>
            <a:ext cx="7429519" cy="83099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_tradnl" sz="2400" b="1" i="0" u="none" strike="noStrike" cap="none" spc="0" normalizeH="0" baseline="0" dirty="0" smtClean="0">
                <a:ln w="50800"/>
                <a:solidFill>
                  <a:schemeClr val="accent4">
                    <a:lumMod val="50000"/>
                  </a:schemeClr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Quisiera que cada vagón fuera diferente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s-ES_tradnl" sz="2400" b="1" dirty="0" smtClean="0">
                <a:ln w="50800"/>
                <a:solidFill>
                  <a:schemeClr val="accent4">
                    <a:lumMod val="50000"/>
                  </a:schemeClr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p</a:t>
            </a:r>
            <a:r>
              <a:rPr kumimoji="0" lang="es-ES_tradnl" sz="2400" b="1" i="0" u="none" strike="noStrike" cap="none" spc="0" normalizeH="0" baseline="0" dirty="0" smtClean="0">
                <a:ln w="50800"/>
                <a:solidFill>
                  <a:schemeClr val="accent4">
                    <a:lumMod val="50000"/>
                  </a:schemeClr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ara hacer sentir muy feliz a toda mi gente. </a:t>
            </a:r>
            <a:endParaRPr lang="es-ES_tradnl" sz="2400" b="1" cap="none" spc="0" dirty="0">
              <a:ln w="50800"/>
              <a:solidFill>
                <a:schemeClr val="accent4">
                  <a:lumMod val="50000"/>
                </a:schemeClr>
              </a:solidFill>
              <a:effectLst/>
            </a:endParaRPr>
          </a:p>
        </p:txBody>
      </p:sp>
      <p:pic>
        <p:nvPicPr>
          <p:cNvPr id="21508" name="Picture 4" descr="http://www.imagenesanimadas.net/Transportes/Trenes/trene06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786578" y="2500306"/>
            <a:ext cx="1375991" cy="2016000"/>
          </a:xfrm>
          <a:prstGeom prst="rect">
            <a:avLst/>
          </a:prstGeom>
          <a:noFill/>
        </p:spPr>
      </p:pic>
      <p:pic>
        <p:nvPicPr>
          <p:cNvPr id="5123" name="Picture 3" descr="J:\IMAGENES ANIMALITOS\imageCABFLL4X.gi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71472" y="3857628"/>
            <a:ext cx="1428750" cy="2867025"/>
          </a:xfrm>
          <a:prstGeom prst="rect">
            <a:avLst/>
          </a:prstGeom>
          <a:noFill/>
        </p:spPr>
      </p:pic>
      <p:pic>
        <p:nvPicPr>
          <p:cNvPr id="30722" name="Picture 2" descr="regalos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857620" y="3786190"/>
            <a:ext cx="2857500" cy="2752725"/>
          </a:xfrm>
          <a:prstGeom prst="rect">
            <a:avLst/>
          </a:prstGeom>
          <a:noFill/>
        </p:spPr>
      </p:pic>
      <p:pic>
        <p:nvPicPr>
          <p:cNvPr id="30724" name="Picture 4" descr="Regalos de Navidad (20)">
            <a:hlinkClick r:id="rId7" tooltip="Regalos de Navidad (20)"/>
          </p:cNvPr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143108" y="5143512"/>
            <a:ext cx="1957635" cy="1476000"/>
          </a:xfrm>
          <a:prstGeom prst="rect">
            <a:avLst/>
          </a:prstGeom>
          <a:noFill/>
        </p:spPr>
      </p:pic>
      <p:pic>
        <p:nvPicPr>
          <p:cNvPr id="30726" name="Picture 6" descr="Regalos de Navidad (38)">
            <a:hlinkClick r:id="rId9" tooltip="Regalos de Navidad (38)"/>
          </p:cNvPr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 rot="154270">
            <a:off x="6256475" y="4701667"/>
            <a:ext cx="2638425" cy="1905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14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026" name="Picture 2" descr="http://2.bp.blogspot.com/-ZrUJVqnSMoQ/TtH3gvB2E3I/AAAAAAAARz8/RK0Fo7FDHVw/s1600/Navidad-Azul-d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4000" y="0"/>
            <a:ext cx="9168000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357158" y="357166"/>
            <a:ext cx="457200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ES_tradnl" sz="2400" b="1" dirty="0" smtClean="0">
                <a:ln w="50800"/>
                <a:solidFill>
                  <a:srgbClr val="FF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Para subir en mi tren y recorrer juntos el camino... </a:t>
            </a: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ES_tradnl" sz="2400" b="1" dirty="0" smtClean="0">
                <a:ln w="50800"/>
                <a:solidFill>
                  <a:srgbClr val="FF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Y así poder llegar cada uno a su destino.... </a:t>
            </a:r>
            <a:endParaRPr lang="es-ES_tradnl" sz="2400" b="1" dirty="0">
              <a:ln w="50800"/>
              <a:solidFill>
                <a:srgbClr val="FF0000"/>
              </a:solidFill>
            </a:endParaRPr>
          </a:p>
        </p:txBody>
      </p:sp>
      <p:pic>
        <p:nvPicPr>
          <p:cNvPr id="6" name="Picture 2" descr="J:\IMAGENES ANIMALITOS\image[11] (4)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85786" y="3214686"/>
            <a:ext cx="1521399" cy="2916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1000">
    <p:randomBar dir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3554" name="Picture 2" descr="J:\para hacer navidad\navidad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24000" y="-18000"/>
            <a:ext cx="9168000" cy="6876000"/>
          </a:xfrm>
          <a:prstGeom prst="rect">
            <a:avLst/>
          </a:prstGeom>
          <a:noFill/>
        </p:spPr>
      </p:pic>
      <p:sp>
        <p:nvSpPr>
          <p:cNvPr id="23555" name="Rectangle 3"/>
          <p:cNvSpPr>
            <a:spLocks noChangeArrowheads="1"/>
          </p:cNvSpPr>
          <p:nvPr/>
        </p:nvSpPr>
        <p:spPr bwMode="auto"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_tradnl" sz="18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137934" y="285728"/>
            <a:ext cx="8868132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_tradnl" sz="2400" b="1" i="0" u="none" strike="noStrike" cap="none" spc="0" normalizeH="0" baseline="0" dirty="0" smtClean="0">
                <a:ln/>
                <a:solidFill>
                  <a:srgbClr val="FFFF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Y que ellos a su vez invitaran a sus amigos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s-ES_tradnl" sz="2400" b="1" dirty="0" smtClean="0">
                <a:ln/>
                <a:solidFill>
                  <a:schemeClr val="bg2">
                    <a:lumMod val="90000"/>
                  </a:schemeClr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p</a:t>
            </a:r>
            <a:r>
              <a:rPr kumimoji="0" lang="es-ES_tradnl" sz="2400" b="1" i="0" u="none" strike="noStrike" cap="none" spc="0" normalizeH="0" baseline="0" dirty="0" smtClean="0">
                <a:ln/>
                <a:solidFill>
                  <a:schemeClr val="bg2">
                    <a:lumMod val="90000"/>
                  </a:schemeClr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ara subir en mi tren y recorrer juntos el camino...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_tradnl" sz="2400" b="1" i="0" u="none" strike="noStrike" cap="none" spc="0" normalizeH="0" baseline="0" dirty="0" smtClean="0">
                <a:ln/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Y así poder llegar cada uno a nuestro destino.... </a:t>
            </a:r>
            <a:endParaRPr lang="es-ES_tradnl" sz="2400" b="1" cap="none" spc="0" dirty="0">
              <a:ln/>
              <a:solidFill>
                <a:schemeClr val="bg1"/>
              </a:solidFill>
              <a:effectLst/>
            </a:endParaRPr>
          </a:p>
        </p:txBody>
      </p:sp>
      <p:pic>
        <p:nvPicPr>
          <p:cNvPr id="23556" name="Picture 4" descr="J:\para hacer navidad\PaseoEnTren00002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42910" y="3798000"/>
            <a:ext cx="3911278" cy="3060000"/>
          </a:xfrm>
          <a:prstGeom prst="roundRect">
            <a:avLst/>
          </a:prstGeom>
          <a:noFill/>
          <a:effectLst>
            <a:softEdge rad="635000"/>
          </a:effectLst>
        </p:spPr>
      </p:pic>
      <p:pic>
        <p:nvPicPr>
          <p:cNvPr id="26625" name="Picture 1" descr="J:\HACER PPS\para hacer navidad\Luces_Navidad_Animaciones_Quatro_Minusculo-02v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6311376">
            <a:off x="909379" y="1171752"/>
            <a:ext cx="657225" cy="1943100"/>
          </a:xfrm>
          <a:prstGeom prst="rect">
            <a:avLst/>
          </a:prstGeom>
          <a:noFill/>
        </p:spPr>
      </p:pic>
      <p:pic>
        <p:nvPicPr>
          <p:cNvPr id="26626" name="Picture 2" descr="J:\HACER PPS\para hacer navidad\Luces_Navidad_Animaciones_Quatro_Minusculo-02v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3343980">
            <a:off x="6660084" y="1347228"/>
            <a:ext cx="657225" cy="1943100"/>
          </a:xfrm>
          <a:prstGeom prst="rect">
            <a:avLst/>
          </a:prstGeom>
          <a:noFill/>
        </p:spPr>
      </p:pic>
      <p:pic>
        <p:nvPicPr>
          <p:cNvPr id="26627" name="Picture 3" descr="J:\HACER PPS\para hacer navidad\Luces_Navidad_Animaciones_Quatro_Minusculo-02v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610025">
            <a:off x="4161619" y="1344570"/>
            <a:ext cx="657225" cy="1943100"/>
          </a:xfrm>
          <a:prstGeom prst="rect">
            <a:avLst/>
          </a:prstGeom>
          <a:noFill/>
        </p:spPr>
      </p:pic>
      <p:pic>
        <p:nvPicPr>
          <p:cNvPr id="26628" name="Picture 4" descr="J:\HACER PPS\para hacer navidad\Luces_Navidad_Animaciones_Quatro_Minusculo-02v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715140" y="3571876"/>
            <a:ext cx="657225" cy="1943100"/>
          </a:xfrm>
          <a:prstGeom prst="rect">
            <a:avLst/>
          </a:prstGeom>
          <a:noFill/>
        </p:spPr>
      </p:pic>
      <p:pic>
        <p:nvPicPr>
          <p:cNvPr id="26629" name="Picture 5" descr="J:\HACER PPS\para hacer navidad\Luces_Navidad_Animaciones_Quatro_Minusculo-02v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4905772">
            <a:off x="1214414" y="2714620"/>
            <a:ext cx="657225" cy="1943100"/>
          </a:xfrm>
          <a:prstGeom prst="rect">
            <a:avLst/>
          </a:prstGeom>
          <a:noFill/>
        </p:spPr>
      </p:pic>
      <p:pic>
        <p:nvPicPr>
          <p:cNvPr id="26630" name="Picture 6" descr="J:\HACER PPS\para hacer navidad\Luces_Navidad_Animaciones_Quatro_Minusculo-02v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044789">
            <a:off x="5529403" y="2384452"/>
            <a:ext cx="657225" cy="1943100"/>
          </a:xfrm>
          <a:prstGeom prst="rect">
            <a:avLst/>
          </a:prstGeom>
          <a:noFill/>
        </p:spPr>
      </p:pic>
      <p:pic>
        <p:nvPicPr>
          <p:cNvPr id="26631" name="Picture 7" descr="J:\HACER PPS\para hacer navidad\Luces_Navidad_Animaciones_Quatro_Minusculo-02v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2643169" y="857237"/>
            <a:ext cx="657225" cy="1943100"/>
          </a:xfrm>
          <a:prstGeom prst="rect">
            <a:avLst/>
          </a:prstGeom>
          <a:noFill/>
        </p:spPr>
      </p:pic>
      <p:pic>
        <p:nvPicPr>
          <p:cNvPr id="26632" name="Picture 8" descr="J:\HACER PPS\para hacer navidad\Luces_Navidad_Animaciones_Quatro_Minusculo-02v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3299969">
            <a:off x="5442031" y="1426510"/>
            <a:ext cx="657225" cy="1943100"/>
          </a:xfrm>
          <a:prstGeom prst="rect">
            <a:avLst/>
          </a:prstGeom>
          <a:noFill/>
        </p:spPr>
      </p:pic>
      <p:pic>
        <p:nvPicPr>
          <p:cNvPr id="26633" name="Picture 9" descr="J:\HACER PPS\para hacer navidad\Luces_Navidad_Animaciones_Quatro_Minusculo-02v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715140" y="4214818"/>
            <a:ext cx="657225" cy="1943100"/>
          </a:xfrm>
          <a:prstGeom prst="rect">
            <a:avLst/>
          </a:prstGeom>
          <a:noFill/>
        </p:spPr>
      </p:pic>
      <p:pic>
        <p:nvPicPr>
          <p:cNvPr id="26634" name="Picture 10" descr="J:\HACER PPS\para hacer navidad\Luces_Navidad_Animaciones_Quatro_Minusculo-02v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429256" y="4000504"/>
            <a:ext cx="657225" cy="1943100"/>
          </a:xfrm>
          <a:prstGeom prst="rect">
            <a:avLst/>
          </a:prstGeom>
          <a:noFill/>
        </p:spPr>
      </p:pic>
      <p:pic>
        <p:nvPicPr>
          <p:cNvPr id="26635" name="Picture 11" descr="J:\HACER PPS\para hacer navidad\Luces_Navidad_Animaciones_Quatro_Minusculo-02v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216013">
            <a:off x="4034444" y="2314827"/>
            <a:ext cx="468735" cy="19431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17000">
    <p:plus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6625" name="Picture 1" descr="J:\para hacer navidad\bk-Fondos-Navidad-Nieve-002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3786182" cy="3636000"/>
          </a:xfrm>
          <a:prstGeom prst="rect">
            <a:avLst/>
          </a:prstGeom>
          <a:noFill/>
        </p:spPr>
      </p:pic>
      <p:pic>
        <p:nvPicPr>
          <p:cNvPr id="5" name="Picture 1" descr="J:\para hacer navidad\bk-Fondos-Navidad-Nieve-002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643306" y="0"/>
            <a:ext cx="3636000" cy="3636000"/>
          </a:xfrm>
          <a:prstGeom prst="rect">
            <a:avLst/>
          </a:prstGeom>
          <a:noFill/>
        </p:spPr>
      </p:pic>
      <p:pic>
        <p:nvPicPr>
          <p:cNvPr id="6" name="Picture 1" descr="J:\para hacer navidad\bk-Fondos-Navidad-Nieve-002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3714752"/>
            <a:ext cx="3528000" cy="3528000"/>
          </a:xfrm>
          <a:prstGeom prst="rect">
            <a:avLst/>
          </a:prstGeom>
          <a:noFill/>
        </p:spPr>
      </p:pic>
      <p:pic>
        <p:nvPicPr>
          <p:cNvPr id="7" name="Picture 1" descr="J:\para hacer navidad\bk-Fondos-Navidad-Nieve-002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00430" y="3286124"/>
            <a:ext cx="3996000" cy="3996000"/>
          </a:xfrm>
          <a:prstGeom prst="rect">
            <a:avLst/>
          </a:prstGeom>
          <a:noFill/>
        </p:spPr>
      </p:pic>
      <p:pic>
        <p:nvPicPr>
          <p:cNvPr id="8" name="Picture 1" descr="J:\para hacer navidad\bk-Fondos-Navidad-Nieve-002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00892" y="0"/>
            <a:ext cx="3636000" cy="3636000"/>
          </a:xfrm>
          <a:prstGeom prst="rect">
            <a:avLst/>
          </a:prstGeom>
          <a:noFill/>
        </p:spPr>
      </p:pic>
      <p:pic>
        <p:nvPicPr>
          <p:cNvPr id="9" name="Picture 1" descr="J:\para hacer navidad\bk-Fondos-Navidad-Nieve-002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43768" y="3571876"/>
            <a:ext cx="3636000" cy="3636000"/>
          </a:xfrm>
          <a:prstGeom prst="rect">
            <a:avLst/>
          </a:prstGeom>
          <a:noFill/>
        </p:spPr>
      </p:pic>
      <p:sp>
        <p:nvSpPr>
          <p:cNvPr id="11" name="10 Rectángulo"/>
          <p:cNvSpPr/>
          <p:nvPr/>
        </p:nvSpPr>
        <p:spPr>
          <a:xfrm>
            <a:off x="214282" y="285728"/>
            <a:ext cx="8929718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s-ES_tradnl" sz="2400" b="1" cap="none" spc="0" dirty="0">
              <a:ln>
                <a:prstDash val="solid"/>
              </a:ln>
              <a:solidFill>
                <a:schemeClr val="accent4">
                  <a:lumMod val="75000"/>
                </a:schemeClr>
              </a:solidFill>
              <a:effectLst>
                <a:outerShdw blurRad="88000" dist="50800" dir="5040000" algn="tl">
                  <a:schemeClr val="accent4">
                    <a:tint val="80000"/>
                    <a:satMod val="250000"/>
                    <a:alpha val="45000"/>
                  </a:schemeClr>
                </a:outerShdw>
              </a:effectLst>
            </a:endParaRPr>
          </a:p>
        </p:txBody>
      </p:sp>
      <p:pic>
        <p:nvPicPr>
          <p:cNvPr id="26627" name="Picture 3" descr="J:\para hacer navidad\man_tren_semana_7_min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142908" y="2643182"/>
            <a:ext cx="2084863" cy="1620000"/>
          </a:xfrm>
          <a:prstGeom prst="roundRect">
            <a:avLst/>
          </a:prstGeom>
          <a:noFill/>
          <a:effectLst>
            <a:softEdge rad="127000"/>
          </a:effectLst>
        </p:spPr>
      </p:pic>
      <p:pic>
        <p:nvPicPr>
          <p:cNvPr id="26628" name="Picture 4" descr="J:\para hacer navidad\man_tren_semana_2_min[1].gi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335343">
            <a:off x="1717426" y="2803028"/>
            <a:ext cx="1894580" cy="1620000"/>
          </a:xfrm>
          <a:prstGeom prst="rect">
            <a:avLst/>
          </a:prstGeom>
          <a:noFill/>
          <a:effectLst>
            <a:softEdge rad="127000"/>
          </a:effectLst>
        </p:spPr>
      </p:pic>
      <p:sp>
        <p:nvSpPr>
          <p:cNvPr id="15" name="14 Rectángulo"/>
          <p:cNvSpPr/>
          <p:nvPr/>
        </p:nvSpPr>
        <p:spPr>
          <a:xfrm rot="17787492">
            <a:off x="1927799" y="3324298"/>
            <a:ext cx="1457666" cy="30777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es-ES" sz="1400" b="1" cap="none" spc="0" dirty="0" smtClean="0">
                <a:ln w="11430"/>
                <a:solidFill>
                  <a:schemeClr val="accent3">
                    <a:lumMod val="20000"/>
                    <a:lumOff val="80000"/>
                  </a:schemeClr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AMOR</a:t>
            </a:r>
            <a:endParaRPr lang="es-ES" sz="1400" b="1" cap="none" spc="0" dirty="0">
              <a:ln w="11430"/>
              <a:solidFill>
                <a:schemeClr val="accent3">
                  <a:lumMod val="20000"/>
                  <a:lumOff val="80000"/>
                </a:schemeClr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16" name="15 Rectángulo"/>
          <p:cNvSpPr/>
          <p:nvPr/>
        </p:nvSpPr>
        <p:spPr>
          <a:xfrm rot="17343513">
            <a:off x="1603326" y="3300403"/>
            <a:ext cx="947767" cy="30777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es-ES" sz="1400" b="1" cap="none" spc="0" dirty="0" smtClean="0">
                <a:ln w="11430"/>
                <a:solidFill>
                  <a:schemeClr val="accent3">
                    <a:lumMod val="20000"/>
                    <a:lumOff val="80000"/>
                  </a:schemeClr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PAZ</a:t>
            </a:r>
            <a:endParaRPr lang="es-ES_tradnl" sz="1400" b="1" cap="none" spc="0" dirty="0">
              <a:ln w="11430"/>
              <a:solidFill>
                <a:schemeClr val="accent3">
                  <a:lumMod val="20000"/>
                  <a:lumOff val="80000"/>
                </a:schemeClr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18" name="17 Rectángulo"/>
          <p:cNvSpPr/>
          <p:nvPr/>
        </p:nvSpPr>
        <p:spPr>
          <a:xfrm rot="17570544">
            <a:off x="2411235" y="3371022"/>
            <a:ext cx="1455360" cy="30777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es-ES_tradnl" sz="1400" b="1" cap="none" spc="0" dirty="0" smtClean="0">
                <a:ln w="11430"/>
                <a:solidFill>
                  <a:schemeClr val="accent3">
                    <a:lumMod val="20000"/>
                    <a:lumOff val="80000"/>
                  </a:schemeClr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FELICIDAD</a:t>
            </a:r>
            <a:endParaRPr lang="es-ES_tradnl" sz="1400" b="1" cap="none" spc="0" dirty="0">
              <a:ln w="11430"/>
              <a:solidFill>
                <a:schemeClr val="accent3">
                  <a:lumMod val="20000"/>
                  <a:lumOff val="80000"/>
                </a:schemeClr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pic>
        <p:nvPicPr>
          <p:cNvPr id="26629" name="Picture 5" descr="J:\para hacer navidad\man_tren_semana_5_min[1].gi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404630">
            <a:off x="3303860" y="2952653"/>
            <a:ext cx="1716107" cy="1620000"/>
          </a:xfrm>
          <a:prstGeom prst="rect">
            <a:avLst/>
          </a:prstGeom>
          <a:noFill/>
          <a:effectLst>
            <a:softEdge rad="127000"/>
          </a:effectLst>
        </p:spPr>
      </p:pic>
      <p:sp>
        <p:nvSpPr>
          <p:cNvPr id="21" name="20 Rectángulo"/>
          <p:cNvSpPr/>
          <p:nvPr/>
        </p:nvSpPr>
        <p:spPr>
          <a:xfrm rot="17835731">
            <a:off x="2948012" y="3313808"/>
            <a:ext cx="1624416" cy="30777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es-ES_tradnl" sz="1400" b="1" cap="none" spc="0" dirty="0" smtClean="0">
                <a:ln w="11430"/>
                <a:solidFill>
                  <a:srgbClr val="00206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CARIDAD</a:t>
            </a:r>
            <a:endParaRPr lang="es-ES_tradnl" sz="1400" b="1" cap="none" spc="0" dirty="0">
              <a:ln w="11430"/>
              <a:solidFill>
                <a:srgbClr val="002060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23" name="22 Rectángulo"/>
          <p:cNvSpPr/>
          <p:nvPr/>
        </p:nvSpPr>
        <p:spPr>
          <a:xfrm rot="17352942">
            <a:off x="3706137" y="3436593"/>
            <a:ext cx="1130430" cy="30777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es-ES_tradnl" sz="1400" b="1" dirty="0" smtClean="0">
                <a:ln w="11430"/>
                <a:solidFill>
                  <a:srgbClr val="00206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FE</a:t>
            </a:r>
            <a:endParaRPr lang="es-ES_tradnl" sz="1400" b="1" cap="none" spc="0" dirty="0">
              <a:ln w="11430"/>
              <a:solidFill>
                <a:srgbClr val="002060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25" name="24 Rectángulo"/>
          <p:cNvSpPr/>
          <p:nvPr/>
        </p:nvSpPr>
        <p:spPr>
          <a:xfrm rot="17230366">
            <a:off x="3982093" y="3461198"/>
            <a:ext cx="1506621" cy="30777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es-ES_tradnl" sz="1400" b="1" dirty="0" smtClean="0">
                <a:ln w="11430"/>
                <a:solidFill>
                  <a:srgbClr val="00206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ÉXITO</a:t>
            </a:r>
            <a:endParaRPr lang="es-ES_tradnl" sz="1400" b="1" cap="none" spc="0" dirty="0">
              <a:ln w="11430"/>
              <a:solidFill>
                <a:srgbClr val="002060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pic>
        <p:nvPicPr>
          <p:cNvPr id="26631" name="Picture 7" descr="J:\para hacer navidad\man_tren_semana_4_min[1].gif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888476">
            <a:off x="6679804" y="3403575"/>
            <a:ext cx="1688639" cy="1620000"/>
          </a:xfrm>
          <a:prstGeom prst="rect">
            <a:avLst/>
          </a:prstGeom>
          <a:noFill/>
          <a:effectLst>
            <a:softEdge rad="127000"/>
          </a:effectLst>
        </p:spPr>
      </p:pic>
      <p:sp>
        <p:nvSpPr>
          <p:cNvPr id="31" name="30 Rectángulo"/>
          <p:cNvSpPr/>
          <p:nvPr/>
        </p:nvSpPr>
        <p:spPr>
          <a:xfrm rot="17603632">
            <a:off x="6362753" y="3290793"/>
            <a:ext cx="1191125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es-ES_tradnl" sz="1400" b="1" cap="none" spc="0" dirty="0" smtClean="0">
                <a:ln w="11430"/>
                <a:solidFill>
                  <a:srgbClr val="00206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AMISTAD</a:t>
            </a:r>
            <a:r>
              <a:rPr lang="es-ES_tradnl" sz="1600" b="1" cap="none" spc="0" dirty="0" smtClean="0">
                <a:ln w="11430"/>
                <a:solidFill>
                  <a:srgbClr val="00206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,</a:t>
            </a:r>
            <a:r>
              <a:rPr lang="es-ES_tradnl" sz="5400" b="1" cap="none" spc="0" dirty="0" smtClean="0">
                <a:ln w="11430"/>
                <a:solidFill>
                  <a:srgbClr val="00206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 </a:t>
            </a:r>
            <a:endParaRPr lang="es-ES_tradnl" sz="5400" b="1" cap="none" spc="0" dirty="0">
              <a:ln w="11430"/>
              <a:solidFill>
                <a:srgbClr val="002060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33" name="32 Rectángulo"/>
          <p:cNvSpPr/>
          <p:nvPr/>
        </p:nvSpPr>
        <p:spPr>
          <a:xfrm rot="17408833">
            <a:off x="6853350" y="3775919"/>
            <a:ext cx="1513576" cy="30777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es-ES_tradnl" sz="1400" b="1" cap="none" spc="0" dirty="0" smtClean="0">
                <a:ln w="11430"/>
                <a:solidFill>
                  <a:srgbClr val="00206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FUERZA</a:t>
            </a:r>
            <a:endParaRPr lang="es-ES_tradnl" sz="1400" b="1" cap="none" spc="0" dirty="0">
              <a:ln w="11430"/>
              <a:solidFill>
                <a:srgbClr val="002060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35" name="34 Rectángulo"/>
          <p:cNvSpPr/>
          <p:nvPr/>
        </p:nvSpPr>
        <p:spPr>
          <a:xfrm rot="17395072">
            <a:off x="7311035" y="3498461"/>
            <a:ext cx="1268400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es-ES_tradnl" sz="1400" b="1" cap="none" spc="0" dirty="0" smtClean="0">
                <a:ln w="11430"/>
                <a:solidFill>
                  <a:srgbClr val="00206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EMOCIÓN</a:t>
            </a:r>
            <a:r>
              <a:rPr lang="es-ES_tradnl" b="1" cap="none" spc="0" dirty="0" smtClean="0">
                <a:ln w="11430"/>
                <a:solidFill>
                  <a:srgbClr val="00206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,</a:t>
            </a:r>
            <a:r>
              <a:rPr lang="es-ES_tradnl" sz="5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  </a:t>
            </a:r>
            <a:endParaRPr lang="es-ES_tradnl" sz="5400" b="1" cap="none" spc="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pic>
        <p:nvPicPr>
          <p:cNvPr id="26632" name="Picture 8" descr="J:\para hacer navidad\man_tren_semana_3_min[1].gif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 rot="766443">
            <a:off x="8070782" y="3892852"/>
            <a:ext cx="1776203" cy="1476000"/>
          </a:xfrm>
          <a:prstGeom prst="rect">
            <a:avLst/>
          </a:prstGeom>
          <a:noFill/>
          <a:effectLst>
            <a:softEdge rad="127000"/>
          </a:effectLst>
        </p:spPr>
      </p:pic>
      <p:sp>
        <p:nvSpPr>
          <p:cNvPr id="42" name="41 Rectángulo"/>
          <p:cNvSpPr/>
          <p:nvPr/>
        </p:nvSpPr>
        <p:spPr>
          <a:xfrm rot="17389276">
            <a:off x="7737779" y="4309373"/>
            <a:ext cx="1406625" cy="30777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es-ES" sz="1400" b="1" dirty="0" smtClean="0">
                <a:ln w="11430"/>
                <a:solidFill>
                  <a:srgbClr val="C00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RISAS</a:t>
            </a:r>
            <a:endParaRPr lang="es-ES" sz="1400" b="1" cap="none" spc="0" dirty="0">
              <a:ln w="11430"/>
              <a:solidFill>
                <a:srgbClr val="C00000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44" name="43 Rectángulo"/>
          <p:cNvSpPr/>
          <p:nvPr/>
        </p:nvSpPr>
        <p:spPr>
          <a:xfrm rot="17350409">
            <a:off x="8155762" y="4325830"/>
            <a:ext cx="1512642" cy="36933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es-ES_tradnl" sz="1400" b="1" cap="none" spc="0" dirty="0" smtClean="0">
                <a:ln w="11430"/>
                <a:solidFill>
                  <a:srgbClr val="C00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TERNURA</a:t>
            </a:r>
            <a:r>
              <a:rPr lang="es-ES_tradnl" b="1" cap="none" spc="0" dirty="0" smtClean="0">
                <a:ln w="11430"/>
                <a:solidFill>
                  <a:srgbClr val="C00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,</a:t>
            </a:r>
            <a:endParaRPr lang="es-ES_tradnl" b="1" cap="none" spc="0" dirty="0">
              <a:ln w="11430"/>
              <a:solidFill>
                <a:srgbClr val="C00000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46" name="45 Rectángulo"/>
          <p:cNvSpPr/>
          <p:nvPr/>
        </p:nvSpPr>
        <p:spPr>
          <a:xfrm rot="220984">
            <a:off x="6784499" y="2255412"/>
            <a:ext cx="1216526" cy="30777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es-ES" sz="1400" b="1" dirty="0" smtClean="0">
                <a:ln w="11430"/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ESPERANZA</a:t>
            </a:r>
            <a:endParaRPr lang="es-ES" sz="1400" b="1" cap="none" spc="0" dirty="0">
              <a:ln w="11430"/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pic>
        <p:nvPicPr>
          <p:cNvPr id="26633" name="Picture 9" descr="J:\para hacer navidad\navidad69fn8[1].gif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1000100" y="4214818"/>
            <a:ext cx="3105445" cy="25200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26634" name="Picture 10" descr="J:\para hacer navidad\misc29[1].gif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4643438" y="5357826"/>
            <a:ext cx="3762375" cy="1304925"/>
          </a:xfrm>
          <a:prstGeom prst="rect">
            <a:avLst/>
          </a:prstGeom>
          <a:noFill/>
        </p:spPr>
      </p:pic>
      <p:pic>
        <p:nvPicPr>
          <p:cNvPr id="16385" name="Picture 1" descr="J:\para hacer navidad\man_tren_semana_0_min[1].gif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 rot="361983">
            <a:off x="4794284" y="3175950"/>
            <a:ext cx="2067064" cy="1620000"/>
          </a:xfrm>
          <a:prstGeom prst="rect">
            <a:avLst/>
          </a:prstGeom>
          <a:noFill/>
          <a:effectLst>
            <a:softEdge rad="127000"/>
          </a:effectLst>
        </p:spPr>
      </p:pic>
      <p:sp>
        <p:nvSpPr>
          <p:cNvPr id="36" name="35 Rectángulo"/>
          <p:cNvSpPr/>
          <p:nvPr/>
        </p:nvSpPr>
        <p:spPr>
          <a:xfrm rot="17630398">
            <a:off x="4578770" y="3660737"/>
            <a:ext cx="1490980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_tradnl" sz="1400" b="1" dirty="0" smtClean="0">
                <a:ln w="11430"/>
                <a:solidFill>
                  <a:srgbClr val="FFFF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APOYO</a:t>
            </a:r>
            <a:endParaRPr lang="es-ES_tradnl" sz="1400" b="1" dirty="0">
              <a:ln w="11430"/>
              <a:solidFill>
                <a:srgbClr val="FFFF00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38" name="37 Rectángulo"/>
          <p:cNvSpPr/>
          <p:nvPr/>
        </p:nvSpPr>
        <p:spPr>
          <a:xfrm rot="17453200">
            <a:off x="4903201" y="3587302"/>
            <a:ext cx="194923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_tradnl" sz="1400" b="1" dirty="0" smtClean="0">
                <a:ln w="11430"/>
                <a:solidFill>
                  <a:srgbClr val="FFFF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DEDICACIÓN</a:t>
            </a:r>
            <a:r>
              <a:rPr lang="es-ES_tradnl" b="1" dirty="0" smtClean="0">
                <a:ln w="11430"/>
                <a:solidFill>
                  <a:srgbClr val="FFFF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, </a:t>
            </a:r>
            <a:endParaRPr lang="es-ES_tradnl" b="1" dirty="0">
              <a:ln w="11430"/>
              <a:solidFill>
                <a:srgbClr val="FFFF00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40" name="39 Rectángulo"/>
          <p:cNvSpPr/>
          <p:nvPr/>
        </p:nvSpPr>
        <p:spPr>
          <a:xfrm rot="17584204">
            <a:off x="5736064" y="3722225"/>
            <a:ext cx="140206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_tradnl" sz="1400" b="1" dirty="0" smtClean="0">
                <a:ln w="11430"/>
                <a:solidFill>
                  <a:srgbClr val="FFFF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HUMOR</a:t>
            </a:r>
            <a:r>
              <a:rPr lang="es-ES_tradnl" b="1" dirty="0" smtClean="0">
                <a:ln w="11430"/>
                <a:solidFill>
                  <a:srgbClr val="FFFF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,</a:t>
            </a:r>
            <a:endParaRPr lang="es-ES_tradnl" b="1" dirty="0">
              <a:ln w="11430"/>
              <a:solidFill>
                <a:srgbClr val="FFFF00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34" name="33 Rectángulo"/>
          <p:cNvSpPr/>
          <p:nvPr/>
        </p:nvSpPr>
        <p:spPr>
          <a:xfrm rot="20732948">
            <a:off x="1478564" y="2326407"/>
            <a:ext cx="1247332" cy="30777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es-ES" sz="1400" b="1" cap="none" spc="0" dirty="0" smtClean="0">
                <a:ln w="11430"/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SENSIBILIDAD,</a:t>
            </a:r>
            <a:endParaRPr lang="es-ES" sz="1400" b="1" cap="none" spc="0" dirty="0">
              <a:ln w="11430"/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37" name="36 Rectángulo"/>
          <p:cNvSpPr/>
          <p:nvPr/>
        </p:nvSpPr>
        <p:spPr>
          <a:xfrm rot="20972461">
            <a:off x="2343279" y="2097458"/>
            <a:ext cx="1778395" cy="30777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es-ES" sz="1400" b="1" dirty="0" smtClean="0">
                <a:ln w="11430"/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RESIGNACIÓN,</a:t>
            </a:r>
            <a:endParaRPr lang="es-ES" sz="1400" b="1" cap="none" spc="0" dirty="0">
              <a:ln w="11430"/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39" name="38 Rectángulo"/>
          <p:cNvSpPr/>
          <p:nvPr/>
        </p:nvSpPr>
        <p:spPr>
          <a:xfrm>
            <a:off x="3714744" y="2000240"/>
            <a:ext cx="1357322" cy="30777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es-ES" sz="1400" b="1" dirty="0" smtClean="0">
                <a:ln w="11430"/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PROSPERIDAD,</a:t>
            </a:r>
            <a:endParaRPr lang="es-ES_tradnl" sz="1400" b="1" cap="none" spc="0" dirty="0">
              <a:ln w="11430"/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41" name="40 Rectángulo"/>
          <p:cNvSpPr/>
          <p:nvPr/>
        </p:nvSpPr>
        <p:spPr>
          <a:xfrm rot="226358">
            <a:off x="4929190" y="2071678"/>
            <a:ext cx="1143008" cy="30777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es-ES" sz="1400" b="1" cap="none" spc="0" dirty="0" smtClean="0">
                <a:ln w="11430"/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CONFIANZA,</a:t>
            </a:r>
            <a:endParaRPr lang="es-ES" sz="1400" b="1" cap="none" spc="0" dirty="0">
              <a:ln w="11430"/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43" name="42 Rectángulo"/>
          <p:cNvSpPr/>
          <p:nvPr/>
        </p:nvSpPr>
        <p:spPr>
          <a:xfrm rot="315730">
            <a:off x="5642964" y="2156294"/>
            <a:ext cx="1573264" cy="30777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es-ES" sz="1400" b="1" dirty="0" smtClean="0">
                <a:ln w="11430"/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PACIENCIA, </a:t>
            </a:r>
            <a:endParaRPr lang="es-ES" sz="1400" b="1" cap="none" spc="0" dirty="0">
              <a:ln w="11430"/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45" name="44 Rectángulo"/>
          <p:cNvSpPr/>
          <p:nvPr/>
        </p:nvSpPr>
        <p:spPr>
          <a:xfrm rot="490448">
            <a:off x="7707258" y="2387804"/>
            <a:ext cx="1596298" cy="30777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es-ES" sz="1400" b="1" cap="none" spc="0" dirty="0" smtClean="0">
                <a:ln w="11430"/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Y  </a:t>
            </a:r>
            <a:r>
              <a:rPr lang="es-ES" sz="1400" b="1" dirty="0" smtClean="0">
                <a:ln w="11430"/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SOLIDARIDAD</a:t>
            </a:r>
            <a:endParaRPr lang="es-ES" sz="1400" b="1" cap="none" spc="0" dirty="0">
              <a:ln w="11430"/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47" name="46 Rectángulo"/>
          <p:cNvSpPr/>
          <p:nvPr/>
        </p:nvSpPr>
        <p:spPr>
          <a:xfrm>
            <a:off x="500034" y="142852"/>
            <a:ext cx="8358246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_tradnl" sz="2400" b="1" i="0" u="none" strike="noStrike" cap="none" spc="0" normalizeH="0" baseline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Y quizás te preguntarás que nombre lleva cada vagón,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_tradnl" sz="2400" b="1" i="0" u="none" strike="noStrike" cap="none" spc="0" normalizeH="0" baseline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Ahora te los digo con todo el corazón.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_tradnl" sz="2400" b="1" i="0" u="none" strike="noStrike" cap="none" spc="0" normalizeH="0" baseline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 Empecemos…</a:t>
            </a:r>
            <a:endParaRPr lang="es-ES_tradnl" sz="2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Click="0" advTm="40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800" decel="100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800" decel="100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800" decel="100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800" decel="100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800" decel="100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800" decel="100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800" decel="100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800" decel="100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800" decel="100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800" decel="100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800" decel="100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800" decel="100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800" decel="100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800" decel="100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800" decel="100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800" decel="100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800" decel="100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800" decel="100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800" decel="100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800" decel="100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800" decel="100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800" decel="100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800" decel="100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800" decel="100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800" decel="100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800" decel="100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800" decel="100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800" decel="100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800" decel="100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800" decel="100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800" decel="100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800" decel="100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800" decel="100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800" decel="100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800" decel="100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800" decel="100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800" decel="100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8" dur="800" decel="100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800" decel="100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800" decel="100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800" decel="100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8" dur="800" decel="100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800" decel="100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800" decel="100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800" decel="100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8" dur="800" decel="100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800" decel="100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800" decel="100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7" dur="800" decel="100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8" dur="800" decel="100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800" decel="100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800" decel="100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7" dur="800" decel="100000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8" dur="800" decel="100000" fill="hold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800" decel="100000" fill="hold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800" decel="100000" fill="hold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3" fill="hold">
                      <p:stCondLst>
                        <p:cond delay="indefinite"/>
                      </p:stCondLst>
                      <p:childTnLst>
                        <p:par>
                          <p:cTn id="154" fill="hold">
                            <p:stCondLst>
                              <p:cond delay="0"/>
                            </p:stCondLst>
                            <p:childTnLst>
                              <p:par>
                                <p:cTn id="155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7" dur="800" decel="100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8" dur="800" decel="100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800" decel="100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800" decel="100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3" fill="hold">
                      <p:stCondLst>
                        <p:cond delay="indefinite"/>
                      </p:stCondLst>
                      <p:childTnLst>
                        <p:par>
                          <p:cTn id="164" fill="hold">
                            <p:stCondLst>
                              <p:cond delay="0"/>
                            </p:stCondLst>
                            <p:childTnLst>
                              <p:par>
                                <p:cTn id="165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7" dur="800" decel="100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8" dur="800" decel="100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800" decel="100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800" decel="100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3" fill="hold">
                      <p:stCondLst>
                        <p:cond delay="indefinite"/>
                      </p:stCondLst>
                      <p:childTnLst>
                        <p:par>
                          <p:cTn id="174" fill="hold">
                            <p:stCondLst>
                              <p:cond delay="0"/>
                            </p:stCondLst>
                            <p:childTnLst>
                              <p:par>
                                <p:cTn id="175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7" dur="800" decel="100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8" dur="800" decel="100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800" decel="100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800" decel="100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3" fill="hold">
                      <p:stCondLst>
                        <p:cond delay="indefinite"/>
                      </p:stCondLst>
                      <p:childTnLst>
                        <p:par>
                          <p:cTn id="184" fill="hold">
                            <p:stCondLst>
                              <p:cond delay="0"/>
                            </p:stCondLst>
                            <p:childTnLst>
                              <p:par>
                                <p:cTn id="185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7" dur="800" decel="100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8" dur="800" decel="100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800" decel="100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800" decel="100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3" fill="hold">
                      <p:stCondLst>
                        <p:cond delay="indefinite"/>
                      </p:stCondLst>
                      <p:childTnLst>
                        <p:par>
                          <p:cTn id="194" fill="hold">
                            <p:stCondLst>
                              <p:cond delay="0"/>
                            </p:stCondLst>
                            <p:childTnLst>
                              <p:par>
                                <p:cTn id="195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7" dur="800" decel="100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8" dur="800" decel="100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800" decel="100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0" dur="800" decel="100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3" fill="hold">
                      <p:stCondLst>
                        <p:cond delay="indefinite"/>
                      </p:stCondLst>
                      <p:childTnLst>
                        <p:par>
                          <p:cTn id="204" fill="hold">
                            <p:stCondLst>
                              <p:cond delay="0"/>
                            </p:stCondLst>
                            <p:childTnLst>
                              <p:par>
                                <p:cTn id="205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7" dur="800" decel="100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8" dur="800" decel="100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800" decel="100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800" decel="100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18" grpId="0"/>
      <p:bldP spid="21" grpId="0"/>
      <p:bldP spid="23" grpId="0"/>
      <p:bldP spid="25" grpId="0"/>
      <p:bldP spid="31" grpId="0"/>
      <p:bldP spid="33" grpId="0"/>
      <p:bldP spid="35" grpId="0"/>
      <p:bldP spid="42" grpId="0"/>
      <p:bldP spid="44" grpId="0"/>
      <p:bldP spid="46" grpId="0"/>
      <p:bldP spid="36" grpId="0"/>
      <p:bldP spid="38" grpId="0"/>
      <p:bldP spid="40" grpId="0"/>
      <p:bldP spid="37" grpId="0"/>
      <p:bldP spid="39" grpId="0"/>
      <p:bldP spid="41" grpId="0"/>
      <p:bldP spid="43" grpId="0"/>
      <p:bldP spid="4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/>
          <a:lstStyle/>
          <a:p>
            <a:endParaRPr lang="es-ES_tradnl" dirty="0"/>
          </a:p>
        </p:txBody>
      </p:sp>
      <p:pic>
        <p:nvPicPr>
          <p:cNvPr id="1027" name="Picture 3" descr="J:\HACER PPS\para hacer navidad\wallpaper-navidad-5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14348" y="428604"/>
            <a:ext cx="7440000" cy="55800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6" name="5 Rectángulo"/>
          <p:cNvSpPr/>
          <p:nvPr/>
        </p:nvSpPr>
        <p:spPr>
          <a:xfrm>
            <a:off x="1071538" y="5929330"/>
            <a:ext cx="369607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_tradnl" sz="2400" b="1" dirty="0" smtClean="0">
                <a:ln w="50800"/>
                <a:solidFill>
                  <a:schemeClr val="bg2">
                    <a:lumMod val="25000"/>
                  </a:schemeClr>
                </a:solidFill>
                <a:latin typeface="Arial" pitchFamily="34" charset="0"/>
                <a:cs typeface="Arial" pitchFamily="34" charset="0"/>
              </a:rPr>
              <a:t>¿Y también porque no? </a:t>
            </a:r>
            <a:endParaRPr lang="es-ES_tradnl" sz="2400" b="1" dirty="0">
              <a:ln w="50800"/>
              <a:solidFill>
                <a:schemeClr val="bg2">
                  <a:lumMod val="2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23554" name="Picture 2" descr="http://www.fondosni.com/bulkupload/13/Navidad/Feliz%20Navidad_80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14942" y="4357694"/>
            <a:ext cx="3648000" cy="2736000"/>
          </a:xfrm>
          <a:prstGeom prst="ellipse">
            <a:avLst/>
          </a:prstGeom>
          <a:noFill/>
          <a:effectLst>
            <a:softEdge rad="317500"/>
          </a:effectLst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5122" name="Picture 2" descr="J:\HACER PPS\NAVIDAD- GLOBOS\navidad-1024x768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04800" y="-228600"/>
            <a:ext cx="9753600" cy="73152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500034" y="714356"/>
            <a:ext cx="600079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es-ES_tradnl" sz="2400" b="1" dirty="0" smtClean="0">
                <a:ln w="11430"/>
                <a:solidFill>
                  <a:srgbClr val="FFFF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 Un poco de dolor, para que así </a:t>
            </a: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ES_tradnl" sz="2400" b="1" dirty="0" smtClean="0">
                <a:ln w="11430"/>
                <a:solidFill>
                  <a:srgbClr val="FFFF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puedas valorar, todos los vagones por los que has de pasar... </a:t>
            </a:r>
            <a:endParaRPr lang="es-ES_tradnl" sz="2400" b="1" dirty="0">
              <a:ln w="11430"/>
              <a:solidFill>
                <a:srgbClr val="FFFF00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pic>
        <p:nvPicPr>
          <p:cNvPr id="5125" name="Picture 5" descr="J:\HACER PPS\para hacer navidad\Luces_Navidad_Animaciones_Quatro_Minusculo-02v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57818" y="1785926"/>
            <a:ext cx="657225" cy="1943100"/>
          </a:xfrm>
          <a:prstGeom prst="rect">
            <a:avLst/>
          </a:prstGeom>
          <a:noFill/>
        </p:spPr>
      </p:pic>
      <p:pic>
        <p:nvPicPr>
          <p:cNvPr id="5126" name="Picture 6" descr="J:\HACER PPS\para hacer navidad\Luces_Navidad_Animaciones_Quatro_Minusculo-02v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8339761">
            <a:off x="6081577" y="4648184"/>
            <a:ext cx="657225" cy="1943100"/>
          </a:xfrm>
          <a:prstGeom prst="rect">
            <a:avLst/>
          </a:prstGeom>
          <a:noFill/>
        </p:spPr>
      </p:pic>
      <p:pic>
        <p:nvPicPr>
          <p:cNvPr id="5127" name="Picture 7" descr="J:\HACER PPS\para hacer navidad\Luces_Navidad_Animaciones_Quatro_Minusculo-02v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8175066">
            <a:off x="5166098" y="3118403"/>
            <a:ext cx="657225" cy="1943100"/>
          </a:xfrm>
          <a:prstGeom prst="rect">
            <a:avLst/>
          </a:prstGeom>
          <a:noFill/>
        </p:spPr>
      </p:pic>
      <p:pic>
        <p:nvPicPr>
          <p:cNvPr id="5128" name="Picture 8" descr="J:\HACER PPS\para hacer navidad\Luces_Navidad_Animaciones_Quatro_Minusculo-02v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7581380">
            <a:off x="4480256" y="4211432"/>
            <a:ext cx="657225" cy="19431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8673" name="Picture 1" descr="J:\para hacer navidad\bk-blu-nieve-animaciones-0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1120" cy="4968000"/>
          </a:xfrm>
          <a:prstGeom prst="rect">
            <a:avLst/>
          </a:prstGeom>
          <a:noFill/>
        </p:spPr>
      </p:pic>
      <p:pic>
        <p:nvPicPr>
          <p:cNvPr id="5" name="Picture 1" descr="J:\para hacer navidad\bk-blu-nieve-animaciones-0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80" y="1890000"/>
            <a:ext cx="9141120" cy="4968000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142844" y="5143512"/>
            <a:ext cx="8858312" cy="83099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kumimoji="0" lang="es-ES_tradnl" sz="2400" b="1" i="0" u="none" strike="noStrike" cap="none" spc="0" normalizeH="0" baseline="0" dirty="0" smtClean="0">
                <a:ln w="50800"/>
                <a:solidFill>
                  <a:schemeClr val="bg1">
                    <a:shade val="50000"/>
                  </a:schemeClr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Cada uno de ellos lo disfrutarás y</a:t>
            </a:r>
          </a:p>
          <a:p>
            <a:pPr algn="ctr"/>
            <a:r>
              <a:rPr kumimoji="0" lang="es-ES_tradnl" sz="2400" b="1" i="0" u="none" strike="noStrike" cap="none" spc="0" normalizeH="0" baseline="0" dirty="0" smtClean="0">
                <a:ln w="50800"/>
                <a:solidFill>
                  <a:schemeClr val="bg1">
                    <a:shade val="50000"/>
                  </a:schemeClr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ahí conocerás el valor de la amistad... </a:t>
            </a:r>
            <a:endParaRPr lang="es-ES_tradnl" sz="24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</p:txBody>
      </p:sp>
      <p:pic>
        <p:nvPicPr>
          <p:cNvPr id="7170" name="Picture 2" descr="J:\IMAGENES NAVIDAD\slide0017_image017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85720" y="642918"/>
            <a:ext cx="1954981" cy="1368000"/>
          </a:xfrm>
          <a:prstGeom prst="ellipse">
            <a:avLst/>
          </a:prstGeom>
          <a:noFill/>
          <a:effectLst>
            <a:reflection blurRad="6350" stA="50000" endA="295" endPos="92000" dist="101600" dir="5400000" sy="-100000" algn="bl" rotWithShape="0"/>
            <a:softEdge rad="317500"/>
          </a:effectLst>
        </p:spPr>
      </p:pic>
      <p:pic>
        <p:nvPicPr>
          <p:cNvPr id="7172" name="Picture 4" descr="J:\IMAGENES NAVIDAD\slide0003_image086.gi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357554" y="1000108"/>
            <a:ext cx="1219200" cy="1266825"/>
          </a:xfrm>
          <a:prstGeom prst="rect">
            <a:avLst/>
          </a:prstGeom>
          <a:noFill/>
        </p:spPr>
      </p:pic>
      <p:pic>
        <p:nvPicPr>
          <p:cNvPr id="7173" name="Picture 5" descr="J:\IMAGENES NAVIDAD\slide0003_image086.gi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715272" y="1428736"/>
            <a:ext cx="1219200" cy="1266825"/>
          </a:xfrm>
          <a:prstGeom prst="rect">
            <a:avLst/>
          </a:prstGeom>
          <a:noFill/>
        </p:spPr>
      </p:pic>
      <p:pic>
        <p:nvPicPr>
          <p:cNvPr id="7174" name="Picture 6" descr="J:\IMAGENES NAVIDAD\slide0003_image086.gi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857752" y="1714488"/>
            <a:ext cx="1219200" cy="1266825"/>
          </a:xfrm>
          <a:prstGeom prst="rect">
            <a:avLst/>
          </a:prstGeom>
          <a:noFill/>
        </p:spPr>
      </p:pic>
      <p:pic>
        <p:nvPicPr>
          <p:cNvPr id="7175" name="Picture 7" descr="J:\IMAGENES NAVIDAD\slide0003_image086.gi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928794" y="2357430"/>
            <a:ext cx="1219200" cy="1266825"/>
          </a:xfrm>
          <a:prstGeom prst="rect">
            <a:avLst/>
          </a:prstGeom>
          <a:noFill/>
        </p:spPr>
      </p:pic>
      <p:pic>
        <p:nvPicPr>
          <p:cNvPr id="7176" name="Picture 8" descr="J:\IMAGENES NAVIDAD\slide0002_image022.gi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929058" y="2643182"/>
            <a:ext cx="557280" cy="648000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177" name="Picture 9" descr="J:\IMAGENES NAVIDAD\slide0001_image012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072198" y="571480"/>
            <a:ext cx="1467758" cy="1692000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9458" name="Picture 2" descr="http://3.bp.blogspot.com/-zZ02-ZJtNeY/TuZ9MAnfgrI/AAAAAAAACag/d7u70BKjHQ0/s1600/gifs+belen+%252841%2529.gif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357422" y="2000240"/>
            <a:ext cx="3590925" cy="3171825"/>
          </a:xfrm>
          <a:prstGeom prst="ellipse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slow" advClick="0" advTm="6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0">
            <a:scrgbClr r="0" g="0" b="0"/>
          </a:lnRef>
          <a:fillRef idx="1003">
            <a:schemeClr val="dk2"/>
          </a:fillRef>
          <a:effectRef idx="0">
            <a:scrgbClr r="0" g="0" b="0"/>
          </a:effectRef>
          <a:fontRef idx="major"/>
        </p:style>
        <p:txBody>
          <a:bodyPr/>
          <a:lstStyle/>
          <a:p>
            <a:endParaRPr lang="es-ES_tradnl" dirty="0"/>
          </a:p>
        </p:txBody>
      </p:sp>
      <p:pic>
        <p:nvPicPr>
          <p:cNvPr id="27651" name="Picture 3" descr="J:\para hacer navidad\6k935w5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2844" y="3600450"/>
            <a:ext cx="2752725" cy="3257550"/>
          </a:xfrm>
          <a:prstGeom prst="roundRect">
            <a:avLst/>
          </a:prstGeom>
          <a:noFill/>
          <a:effectLst>
            <a:softEdge rad="635000"/>
          </a:effectLst>
        </p:spPr>
      </p:pic>
      <p:pic>
        <p:nvPicPr>
          <p:cNvPr id="27652" name="Picture 4" descr="J:\para hacer navidad\arbol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71736" y="428604"/>
            <a:ext cx="6286500" cy="5257800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1037" name="Picture 13" descr="J:\CARPETA PLANTILLAS\slide0022_image046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14282" y="285728"/>
            <a:ext cx="1381125" cy="1095375"/>
          </a:xfrm>
          <a:prstGeom prst="rect">
            <a:avLst/>
          </a:prstGeom>
          <a:noFill/>
        </p:spPr>
      </p:pic>
      <p:pic>
        <p:nvPicPr>
          <p:cNvPr id="19" name="Picture 13" descr="J:\CARPETA PLANTILLAS\slide0022_image046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428728" y="357166"/>
            <a:ext cx="1381125" cy="1095375"/>
          </a:xfrm>
          <a:prstGeom prst="rect">
            <a:avLst/>
          </a:prstGeom>
          <a:noFill/>
        </p:spPr>
      </p:pic>
      <p:pic>
        <p:nvPicPr>
          <p:cNvPr id="20" name="Picture 13" descr="J:\CARPETA PLANTILLAS\slide0022_image046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85720" y="1571612"/>
            <a:ext cx="1381125" cy="1095375"/>
          </a:xfrm>
          <a:prstGeom prst="rect">
            <a:avLst/>
          </a:prstGeom>
          <a:noFill/>
        </p:spPr>
      </p:pic>
      <p:pic>
        <p:nvPicPr>
          <p:cNvPr id="21" name="Picture 13" descr="J:\CARPETA PLANTILLAS\slide0022_image046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285852" y="1142984"/>
            <a:ext cx="1381125" cy="1095375"/>
          </a:xfrm>
          <a:prstGeom prst="rect">
            <a:avLst/>
          </a:prstGeom>
          <a:noFill/>
        </p:spPr>
      </p:pic>
      <p:pic>
        <p:nvPicPr>
          <p:cNvPr id="22" name="Picture 13" descr="J:\CARPETA PLANTILLAS\slide0022_image046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2500306"/>
            <a:ext cx="1381125" cy="1095375"/>
          </a:xfrm>
          <a:prstGeom prst="rect">
            <a:avLst/>
          </a:prstGeom>
          <a:noFill/>
        </p:spPr>
      </p:pic>
      <p:pic>
        <p:nvPicPr>
          <p:cNvPr id="23" name="Picture 13" descr="J:\CARPETA PLANTILLAS\slide0022_image046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285852" y="2643182"/>
            <a:ext cx="1381125" cy="1095375"/>
          </a:xfrm>
          <a:prstGeom prst="rect">
            <a:avLst/>
          </a:prstGeom>
          <a:noFill/>
        </p:spPr>
      </p:pic>
      <p:pic>
        <p:nvPicPr>
          <p:cNvPr id="24" name="Picture 13" descr="J:\CARPETA PLANTILLAS\slide0022_image046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3643314"/>
            <a:ext cx="1381125" cy="1095375"/>
          </a:xfrm>
          <a:prstGeom prst="rect">
            <a:avLst/>
          </a:prstGeom>
          <a:noFill/>
        </p:spPr>
      </p:pic>
      <p:pic>
        <p:nvPicPr>
          <p:cNvPr id="25" name="Picture 13" descr="J:\CARPETA PLANTILLAS\slide0022_image046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285852" y="3500438"/>
            <a:ext cx="1381125" cy="1095375"/>
          </a:xfrm>
          <a:prstGeom prst="rect">
            <a:avLst/>
          </a:prstGeom>
          <a:noFill/>
        </p:spPr>
      </p:pic>
      <p:pic>
        <p:nvPicPr>
          <p:cNvPr id="26" name="Picture 13" descr="J:\CARPETA PLANTILLAS\slide0022_image046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4857760"/>
            <a:ext cx="1381125" cy="1095375"/>
          </a:xfrm>
          <a:prstGeom prst="rect">
            <a:avLst/>
          </a:prstGeom>
          <a:noFill/>
        </p:spPr>
      </p:pic>
      <p:pic>
        <p:nvPicPr>
          <p:cNvPr id="28" name="Picture 13" descr="J:\CARPETA PLANTILLAS\slide0022_image046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428728" y="5572140"/>
            <a:ext cx="1381125" cy="1095375"/>
          </a:xfrm>
          <a:prstGeom prst="rect">
            <a:avLst/>
          </a:prstGeom>
          <a:noFill/>
        </p:spPr>
      </p:pic>
      <p:pic>
        <p:nvPicPr>
          <p:cNvPr id="29" name="Picture 13" descr="J:\CARPETA PLANTILLAS\slide0022_image046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42844" y="5643578"/>
            <a:ext cx="1381125" cy="1095375"/>
          </a:xfrm>
          <a:prstGeom prst="rect">
            <a:avLst/>
          </a:prstGeom>
          <a:noFill/>
        </p:spPr>
      </p:pic>
      <p:pic>
        <p:nvPicPr>
          <p:cNvPr id="30" name="Picture 13" descr="J:\CARPETA PLANTILLAS\slide0022_image046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071538" y="2143116"/>
            <a:ext cx="1381125" cy="1095375"/>
          </a:xfrm>
          <a:prstGeom prst="rect">
            <a:avLst/>
          </a:prstGeom>
          <a:noFill/>
        </p:spPr>
      </p:pic>
      <p:pic>
        <p:nvPicPr>
          <p:cNvPr id="31" name="Picture 13" descr="J:\CARPETA PLANTILLAS\slide0022_image046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357290" y="285728"/>
            <a:ext cx="1381125" cy="1095375"/>
          </a:xfrm>
          <a:prstGeom prst="rect">
            <a:avLst/>
          </a:prstGeom>
          <a:noFill/>
        </p:spPr>
      </p:pic>
      <p:pic>
        <p:nvPicPr>
          <p:cNvPr id="32" name="Picture 13" descr="J:\CARPETA PLANTILLAS\slide0022_image046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42844" y="1142984"/>
            <a:ext cx="1381125" cy="10953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13000">
    <p:diamond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/>
          <a:lstStyle/>
          <a:p>
            <a:endParaRPr lang="es-ES_tradnl" dirty="0"/>
          </a:p>
        </p:txBody>
      </p:sp>
      <p:pic>
        <p:nvPicPr>
          <p:cNvPr id="57346" name="Picture 2" descr="http://i49.tinypic.com/5ot63p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609725"/>
            <a:ext cx="5715000" cy="5248275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57348" name="Picture 4" descr="http://www.100pies.net/Gifs/Navidad/Chimeneas/chimeneas-03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0628" y="0"/>
            <a:ext cx="3900459" cy="4356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4857752" y="4929198"/>
            <a:ext cx="4572000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ES_tradnl" sz="2400" b="1" dirty="0" smtClean="0">
                <a:ln w="50800"/>
                <a:solidFill>
                  <a:srgbClr val="FF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¡Y se que no querrás,</a:t>
            </a:r>
          </a:p>
          <a:p>
            <a:pPr algn="ctr"/>
            <a:r>
              <a:rPr lang="es-ES_tradnl" sz="2400" b="1" dirty="0" smtClean="0">
                <a:ln w="50800"/>
                <a:solidFill>
                  <a:srgbClr val="FF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de mi tren jamás bajar! </a:t>
            </a:r>
            <a:endParaRPr lang="es-ES_tradnl" sz="2400" b="1" dirty="0">
              <a:ln w="50800"/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slow" advTm="6000">
    <p:blinds dir="vert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/>
          <a:lstStyle/>
          <a:p>
            <a:endParaRPr lang="es-ES_tradnl" dirty="0"/>
          </a:p>
        </p:txBody>
      </p:sp>
      <p:pic>
        <p:nvPicPr>
          <p:cNvPr id="34820" name="Picture 4" descr="J:\para hacer navidad\tren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9958388" y="-8215313"/>
            <a:ext cx="8580236" cy="6876000"/>
          </a:xfrm>
          <a:prstGeom prst="rect">
            <a:avLst/>
          </a:prstGeom>
          <a:noFill/>
        </p:spPr>
      </p:pic>
      <p:pic>
        <p:nvPicPr>
          <p:cNvPr id="34821" name="Picture 5" descr="J:\para hacer navidad\tren[1] (FILEminimizer)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143372" y="428604"/>
            <a:ext cx="4446702" cy="3564000"/>
          </a:xfrm>
          <a:prstGeom prst="roundRect">
            <a:avLst/>
          </a:prstGeom>
          <a:noFill/>
          <a:effectLst>
            <a:glow rad="228600">
              <a:schemeClr val="accent3">
                <a:satMod val="175000"/>
                <a:alpha val="40000"/>
              </a:schemeClr>
            </a:glow>
            <a:softEdge rad="635000"/>
          </a:effectLst>
        </p:spPr>
      </p:pic>
      <p:sp>
        <p:nvSpPr>
          <p:cNvPr id="9" name="8 Rectángulo"/>
          <p:cNvSpPr/>
          <p:nvPr/>
        </p:nvSpPr>
        <p:spPr>
          <a:xfrm>
            <a:off x="0" y="4214817"/>
            <a:ext cx="8501090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_tradnl" sz="3600" b="1" i="0" u="none" strike="noStrike" cap="all" spc="0" normalizeH="0" baseline="0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endParaRPr lang="es-ES_tradnl" sz="3600" b="1" cap="all" spc="0" dirty="0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  <p:pic>
        <p:nvPicPr>
          <p:cNvPr id="34823" name="Picture 7" descr="J:\para hacer navidad\Velas-Carona-Navidad-04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71472" y="1000108"/>
            <a:ext cx="2181225" cy="2857500"/>
          </a:xfrm>
          <a:prstGeom prst="rect">
            <a:avLst/>
          </a:prstGeom>
          <a:noFill/>
        </p:spPr>
      </p:pic>
      <p:sp>
        <p:nvSpPr>
          <p:cNvPr id="11" name="10 Rectángulo"/>
          <p:cNvSpPr/>
          <p:nvPr/>
        </p:nvSpPr>
        <p:spPr>
          <a:xfrm>
            <a:off x="785786" y="5000636"/>
            <a:ext cx="7572428" cy="101566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_tradnl" sz="2000" b="1" i="0" u="none" strike="noStrike" cap="all" spc="0" normalizeH="0" baseline="0" dirty="0" smtClean="0">
                <a:ln/>
                <a:solidFill>
                  <a:srgbClr val="FFFF00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Pero yo no quisiera que solo fuera en navidad, </a:t>
            </a: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es-ES_tradnl" sz="2000" b="1" i="0" u="none" strike="noStrike" cap="all" spc="0" normalizeH="0" baseline="0" dirty="0" smtClean="0">
                <a:ln/>
                <a:solidFill>
                  <a:schemeClr val="accent3">
                    <a:lumMod val="75000"/>
                  </a:schemeClr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Quisiera todo un año para poderte demostrar </a:t>
            </a:r>
            <a:r>
              <a:rPr lang="es-ES_tradnl" sz="2000" b="1" cap="all" spc="0" dirty="0">
                <a:ln/>
                <a:solidFill>
                  <a:srgbClr val="FFFF00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Arial" pitchFamily="34" charset="0"/>
                <a:cs typeface="Arial" pitchFamily="34" charset="0"/>
              </a:rPr>
              <a:t>Que </a:t>
            </a:r>
            <a:r>
              <a:rPr lang="es-ES_tradnl" sz="2000" b="1" cap="all" spc="0" dirty="0">
                <a:ln/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0000" stA="55000" endPos="48000" dist="500" dir="5400000" sy="-100000" algn="bl" rotWithShape="0"/>
                </a:effectLst>
                <a:latin typeface="Arial" pitchFamily="34" charset="0"/>
                <a:cs typeface="Arial" pitchFamily="34" charset="0"/>
              </a:rPr>
              <a:t>el espíritu navideño si puede perdurar </a:t>
            </a:r>
          </a:p>
        </p:txBody>
      </p:sp>
    </p:spTree>
  </p:cSld>
  <p:clrMapOvr>
    <a:masterClrMapping/>
  </p:clrMapOvr>
  <p:transition spd="slow" advClick="0" advTm="13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0" dur="2000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/>
          <a:lstStyle/>
          <a:p>
            <a:endParaRPr lang="es-ES_tradnl" dirty="0"/>
          </a:p>
        </p:txBody>
      </p:sp>
      <p:pic>
        <p:nvPicPr>
          <p:cNvPr id="35841" name="Picture 1" descr="J:\para hacer navidad\Tren-de-Navidad-Animaciones-01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57290" y="4429132"/>
            <a:ext cx="6268239" cy="1403438"/>
          </a:xfrm>
          <a:prstGeom prst="rect">
            <a:avLst/>
          </a:prstGeom>
          <a:noFill/>
          <a:effectLst>
            <a:reflection blurRad="6350" stA="50000" endA="300" endPos="55000" dir="5400000" sy="-100000" algn="bl" rotWithShape="0"/>
          </a:effectLst>
        </p:spPr>
      </p:pic>
      <p:sp>
        <p:nvSpPr>
          <p:cNvPr id="6" name="5 Rectángulo"/>
          <p:cNvSpPr/>
          <p:nvPr/>
        </p:nvSpPr>
        <p:spPr>
          <a:xfrm>
            <a:off x="428596" y="1142984"/>
            <a:ext cx="8358246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_tradnl" sz="2400" b="1" i="0" u="none" strike="noStrike" cap="none" spc="0" normalizeH="0" baseline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Solo es cuestión...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_tradnl" sz="2400" b="1" i="0" u="none" strike="noStrike" cap="none" spc="0" normalizeH="0" baseline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 De que tu quieras, mi tren abordar...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_tradnl" sz="2400" b="1" i="0" u="none" strike="noStrike" cap="none" spc="0" normalizeH="0" baseline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Y ser parte del sueño para convertirlo en realidad... </a:t>
            </a:r>
            <a:endParaRPr lang="es-ES_tradnl" sz="2400" b="1" cap="none" spc="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Click="0" advTm="10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051" name="Picture 3" descr="J:\HACER PPS\IMAGENES NAVIDAD\slide0006_image05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04800" y="-228600"/>
            <a:ext cx="9753600" cy="7315200"/>
          </a:xfrm>
          <a:prstGeom prst="rect">
            <a:avLst/>
          </a:prstGeom>
          <a:noFill/>
        </p:spPr>
      </p:pic>
      <p:pic>
        <p:nvPicPr>
          <p:cNvPr id="6" name="Picture 2" descr="http://www.imagenesanimadas.net/Navidad/Muñecos-Nieve/munecos-3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643570" y="3071810"/>
            <a:ext cx="1071441" cy="1368000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-357222" y="5286388"/>
            <a:ext cx="514353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_tradnl" sz="2400" b="1" dirty="0" smtClean="0">
                <a:ln w="50800"/>
                <a:solidFill>
                  <a:srgbClr val="FF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Quisiera esta Navidad</a:t>
            </a:r>
          </a:p>
          <a:p>
            <a:pPr algn="ctr"/>
            <a:r>
              <a:rPr lang="es-ES_tradnl" sz="2400" b="1" dirty="0" smtClean="0">
                <a:ln w="50800"/>
                <a:solidFill>
                  <a:srgbClr val="FF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poderte regalar todo eso</a:t>
            </a:r>
          </a:p>
          <a:p>
            <a:pPr algn="ctr"/>
            <a:r>
              <a:rPr lang="es-ES_tradnl" sz="2400" b="1" dirty="0" smtClean="0">
                <a:ln w="50800"/>
                <a:solidFill>
                  <a:srgbClr val="FF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y mucho más </a:t>
            </a:r>
            <a:endParaRPr lang="es-ES_tradnl" sz="2400" b="1" dirty="0">
              <a:ln w="50800"/>
              <a:solidFill>
                <a:srgbClr val="FF0000"/>
              </a:solidFill>
            </a:endParaRPr>
          </a:p>
        </p:txBody>
      </p:sp>
      <p:pic>
        <p:nvPicPr>
          <p:cNvPr id="2057" name="Picture 9" descr="J:\HACER PPS\LLUVIA-NIEVE-FUEGO\slide0021_image041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5786" y="428604"/>
            <a:ext cx="3286148" cy="2000264"/>
          </a:xfrm>
          <a:prstGeom prst="rect">
            <a:avLst/>
          </a:prstGeom>
          <a:noFill/>
        </p:spPr>
      </p:pic>
      <p:pic>
        <p:nvPicPr>
          <p:cNvPr id="14" name="Picture 9" descr="J:\HACER PPS\LLUVIA-NIEVE-FUEGO\slide0021_image041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42910" y="2928934"/>
            <a:ext cx="3286148" cy="2000264"/>
          </a:xfrm>
          <a:prstGeom prst="rect">
            <a:avLst/>
          </a:prstGeom>
          <a:noFill/>
        </p:spPr>
      </p:pic>
      <p:pic>
        <p:nvPicPr>
          <p:cNvPr id="15" name="Picture 9" descr="J:\HACER PPS\LLUVIA-NIEVE-FUEGO\slide0021_image041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00562" y="500042"/>
            <a:ext cx="3286148" cy="2000264"/>
          </a:xfrm>
          <a:prstGeom prst="rect">
            <a:avLst/>
          </a:prstGeom>
          <a:noFill/>
        </p:spPr>
      </p:pic>
      <p:pic>
        <p:nvPicPr>
          <p:cNvPr id="16" name="Picture 9" descr="J:\HACER PPS\LLUVIA-NIEVE-FUEGO\slide0021_image041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357686" y="2857496"/>
            <a:ext cx="3500462" cy="2000264"/>
          </a:xfrm>
          <a:prstGeom prst="rect">
            <a:avLst/>
          </a:prstGeom>
          <a:noFill/>
        </p:spPr>
      </p:pic>
      <p:pic>
        <p:nvPicPr>
          <p:cNvPr id="17" name="Picture 9" descr="J:\HACER PPS\LLUVIA-NIEVE-FUEGO\slide0021_image041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001024" y="500042"/>
            <a:ext cx="1357322" cy="2571768"/>
          </a:xfrm>
          <a:prstGeom prst="rect">
            <a:avLst/>
          </a:prstGeom>
          <a:noFill/>
        </p:spPr>
      </p:pic>
      <p:pic>
        <p:nvPicPr>
          <p:cNvPr id="18" name="Picture 9" descr="J:\HACER PPS\LLUVIA-NIEVE-FUEGO\slide0021_image041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072462" y="2500306"/>
            <a:ext cx="1357322" cy="2571768"/>
          </a:xfrm>
          <a:prstGeom prst="rect">
            <a:avLst/>
          </a:prstGeom>
          <a:noFill/>
        </p:spPr>
      </p:pic>
      <p:pic>
        <p:nvPicPr>
          <p:cNvPr id="19" name="Picture 9" descr="J:\HACER PPS\LLUVIA-NIEVE-FUEGO\slide0021_image041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143504" y="1214422"/>
            <a:ext cx="1357322" cy="2571768"/>
          </a:xfrm>
          <a:prstGeom prst="rect">
            <a:avLst/>
          </a:prstGeom>
          <a:noFill/>
        </p:spPr>
      </p:pic>
      <p:pic>
        <p:nvPicPr>
          <p:cNvPr id="20" name="Picture 9" descr="J:\HACER PPS\LLUVIA-NIEVE-FUEGO\slide0021_image041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14480" y="1071546"/>
            <a:ext cx="1357322" cy="2571768"/>
          </a:xfrm>
          <a:prstGeom prst="rect">
            <a:avLst/>
          </a:prstGeom>
          <a:noFill/>
        </p:spPr>
      </p:pic>
      <p:pic>
        <p:nvPicPr>
          <p:cNvPr id="2058" name="Picture 10" descr="J:\HACER PPS\LLUVIA-NIEVE-FUEGO\slide0021_image041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142976" y="-381000"/>
            <a:ext cx="2857520" cy="666728"/>
          </a:xfrm>
          <a:prstGeom prst="rect">
            <a:avLst/>
          </a:prstGeom>
          <a:noFill/>
        </p:spPr>
      </p:pic>
      <p:pic>
        <p:nvPicPr>
          <p:cNvPr id="22" name="Picture 10" descr="J:\HACER PPS\LLUVIA-NIEVE-FUEGO\slide0021_image041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357686" y="-333364"/>
            <a:ext cx="2857520" cy="547654"/>
          </a:xfrm>
          <a:prstGeom prst="rect">
            <a:avLst/>
          </a:prstGeom>
          <a:noFill/>
        </p:spPr>
      </p:pic>
      <p:pic>
        <p:nvPicPr>
          <p:cNvPr id="23" name="Picture 10" descr="J:\HACER PPS\LLUVIA-NIEVE-FUEGO\slide0021_image041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215338" y="-333364"/>
            <a:ext cx="2857520" cy="666728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dissolv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077" name="Picture 5" descr="J:\HACER PPS\IMAGENES NAVIDAD\slide0004_image01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16000" cy="6912000"/>
          </a:xfrm>
          <a:prstGeom prst="rect">
            <a:avLst/>
          </a:prstGeom>
          <a:noFill/>
        </p:spPr>
      </p:pic>
      <p:pic>
        <p:nvPicPr>
          <p:cNvPr id="8" name="Picture 2" descr="http://www.imagenesanimadas.net/Navidad/Muñecos-Nieve/munecos-2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85918" y="5643578"/>
            <a:ext cx="4581812" cy="1008000"/>
          </a:xfrm>
          <a:prstGeom prst="rect">
            <a:avLst/>
          </a:prstGeom>
          <a:noFill/>
        </p:spPr>
      </p:pic>
      <p:pic>
        <p:nvPicPr>
          <p:cNvPr id="9" name="Picture 8" descr="http://www.imagenesanimadas.net/Navidad/Campanas/campanas-10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476731">
            <a:off x="7453864" y="250143"/>
            <a:ext cx="1485900" cy="1304926"/>
          </a:xfrm>
          <a:prstGeom prst="rect">
            <a:avLst/>
          </a:prstGeom>
          <a:noFill/>
        </p:spPr>
      </p:pic>
      <p:pic>
        <p:nvPicPr>
          <p:cNvPr id="10" name="Picture 8" descr="http://www.imagenesanimadas.net/Navidad/Campanas/campanas-10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20732600">
            <a:off x="139363" y="450545"/>
            <a:ext cx="1485900" cy="1304926"/>
          </a:xfrm>
          <a:prstGeom prst="rect">
            <a:avLst/>
          </a:prstGeom>
          <a:noFill/>
        </p:spPr>
      </p:pic>
      <p:sp>
        <p:nvSpPr>
          <p:cNvPr id="11" name="10 Rectángulo"/>
          <p:cNvSpPr/>
          <p:nvPr/>
        </p:nvSpPr>
        <p:spPr>
          <a:xfrm>
            <a:off x="2143108" y="1357298"/>
            <a:ext cx="4572000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ES_tradnl" sz="2400" b="1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Pero lo más importante que yo quiero que tengas, </a:t>
            </a:r>
            <a:endParaRPr lang="es-ES_tradnl" sz="2400" b="1" dirty="0">
              <a:ln w="24500" cmpd="dbl">
                <a:solidFill>
                  <a:schemeClr val="accent2">
                    <a:shade val="85000"/>
                    <a:satMod val="155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2">
                      <a:tint val="10000"/>
                      <a:satMod val="155000"/>
                    </a:schemeClr>
                  </a:gs>
                  <a:gs pos="60000">
                    <a:schemeClr val="accent2">
                      <a:tint val="30000"/>
                      <a:satMod val="155000"/>
                    </a:schemeClr>
                  </a:gs>
                  <a:gs pos="100000">
                    <a:schemeClr val="accent2">
                      <a:tint val="73000"/>
                      <a:satMod val="155000"/>
                    </a:schemeClr>
                  </a:gs>
                </a:gsLst>
                <a:lin ang="5400000"/>
              </a:gra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6000">
    <p:randomBar dir="vert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0">
            <a:scrgbClr r="0" g="0" b="0"/>
          </a:lnRef>
          <a:fillRef idx="1001">
            <a:schemeClr val="dk2"/>
          </a:fillRef>
          <a:effectRef idx="0">
            <a:scrgbClr r="0" g="0" b="0"/>
          </a:effectRef>
          <a:fontRef idx="major"/>
        </p:style>
        <p:txBody>
          <a:bodyPr/>
          <a:lstStyle/>
          <a:p>
            <a:pPr>
              <a:buNone/>
            </a:pPr>
            <a:endParaRPr lang="es-ES_tradnl" dirty="0"/>
          </a:p>
        </p:txBody>
      </p:sp>
      <p:pic>
        <p:nvPicPr>
          <p:cNvPr id="2050" name="Picture 2" descr="J:\IMAGENES NAVIDAD\slide0007_background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5720" y="357166"/>
            <a:ext cx="5086350" cy="3810000"/>
          </a:xfrm>
          <a:prstGeom prst="rect">
            <a:avLst/>
          </a:prstGeom>
          <a:noFill/>
          <a:effectLst>
            <a:glow rad="101600">
              <a:schemeClr val="accent4">
                <a:satMod val="175000"/>
                <a:alpha val="40000"/>
              </a:schemeClr>
            </a:glow>
            <a:softEdge rad="317500"/>
          </a:effectLst>
          <a:scene3d>
            <a:camera prst="isometricOffAxis1Right"/>
            <a:lightRig rig="threePt" dir="t"/>
          </a:scene3d>
        </p:spPr>
      </p:pic>
      <p:sp>
        <p:nvSpPr>
          <p:cNvPr id="6" name="5 Rectángulo"/>
          <p:cNvSpPr/>
          <p:nvPr/>
        </p:nvSpPr>
        <p:spPr>
          <a:xfrm>
            <a:off x="261364" y="4286256"/>
            <a:ext cx="8621271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s-ES_tradnl" sz="2400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e</a:t>
            </a:r>
            <a:r>
              <a:rPr kumimoji="0" lang="es-ES_tradnl" sz="2400" b="1" i="0" u="none" strike="noStrike" cap="none" spc="150" normalizeH="0" baseline="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s el corazón con las puertas bien abiertas, </a:t>
            </a:r>
            <a:endParaRPr lang="es-ES_tradnl" sz="2400" b="1" cap="none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</a:endParaRPr>
          </a:p>
        </p:txBody>
      </p:sp>
      <p:pic>
        <p:nvPicPr>
          <p:cNvPr id="2052" name="Picture 4" descr="J:\para hacer navidad\Paloma_Campana_Navidad_Clipart_Dibujo-16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86446" y="785794"/>
            <a:ext cx="2009775" cy="2847975"/>
          </a:xfrm>
          <a:prstGeom prst="rect">
            <a:avLst/>
          </a:prstGeom>
          <a:noFill/>
        </p:spPr>
      </p:pic>
      <p:pic>
        <p:nvPicPr>
          <p:cNvPr id="9218" name="Picture 2" descr="J:\ROMANTICAS (CORAZONES)\slide0038_image037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571868" y="4857760"/>
            <a:ext cx="1877588" cy="1656000"/>
          </a:xfrm>
          <a:prstGeom prst="can">
            <a:avLst/>
          </a:prstGeom>
          <a:noFill/>
          <a:effectLst>
            <a:glow rad="139700">
              <a:schemeClr val="accent4">
                <a:satMod val="175000"/>
                <a:alpha val="40000"/>
              </a:schemeClr>
            </a:glow>
            <a:softEdge rad="127000"/>
          </a:effectLst>
        </p:spPr>
      </p:pic>
    </p:spTree>
  </p:cSld>
  <p:clrMapOvr>
    <a:masterClrMapping/>
  </p:clrMapOvr>
  <p:transition spd="slow" advClick="0" advTm="6000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1600200"/>
            <a:ext cx="9144000" cy="4525963"/>
          </a:xfr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/>
          <a:lstStyle/>
          <a:p>
            <a:endParaRPr lang="es-ES_tradnl" dirty="0"/>
          </a:p>
        </p:txBody>
      </p:sp>
      <p:pic>
        <p:nvPicPr>
          <p:cNvPr id="4098" name="Picture 2" descr="J:\CARPETA PLANTILLAS\slide0001_image001 (4)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3204000" cy="3204000"/>
          </a:xfrm>
          <a:prstGeom prst="rect">
            <a:avLst/>
          </a:prstGeom>
          <a:noFill/>
        </p:spPr>
      </p:pic>
      <p:pic>
        <p:nvPicPr>
          <p:cNvPr id="5" name="Picture 2" descr="J:\CARPETA PLANTILLAS\slide0001_image001 (4)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43240" y="0"/>
            <a:ext cx="3204000" cy="3204000"/>
          </a:xfrm>
          <a:prstGeom prst="rect">
            <a:avLst/>
          </a:prstGeom>
          <a:noFill/>
        </p:spPr>
      </p:pic>
      <p:pic>
        <p:nvPicPr>
          <p:cNvPr id="6" name="Picture 2" descr="J:\CARPETA PLANTILLAS\slide0001_image001 (4)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286512" y="0"/>
            <a:ext cx="3204000" cy="3204000"/>
          </a:xfrm>
          <a:prstGeom prst="rect">
            <a:avLst/>
          </a:prstGeom>
          <a:noFill/>
        </p:spPr>
      </p:pic>
      <p:pic>
        <p:nvPicPr>
          <p:cNvPr id="7" name="Picture 2" descr="J:\CARPETA PLANTILLAS\slide0001_image001 (4)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3654000"/>
            <a:ext cx="3204000" cy="3204000"/>
          </a:xfrm>
          <a:prstGeom prst="rect">
            <a:avLst/>
          </a:prstGeom>
          <a:noFill/>
        </p:spPr>
      </p:pic>
      <p:pic>
        <p:nvPicPr>
          <p:cNvPr id="8" name="Picture 2" descr="J:\CARPETA PLANTILLAS\slide0001_image001 (4)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43240" y="3654000"/>
            <a:ext cx="3204000" cy="3204000"/>
          </a:xfrm>
          <a:prstGeom prst="rect">
            <a:avLst/>
          </a:prstGeom>
          <a:noFill/>
        </p:spPr>
      </p:pic>
      <p:pic>
        <p:nvPicPr>
          <p:cNvPr id="9" name="Picture 2" descr="J:\CARPETA PLANTILLAS\slide0001_image001 (4)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286512" y="3654000"/>
            <a:ext cx="3204000" cy="3204000"/>
          </a:xfrm>
          <a:prstGeom prst="rect">
            <a:avLst/>
          </a:prstGeom>
          <a:noFill/>
        </p:spPr>
      </p:pic>
      <p:sp>
        <p:nvSpPr>
          <p:cNvPr id="11" name="10 Rectángulo"/>
          <p:cNvSpPr/>
          <p:nvPr/>
        </p:nvSpPr>
        <p:spPr>
          <a:xfrm>
            <a:off x="1497280" y="3214686"/>
            <a:ext cx="6149440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kumimoji="0" lang="es-ES_tradnl" sz="2400" b="1" i="0" u="none" strike="noStrike" cap="none" spc="0" normalizeH="0" baseline="0" dirty="0" smtClean="0">
                <a:ln w="50800"/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Para dejar entrar la luz de una estrella....</a:t>
            </a:r>
            <a:r>
              <a:rPr kumimoji="0" lang="es-ES_tradnl" sz="2400" b="1" i="0" u="none" strike="noStrike" cap="none" spc="0" normalizeH="0" baseline="0" dirty="0" smtClean="0">
                <a:ln w="50800"/>
                <a:solidFill>
                  <a:schemeClr val="bg1">
                    <a:shade val="50000"/>
                  </a:schemeClr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endParaRPr lang="es-ES_tradnl" sz="24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</p:txBody>
      </p:sp>
      <p:sp>
        <p:nvSpPr>
          <p:cNvPr id="13" name="12 Rectángulo"/>
          <p:cNvSpPr/>
          <p:nvPr/>
        </p:nvSpPr>
        <p:spPr>
          <a:xfrm>
            <a:off x="538909" y="3857628"/>
            <a:ext cx="8066183" cy="95410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s-ES_tradnl" sz="2800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Llamada Jesús…</a:t>
            </a:r>
          </a:p>
          <a:p>
            <a:pPr algn="ctr"/>
            <a:r>
              <a:rPr kumimoji="0" lang="es-ES_tradnl" sz="2800" b="1" i="0" u="none" strike="noStrike" cap="none" spc="0" normalizeH="0" baseline="0" dirty="0" smtClean="0">
                <a:ln w="50800"/>
                <a:solidFill>
                  <a:schemeClr val="bg1">
                    <a:shade val="50000"/>
                  </a:schemeClr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Y que nunca, nunca te alejes de ella... </a:t>
            </a:r>
            <a:endParaRPr lang="es-ES_tradnl" sz="28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</p:txBody>
      </p:sp>
      <p:pic>
        <p:nvPicPr>
          <p:cNvPr id="4101" name="Picture 5" descr="J:\IMAGENES NAVIDAD\slide0006_image039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42910" y="714356"/>
            <a:ext cx="1800000" cy="1800000"/>
          </a:xfrm>
          <a:prstGeom prst="rect">
            <a:avLst/>
          </a:prstGeom>
          <a:noFill/>
        </p:spPr>
      </p:pic>
      <p:pic>
        <p:nvPicPr>
          <p:cNvPr id="4102" name="Picture 6" descr="J:\IMAGENES NAVIDAD\slide0006_image039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929454" y="714356"/>
            <a:ext cx="1800000" cy="1800000"/>
          </a:xfrm>
          <a:prstGeom prst="rect">
            <a:avLst/>
          </a:prstGeom>
          <a:noFill/>
        </p:spPr>
      </p:pic>
      <p:pic>
        <p:nvPicPr>
          <p:cNvPr id="4104" name="Picture 8" descr="J:\para hacer navidad\Animaciones_Estrella_Fuego-1R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9982818">
            <a:off x="3588496" y="4843360"/>
            <a:ext cx="1905000" cy="1313419"/>
          </a:xfrm>
          <a:prstGeom prst="rect">
            <a:avLst/>
          </a:prstGeom>
          <a:noFill/>
        </p:spPr>
      </p:pic>
      <p:pic>
        <p:nvPicPr>
          <p:cNvPr id="4105" name="Picture 9" descr="J:\para hacer navidad\Animaciones_Estrellas_Muchos_Colores-18[1].gi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57158" y="4929198"/>
            <a:ext cx="3248025" cy="1090616"/>
          </a:xfrm>
          <a:prstGeom prst="rect">
            <a:avLst/>
          </a:prstGeom>
          <a:noFill/>
        </p:spPr>
      </p:pic>
      <p:pic>
        <p:nvPicPr>
          <p:cNvPr id="4106" name="Picture 10" descr="J:\para hacer navidad\Animaciones_Estrellas_Muchos_Colores-18[1].gi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357818" y="4786322"/>
            <a:ext cx="3248025" cy="1181100"/>
          </a:xfrm>
          <a:prstGeom prst="rect">
            <a:avLst/>
          </a:prstGeom>
          <a:noFill/>
        </p:spPr>
      </p:pic>
      <p:pic>
        <p:nvPicPr>
          <p:cNvPr id="4107" name="Picture 11" descr="J:\para hacer navidad\ec7d6ff6[1]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357554" y="285728"/>
            <a:ext cx="2581275" cy="2867025"/>
          </a:xfrm>
          <a:prstGeom prst="rect">
            <a:avLst/>
          </a:prstGeom>
          <a:noFill/>
          <a:effectLst>
            <a:softEdge rad="127000"/>
          </a:effectLst>
        </p:spPr>
      </p:pic>
      <p:pic>
        <p:nvPicPr>
          <p:cNvPr id="6146" name="Picture 2" descr="http://www.silvitablanco.com.ar/belen/429_003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14282" y="1785926"/>
            <a:ext cx="9167287" cy="4932000"/>
          </a:xfrm>
          <a:prstGeom prst="roundRect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slow" advClick="0" advTm="10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0961" name="Picture 1" descr="J:\CARPETA PLANTILLAS\slide0012_image018 (3)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643438" cy="3420000"/>
          </a:xfrm>
          <a:prstGeom prst="rect">
            <a:avLst/>
          </a:prstGeom>
          <a:noFill/>
        </p:spPr>
      </p:pic>
      <p:pic>
        <p:nvPicPr>
          <p:cNvPr id="5" name="Picture 1" descr="J:\CARPETA PLANTILLAS\slide0012_image018 (3)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3357562"/>
            <a:ext cx="4643438" cy="3500438"/>
          </a:xfrm>
          <a:prstGeom prst="rect">
            <a:avLst/>
          </a:prstGeom>
          <a:noFill/>
        </p:spPr>
      </p:pic>
      <p:pic>
        <p:nvPicPr>
          <p:cNvPr id="6" name="Picture 1" descr="J:\CARPETA PLANTILLAS\slide0012_image018 (3)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4584000" y="0"/>
            <a:ext cx="4560000" cy="3420000"/>
          </a:xfrm>
          <a:prstGeom prst="rect">
            <a:avLst/>
          </a:prstGeom>
          <a:noFill/>
        </p:spPr>
      </p:pic>
      <p:pic>
        <p:nvPicPr>
          <p:cNvPr id="7" name="Picture 1" descr="J:\CARPETA PLANTILLAS\slide0012_image018 (3)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4584000" y="3357562"/>
            <a:ext cx="4560000" cy="3500438"/>
          </a:xfrm>
          <a:prstGeom prst="rect">
            <a:avLst/>
          </a:prstGeom>
          <a:noFill/>
        </p:spPr>
      </p:pic>
      <p:sp>
        <p:nvSpPr>
          <p:cNvPr id="9" name="8 Rectángulo"/>
          <p:cNvSpPr/>
          <p:nvPr/>
        </p:nvSpPr>
        <p:spPr>
          <a:xfrm>
            <a:off x="520218" y="857232"/>
            <a:ext cx="3837468" cy="101566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es-ES_tradnl" sz="2000" b="1" cap="all" spc="0" dirty="0" smtClean="0">
                <a:ln/>
                <a:solidFill>
                  <a:srgbClr val="FF0000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Pues SOLO CON ÉL</a:t>
            </a:r>
          </a:p>
          <a:p>
            <a:pPr algn="ctr"/>
            <a:r>
              <a:rPr lang="es-ES_tradnl" sz="2000" b="1" cap="all" spc="0" dirty="0" smtClean="0">
                <a:ln/>
                <a:solidFill>
                  <a:srgbClr val="FF0000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 encontrarás la Navidad eterna. </a:t>
            </a:r>
            <a:endParaRPr lang="es-ES_tradnl" sz="2000" b="1" cap="all" spc="0" dirty="0">
              <a:ln/>
              <a:solidFill>
                <a:srgbClr val="FF0000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  <p:pic>
        <p:nvPicPr>
          <p:cNvPr id="40962" name="Picture 2" descr="J:\para hacer navidad\45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72000" y="285728"/>
            <a:ext cx="4191000" cy="3000375"/>
          </a:xfrm>
          <a:prstGeom prst="rect">
            <a:avLst/>
          </a:prstGeom>
          <a:noFill/>
          <a:effectLst>
            <a:glow rad="228600">
              <a:schemeClr val="accent2">
                <a:satMod val="175000"/>
                <a:alpha val="40000"/>
              </a:schemeClr>
            </a:glow>
            <a:softEdge rad="127000"/>
          </a:effectLst>
        </p:spPr>
      </p:pic>
      <p:pic>
        <p:nvPicPr>
          <p:cNvPr id="40963" name="Picture 3" descr="J:\para hacer navidad\fdf81ded619a6bc12028108c5a77d2921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2214554"/>
            <a:ext cx="3933825" cy="3724275"/>
          </a:xfrm>
          <a:prstGeom prst="rect">
            <a:avLst/>
          </a:prstGeom>
          <a:noFill/>
        </p:spPr>
      </p:pic>
      <p:pic>
        <p:nvPicPr>
          <p:cNvPr id="2050" name="Picture 2" descr="C:\Users\abuelitos\Documents\BELEN\rm_angel_with_baby_sl_ldm[1]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357818" y="3429000"/>
            <a:ext cx="2442181" cy="3276000"/>
          </a:xfrm>
          <a:prstGeom prst="roundRect">
            <a:avLst/>
          </a:prstGeom>
          <a:noFill/>
          <a:effectLst>
            <a:softEdge rad="127000"/>
          </a:effectLst>
        </p:spPr>
      </p:pic>
    </p:spTree>
  </p:cSld>
  <p:clrMapOvr>
    <a:masterClrMapping/>
  </p:clrMapOvr>
  <p:transition spd="slow" advClick="0" advTm="7000">
    <p:wheel spokes="3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0" dur="20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6146" name="Picture 2" descr="J:\HACER PPS\para hacer navidad\paisajes-de-navidad-animados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16000" cy="6912000"/>
          </a:xfrm>
          <a:prstGeom prst="rect">
            <a:avLst/>
          </a:prstGeom>
          <a:noFill/>
        </p:spPr>
      </p:pic>
      <p:pic>
        <p:nvPicPr>
          <p:cNvPr id="5" name="Picture 2" descr="J:\para hacer navidad\kids_train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73974">
            <a:off x="6230355" y="5232977"/>
            <a:ext cx="2713773" cy="1728000"/>
          </a:xfrm>
          <a:prstGeom prst="rect">
            <a:avLst/>
          </a:prstGeom>
          <a:noFill/>
        </p:spPr>
      </p:pic>
      <p:pic>
        <p:nvPicPr>
          <p:cNvPr id="6148" name="Picture 4" descr="J:\HACER PPS\para hacer navidad\slide0006_image021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510232">
            <a:off x="728190" y="2812177"/>
            <a:ext cx="3171825" cy="428625"/>
          </a:xfrm>
          <a:prstGeom prst="rect">
            <a:avLst/>
          </a:prstGeom>
          <a:noFill/>
        </p:spPr>
      </p:pic>
      <p:pic>
        <p:nvPicPr>
          <p:cNvPr id="8" name="Picture 4" descr="J:\HACER PPS\para hacer navidad\slide0006_image021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1370521">
            <a:off x="3726931" y="2880308"/>
            <a:ext cx="2596291" cy="428625"/>
          </a:xfrm>
          <a:prstGeom prst="rect">
            <a:avLst/>
          </a:prstGeom>
          <a:noFill/>
        </p:spPr>
      </p:pic>
      <p:pic>
        <p:nvPicPr>
          <p:cNvPr id="9" name="Picture 4" descr="J:\HACER PPS\para hacer navidad\slide0006_image021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510232">
            <a:off x="870342" y="4078544"/>
            <a:ext cx="2774615" cy="42862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2770" name="Picture 2" descr="J:\para hacer navidad\navidad-1024-1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24000" y="-18000"/>
            <a:ext cx="9168000" cy="6876000"/>
          </a:xfrm>
          <a:prstGeom prst="rect">
            <a:avLst/>
          </a:prstGeom>
          <a:noFill/>
        </p:spPr>
      </p:pic>
      <p:pic>
        <p:nvPicPr>
          <p:cNvPr id="8194" name="Picture 2" descr="J:\IMAGENES NAVIDAD\FFFFELIZ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72066" y="428604"/>
            <a:ext cx="2057137" cy="1008000"/>
          </a:xfrm>
          <a:prstGeom prst="rect">
            <a:avLst/>
          </a:prstGeom>
          <a:noFill/>
        </p:spPr>
      </p:pic>
      <p:pic>
        <p:nvPicPr>
          <p:cNvPr id="8195" name="Picture 3" descr="J:\IMAGENES NAVIDAD\imageCAMEIB2V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286380" y="3214686"/>
            <a:ext cx="3667125" cy="3105150"/>
          </a:xfrm>
          <a:prstGeom prst="rect">
            <a:avLst/>
          </a:prstGeom>
          <a:noFill/>
          <a:effectLst>
            <a:softEdge rad="317500"/>
          </a:effectLst>
        </p:spPr>
      </p:pic>
      <p:sp>
        <p:nvSpPr>
          <p:cNvPr id="7" name="6 Rectángulo"/>
          <p:cNvSpPr/>
          <p:nvPr/>
        </p:nvSpPr>
        <p:spPr>
          <a:xfrm>
            <a:off x="428596" y="714356"/>
            <a:ext cx="3357586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b="1" dirty="0" smtClean="0">
                <a:ln>
                  <a:prstDash val="solid"/>
                </a:ln>
                <a:gradFill rotWithShape="1">
                  <a:gsLst>
                    <a:gs pos="0">
                      <a:schemeClr val="accent4">
                        <a:tint val="70000"/>
                        <a:satMod val="200000"/>
                      </a:schemeClr>
                    </a:gs>
                    <a:gs pos="40000">
                      <a:schemeClr val="accent4">
                        <a:tint val="90000"/>
                        <a:satMod val="130000"/>
                      </a:schemeClr>
                    </a:gs>
                    <a:gs pos="50000">
                      <a:schemeClr val="accent4">
                        <a:tint val="90000"/>
                        <a:satMod val="130000"/>
                      </a:schemeClr>
                    </a:gs>
                    <a:gs pos="68000">
                      <a:schemeClr val="accent4">
                        <a:tint val="90000"/>
                        <a:satMod val="130000"/>
                      </a:schemeClr>
                    </a:gs>
                    <a:gs pos="100000">
                      <a:schemeClr val="accent4">
                        <a:tint val="70000"/>
                        <a:satMod val="200000"/>
                      </a:schemeClr>
                    </a:gs>
                  </a:gsLst>
                  <a:lin ang="5400000"/>
                </a:gra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DISEÑO </a:t>
            </a:r>
          </a:p>
          <a:p>
            <a:pPr algn="ctr"/>
            <a:r>
              <a:rPr lang="es-ES" b="1" dirty="0" smtClean="0">
                <a:ln>
                  <a:prstDash val="solid"/>
                </a:ln>
                <a:gradFill rotWithShape="1">
                  <a:gsLst>
                    <a:gs pos="0">
                      <a:schemeClr val="accent4">
                        <a:tint val="70000"/>
                        <a:satMod val="200000"/>
                      </a:schemeClr>
                    </a:gs>
                    <a:gs pos="40000">
                      <a:schemeClr val="accent4">
                        <a:tint val="90000"/>
                        <a:satMod val="130000"/>
                      </a:schemeClr>
                    </a:gs>
                    <a:gs pos="50000">
                      <a:schemeClr val="accent4">
                        <a:tint val="90000"/>
                        <a:satMod val="130000"/>
                      </a:schemeClr>
                    </a:gs>
                    <a:gs pos="68000">
                      <a:schemeClr val="accent4">
                        <a:tint val="90000"/>
                        <a:satMod val="130000"/>
                      </a:schemeClr>
                    </a:gs>
                    <a:gs pos="100000">
                      <a:schemeClr val="accent4">
                        <a:tint val="70000"/>
                        <a:satMod val="200000"/>
                      </a:schemeClr>
                    </a:gs>
                  </a:gsLst>
                  <a:lin ang="5400000"/>
                </a:gra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MARÍA TERESA ESPÍN</a:t>
            </a:r>
          </a:p>
          <a:p>
            <a:pPr algn="ctr"/>
            <a:r>
              <a:rPr lang="es-ES" b="1" dirty="0" smtClean="0">
                <a:ln>
                  <a:prstDash val="solid"/>
                </a:ln>
                <a:gradFill rotWithShape="1">
                  <a:gsLst>
                    <a:gs pos="0">
                      <a:schemeClr val="accent4">
                        <a:tint val="70000"/>
                        <a:satMod val="200000"/>
                      </a:schemeClr>
                    </a:gs>
                    <a:gs pos="40000">
                      <a:schemeClr val="accent4">
                        <a:tint val="90000"/>
                        <a:satMod val="130000"/>
                      </a:schemeClr>
                    </a:gs>
                    <a:gs pos="50000">
                      <a:schemeClr val="accent4">
                        <a:tint val="90000"/>
                        <a:satMod val="130000"/>
                      </a:schemeClr>
                    </a:gs>
                    <a:gs pos="68000">
                      <a:schemeClr val="accent4">
                        <a:tint val="90000"/>
                        <a:satMod val="130000"/>
                      </a:schemeClr>
                    </a:gs>
                    <a:gs pos="100000">
                      <a:schemeClr val="accent4">
                        <a:tint val="70000"/>
                        <a:satMod val="200000"/>
                      </a:schemeClr>
                    </a:gs>
                  </a:gsLst>
                  <a:lin ang="5400000"/>
                </a:gra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 </a:t>
            </a:r>
          </a:p>
          <a:p>
            <a:pPr algn="ctr"/>
            <a:r>
              <a:rPr lang="es-ES" sz="3600" b="1" dirty="0" smtClean="0">
                <a:ln>
                  <a:prstDash val="solid"/>
                </a:ln>
                <a:gradFill rotWithShape="1">
                  <a:gsLst>
                    <a:gs pos="0">
                      <a:schemeClr val="accent4">
                        <a:tint val="70000"/>
                        <a:satMod val="200000"/>
                      </a:schemeClr>
                    </a:gs>
                    <a:gs pos="40000">
                      <a:schemeClr val="accent4">
                        <a:tint val="90000"/>
                        <a:satMod val="130000"/>
                      </a:schemeClr>
                    </a:gs>
                    <a:gs pos="50000">
                      <a:schemeClr val="accent4">
                        <a:tint val="90000"/>
                        <a:satMod val="130000"/>
                      </a:schemeClr>
                    </a:gs>
                    <a:gs pos="68000">
                      <a:schemeClr val="accent4">
                        <a:tint val="90000"/>
                        <a:satMod val="130000"/>
                      </a:schemeClr>
                    </a:gs>
                    <a:gs pos="100000">
                      <a:schemeClr val="accent4">
                        <a:tint val="70000"/>
                        <a:satMod val="200000"/>
                      </a:schemeClr>
                    </a:gs>
                  </a:gsLst>
                  <a:lin ang="5400000"/>
                </a:gra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2012</a:t>
            </a:r>
          </a:p>
          <a:p>
            <a:pPr algn="ctr"/>
            <a:r>
              <a:rPr lang="es-ES" sz="3600" b="1" dirty="0" smtClean="0">
                <a:ln>
                  <a:prstDash val="solid"/>
                </a:ln>
                <a:gradFill rotWithShape="1">
                  <a:gsLst>
                    <a:gs pos="0">
                      <a:schemeClr val="accent4">
                        <a:tint val="70000"/>
                        <a:satMod val="200000"/>
                      </a:schemeClr>
                    </a:gs>
                    <a:gs pos="40000">
                      <a:schemeClr val="accent4">
                        <a:tint val="90000"/>
                        <a:satMod val="130000"/>
                      </a:schemeClr>
                    </a:gs>
                    <a:gs pos="50000">
                      <a:schemeClr val="accent4">
                        <a:tint val="90000"/>
                        <a:satMod val="130000"/>
                      </a:schemeClr>
                    </a:gs>
                    <a:gs pos="68000">
                      <a:schemeClr val="accent4">
                        <a:tint val="90000"/>
                        <a:satMod val="130000"/>
                      </a:schemeClr>
                    </a:gs>
                    <a:gs pos="100000">
                      <a:schemeClr val="accent4">
                        <a:tint val="70000"/>
                        <a:satMod val="200000"/>
                      </a:schemeClr>
                    </a:gs>
                  </a:gsLst>
                  <a:lin ang="5400000"/>
                </a:gra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 </a:t>
            </a:r>
            <a:r>
              <a:rPr lang="es-ES" sz="2400" b="1" dirty="0" smtClean="0">
                <a:ln>
                  <a:prstDash val="solid"/>
                </a:ln>
                <a:gradFill rotWithShape="1">
                  <a:gsLst>
                    <a:gs pos="0">
                      <a:schemeClr val="accent4">
                        <a:tint val="70000"/>
                        <a:satMod val="200000"/>
                      </a:schemeClr>
                    </a:gs>
                    <a:gs pos="40000">
                      <a:schemeClr val="accent4">
                        <a:tint val="90000"/>
                        <a:satMod val="130000"/>
                      </a:schemeClr>
                    </a:gs>
                    <a:gs pos="50000">
                      <a:schemeClr val="accent4">
                        <a:tint val="90000"/>
                        <a:satMod val="130000"/>
                      </a:schemeClr>
                    </a:gs>
                    <a:gs pos="68000">
                      <a:schemeClr val="accent4">
                        <a:tint val="90000"/>
                        <a:satMod val="130000"/>
                      </a:schemeClr>
                    </a:gs>
                    <a:gs pos="100000">
                      <a:schemeClr val="accent4">
                        <a:tint val="70000"/>
                        <a:satMod val="200000"/>
                      </a:schemeClr>
                    </a:gs>
                  </a:gsLst>
                  <a:lin ang="5400000"/>
                </a:gra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 </a:t>
            </a:r>
            <a:endParaRPr lang="es-ES" sz="2400" b="1" dirty="0">
              <a:ln>
                <a:prstDash val="solid"/>
              </a:ln>
              <a:gradFill rotWithShape="1">
                <a:gsLst>
                  <a:gs pos="0">
                    <a:schemeClr val="accent4">
                      <a:tint val="70000"/>
                      <a:satMod val="200000"/>
                    </a:schemeClr>
                  </a:gs>
                  <a:gs pos="40000">
                    <a:schemeClr val="accent4">
                      <a:tint val="90000"/>
                      <a:satMod val="130000"/>
                    </a:schemeClr>
                  </a:gs>
                  <a:gs pos="50000">
                    <a:schemeClr val="accent4">
                      <a:tint val="90000"/>
                      <a:satMod val="130000"/>
                    </a:schemeClr>
                  </a:gs>
                  <a:gs pos="68000">
                    <a:schemeClr val="accent4">
                      <a:tint val="90000"/>
                      <a:satMod val="130000"/>
                    </a:schemeClr>
                  </a:gs>
                  <a:gs pos="100000">
                    <a:schemeClr val="accent4">
                      <a:tint val="70000"/>
                      <a:satMod val="200000"/>
                    </a:schemeClr>
                  </a:gs>
                </a:gsLst>
                <a:lin ang="5400000"/>
              </a:gradFill>
              <a:effectLst>
                <a:outerShdw blurRad="88000" dist="50800" dir="5040000" algn="tl">
                  <a:schemeClr val="accent4">
                    <a:tint val="80000"/>
                    <a:satMod val="250000"/>
                    <a:alpha val="45000"/>
                  </a:schemeClr>
                </a:outerShdw>
              </a:effectLst>
            </a:endParaRPr>
          </a:p>
        </p:txBody>
      </p:sp>
      <p:pic>
        <p:nvPicPr>
          <p:cNvPr id="8" name="Picture 2" descr="-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00034" y="6000768"/>
            <a:ext cx="457200" cy="457200"/>
          </a:xfrm>
          <a:prstGeom prst="rect">
            <a:avLst/>
          </a:prstGeom>
          <a:noFill/>
        </p:spPr>
      </p:pic>
      <p:pic>
        <p:nvPicPr>
          <p:cNvPr id="9" name="Picture 3" descr="-">
            <a:hlinkClick r:id="rId7"/>
          </p:cNvPr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928662" y="6000768"/>
            <a:ext cx="457200" cy="457200"/>
          </a:xfrm>
          <a:prstGeom prst="rect">
            <a:avLst/>
          </a:prstGeom>
          <a:noFill/>
        </p:spPr>
      </p:pic>
      <p:pic>
        <p:nvPicPr>
          <p:cNvPr id="10" name="Picture 5" descr="-">
            <a:hlinkClick r:id="rId7"/>
          </p:cNvPr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1357290" y="6000768"/>
            <a:ext cx="457200" cy="457200"/>
          </a:xfrm>
          <a:prstGeom prst="rect">
            <a:avLst/>
          </a:prstGeom>
          <a:noFill/>
        </p:spPr>
      </p:pic>
      <p:pic>
        <p:nvPicPr>
          <p:cNvPr id="11" name="Picture 7" descr="-">
            <a:hlinkClick r:id="rId7"/>
          </p:cNvPr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1785918" y="6000768"/>
            <a:ext cx="457200" cy="457200"/>
          </a:xfrm>
          <a:prstGeom prst="rect">
            <a:avLst/>
          </a:prstGeom>
          <a:noFill/>
        </p:spPr>
      </p:pic>
      <p:pic>
        <p:nvPicPr>
          <p:cNvPr id="12" name="Picture 9" descr="-">
            <a:hlinkClick r:id="rId7"/>
          </p:cNvPr>
          <p:cNvPicPr>
            <a:picLocks noChangeAspect="1" noChangeArrowheads="1" noCrop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2357422" y="6000768"/>
            <a:ext cx="457200" cy="457200"/>
          </a:xfrm>
          <a:prstGeom prst="rect">
            <a:avLst/>
          </a:prstGeom>
          <a:noFill/>
        </p:spPr>
      </p:pic>
      <p:pic>
        <p:nvPicPr>
          <p:cNvPr id="13" name="Picture 12" descr="-">
            <a:hlinkClick r:id="rId7"/>
          </p:cNvPr>
          <p:cNvPicPr>
            <a:picLocks noChangeAspect="1" noChangeArrowheads="1" noCrop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2786050" y="6000768"/>
            <a:ext cx="457200" cy="457200"/>
          </a:xfrm>
          <a:prstGeom prst="rect">
            <a:avLst/>
          </a:prstGeom>
          <a:noFill/>
        </p:spPr>
      </p:pic>
      <p:pic>
        <p:nvPicPr>
          <p:cNvPr id="14" name="Picture 11" descr="-">
            <a:hlinkClick r:id="rId7"/>
          </p:cNvPr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3214678" y="6000768"/>
            <a:ext cx="457200" cy="457200"/>
          </a:xfrm>
          <a:prstGeom prst="rect">
            <a:avLst/>
          </a:prstGeom>
          <a:noFill/>
        </p:spPr>
      </p:pic>
      <p:pic>
        <p:nvPicPr>
          <p:cNvPr id="15" name="Picture 10" descr="-">
            <a:hlinkClick r:id="rId7"/>
          </p:cNvPr>
          <p:cNvPicPr>
            <a:picLocks noChangeAspect="1" noChangeArrowheads="1" noCrop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3643306" y="6000768"/>
            <a:ext cx="457200" cy="457200"/>
          </a:xfrm>
          <a:prstGeom prst="rect">
            <a:avLst/>
          </a:prstGeom>
          <a:noFill/>
        </p:spPr>
      </p:pic>
      <p:pic>
        <p:nvPicPr>
          <p:cNvPr id="3078" name="Picture 6" descr="http://www.imagenesanimadas.net/Navidad/Muñecos-Nieve/munecos-10.gif"/>
          <p:cNvPicPr>
            <a:picLocks noChangeAspect="1" noChangeArrowheads="1" noCrop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3000364" y="3929066"/>
            <a:ext cx="1119999" cy="1440000"/>
          </a:xfrm>
          <a:prstGeom prst="rect">
            <a:avLst/>
          </a:prstGeom>
          <a:noFill/>
        </p:spPr>
      </p:pic>
      <p:pic>
        <p:nvPicPr>
          <p:cNvPr id="3081" name="Picture 9" descr="J:\HACER PPS\LLUVIA-NIEVE\slide0011_image018.gif"/>
          <p:cNvPicPr>
            <a:picLocks noChangeAspect="1" noChangeArrowheads="1" noCrop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4048125" y="3048000"/>
            <a:ext cx="1047750" cy="762000"/>
          </a:xfrm>
          <a:prstGeom prst="rect">
            <a:avLst/>
          </a:prstGeom>
          <a:noFill/>
        </p:spPr>
      </p:pic>
      <p:pic>
        <p:nvPicPr>
          <p:cNvPr id="3082" name="Picture 10" descr="J:\HACER PPS\LLUVIA-NIEVE\slide0011_image018.gif"/>
          <p:cNvPicPr>
            <a:picLocks noChangeAspect="1" noChangeArrowheads="1" noCrop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4048125" y="3048000"/>
            <a:ext cx="1047750" cy="762000"/>
          </a:xfrm>
          <a:prstGeom prst="rect">
            <a:avLst/>
          </a:prstGeom>
          <a:noFill/>
        </p:spPr>
      </p:pic>
      <p:pic>
        <p:nvPicPr>
          <p:cNvPr id="3083" name="Picture 11" descr="J:\HACER PPS\LLUVIA-NIEVE\slide0011_image018.gif"/>
          <p:cNvPicPr>
            <a:picLocks noChangeAspect="1" noChangeArrowheads="1" noCrop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0"/>
            <a:ext cx="2425500" cy="1764000"/>
          </a:xfrm>
          <a:prstGeom prst="rect">
            <a:avLst/>
          </a:prstGeom>
          <a:noFill/>
        </p:spPr>
      </p:pic>
      <p:pic>
        <p:nvPicPr>
          <p:cNvPr id="3084" name="Picture 12" descr="J:\HACER PPS\LLUVIA-NIEVE\slide0011_image018.gif"/>
          <p:cNvPicPr>
            <a:picLocks noChangeAspect="1" noChangeArrowheads="1" noCrop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2500298" y="0"/>
            <a:ext cx="2425500" cy="1764000"/>
          </a:xfrm>
          <a:prstGeom prst="rect">
            <a:avLst/>
          </a:prstGeom>
          <a:noFill/>
        </p:spPr>
      </p:pic>
      <p:pic>
        <p:nvPicPr>
          <p:cNvPr id="3085" name="Picture 13" descr="J:\HACER PPS\LLUVIA-NIEVE\slide0011_image018.gif"/>
          <p:cNvPicPr>
            <a:picLocks noChangeAspect="1" noChangeArrowheads="1" noCrop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4500562" y="285728"/>
            <a:ext cx="2425500" cy="1764000"/>
          </a:xfrm>
          <a:prstGeom prst="rect">
            <a:avLst/>
          </a:prstGeom>
          <a:noFill/>
        </p:spPr>
      </p:pic>
      <p:pic>
        <p:nvPicPr>
          <p:cNvPr id="3086" name="Picture 14" descr="J:\HACER PPS\LLUVIA-NIEVE\slide0011_image018.gif"/>
          <p:cNvPicPr>
            <a:picLocks noChangeAspect="1" noChangeArrowheads="1" noCrop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6718500" y="285728"/>
            <a:ext cx="2425500" cy="1764000"/>
          </a:xfrm>
          <a:prstGeom prst="rect">
            <a:avLst/>
          </a:prstGeom>
          <a:noFill/>
        </p:spPr>
      </p:pic>
      <p:pic>
        <p:nvPicPr>
          <p:cNvPr id="3087" name="Picture 15" descr="J:\HACER PPS\LLUVIA-NIEVE\slide0011_image018.gif"/>
          <p:cNvPicPr>
            <a:picLocks noChangeAspect="1" noChangeArrowheads="1" noCrop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1785926"/>
            <a:ext cx="2425500" cy="1764000"/>
          </a:xfrm>
          <a:prstGeom prst="rect">
            <a:avLst/>
          </a:prstGeom>
          <a:noFill/>
        </p:spPr>
      </p:pic>
      <p:pic>
        <p:nvPicPr>
          <p:cNvPr id="3088" name="Picture 16" descr="J:\HACER PPS\LLUVIA-NIEVE\slide0011_image018.gif"/>
          <p:cNvPicPr>
            <a:picLocks noChangeAspect="1" noChangeArrowheads="1" noCrop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2500298" y="1714488"/>
            <a:ext cx="2425500" cy="1764000"/>
          </a:xfrm>
          <a:prstGeom prst="rect">
            <a:avLst/>
          </a:prstGeom>
          <a:noFill/>
        </p:spPr>
      </p:pic>
      <p:pic>
        <p:nvPicPr>
          <p:cNvPr id="3089" name="Picture 17" descr="J:\HACER PPS\LLUVIA-NIEVE\slide0011_image018.gif"/>
          <p:cNvPicPr>
            <a:picLocks noChangeAspect="1" noChangeArrowheads="1" noCrop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4429124" y="1928802"/>
            <a:ext cx="2428892" cy="1620000"/>
          </a:xfrm>
          <a:prstGeom prst="rect">
            <a:avLst/>
          </a:prstGeom>
          <a:noFill/>
        </p:spPr>
      </p:pic>
      <p:pic>
        <p:nvPicPr>
          <p:cNvPr id="3090" name="Picture 18" descr="J:\HACER PPS\LLUVIA-NIEVE\slide0011_image018.gif"/>
          <p:cNvPicPr>
            <a:picLocks noChangeAspect="1" noChangeArrowheads="1" noCrop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7000892" y="2071678"/>
            <a:ext cx="2143108" cy="1332000"/>
          </a:xfrm>
          <a:prstGeom prst="rect">
            <a:avLst/>
          </a:prstGeom>
          <a:noFill/>
        </p:spPr>
      </p:pic>
      <p:pic>
        <p:nvPicPr>
          <p:cNvPr id="3091" name="Picture 19" descr="J:\HACER PPS\LLUVIA-NIEVE\slide0011_image018.gif"/>
          <p:cNvPicPr>
            <a:picLocks noChangeAspect="1" noChangeArrowheads="1" noCrop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3571876"/>
            <a:ext cx="2425500" cy="1764000"/>
          </a:xfrm>
          <a:prstGeom prst="rect">
            <a:avLst/>
          </a:prstGeom>
          <a:noFill/>
        </p:spPr>
      </p:pic>
      <p:pic>
        <p:nvPicPr>
          <p:cNvPr id="3092" name="Picture 20" descr="J:\HACER PPS\LLUVIA-NIEVE\slide0011_image018.gif"/>
          <p:cNvPicPr>
            <a:picLocks noChangeAspect="1" noChangeArrowheads="1" noCrop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2428860" y="3571876"/>
            <a:ext cx="2425500" cy="1764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7000">
    <p:randomBar dir="vert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pitchFamily="34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pitchFamily="34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1204</TotalTime>
  <Words>427</Words>
  <Application>Microsoft Office PowerPoint</Application>
  <PresentationFormat>Presentación en pantalla (4:3)</PresentationFormat>
  <Paragraphs>110</Paragraphs>
  <Slides>24</Slides>
  <Notes>13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24</vt:i4>
      </vt:variant>
    </vt:vector>
  </HeadingPairs>
  <TitlesOfParts>
    <vt:vector size="30" baseType="lpstr">
      <vt:lpstr>Arial</vt:lpstr>
      <vt:lpstr>Calibri</vt:lpstr>
      <vt:lpstr>Times New Roman</vt:lpstr>
      <vt:lpstr>Berlin Sans FB Demi</vt:lpstr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</vt:vector>
  </TitlesOfParts>
  <Company>http://www.centor.mx.gd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abuelitos</dc:creator>
  <cp:lastModifiedBy>abuelitos</cp:lastModifiedBy>
  <cp:revision>596</cp:revision>
  <dcterms:created xsi:type="dcterms:W3CDTF">2011-11-10T16:08:50Z</dcterms:created>
  <dcterms:modified xsi:type="dcterms:W3CDTF">2012-12-04T16:31:46Z</dcterms:modified>
</cp:coreProperties>
</file>