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1"/>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IN1KlI7mtNMQ+tbxAaQGg==" hashData="Ar5CiWp9OK9VRToT8UevqvsjSu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51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2944CA-F163-4CA4-A3C7-8A3B64E4EC36}" type="datetimeFigureOut">
              <a:rPr lang="es-ES_tradnl" smtClean="0"/>
              <a:pPr/>
              <a:t>09/12/2013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C6587A-A9DA-4033-AD1F-7EB0D5C383CC}"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4E616497-180A-4EAF-989C-315441DA11DD}" type="slidenum">
              <a:rPr lang="es-ES_tradnl" smtClean="0"/>
              <a:pPr/>
              <a:t>8</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910B011-D5EC-400D-AD04-72768FD2B285}"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C28CE88-D638-471F-9C95-B6A5B3ABAFD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8F5E84-0A06-4FBB-9FF3-BAE526BF6674}" type="datetimeFigureOut">
              <a:rPr lang="es-ES_tradnl" smtClean="0"/>
              <a:pPr/>
              <a:t>09/12/2013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10B011-D5EC-400D-AD04-72768FD2B285}"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CA28ADF-98B9-4E60-93A6-831FB0028857}"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image" Target="../media/image3.gif"/><Relationship Id="rId7" Type="http://schemas.openxmlformats.org/officeDocument/2006/relationships/image" Target="../media/image9.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1.gif"/></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1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29.gif"/></Relationships>
</file>

<file path=ppt/slides/_rels/slide1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gif"/><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34.gif"/></Relationships>
</file>

<file path=ppt/slides/_rels/slide15.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gif"/><Relationship Id="rId1" Type="http://schemas.openxmlformats.org/officeDocument/2006/relationships/slideLayout" Target="../slideLayouts/slideLayout2.xml"/><Relationship Id="rId5" Type="http://schemas.openxmlformats.org/officeDocument/2006/relationships/image" Target="../media/image46.gif"/><Relationship Id="rId4" Type="http://schemas.openxmlformats.org/officeDocument/2006/relationships/image" Target="../media/image45.jpeg"/></Relationships>
</file>

<file path=ppt/slides/_rels/slide18.xml.rels><?xml version="1.0" encoding="UTF-8" standalone="yes"?>
<Relationships xmlns="http://schemas.openxmlformats.org/package/2006/relationships"><Relationship Id="rId8" Type="http://schemas.openxmlformats.org/officeDocument/2006/relationships/image" Target="../media/image53.gif"/><Relationship Id="rId13" Type="http://schemas.openxmlformats.org/officeDocument/2006/relationships/image" Target="../media/image58.gif"/><Relationship Id="rId3" Type="http://schemas.openxmlformats.org/officeDocument/2006/relationships/image" Target="../media/image48.gif"/><Relationship Id="rId7" Type="http://schemas.openxmlformats.org/officeDocument/2006/relationships/image" Target="../media/image52.gif"/><Relationship Id="rId12" Type="http://schemas.openxmlformats.org/officeDocument/2006/relationships/image" Target="../media/image57.gif"/><Relationship Id="rId2" Type="http://schemas.openxmlformats.org/officeDocument/2006/relationships/image" Target="../media/image47.gif"/><Relationship Id="rId1" Type="http://schemas.openxmlformats.org/officeDocument/2006/relationships/slideLayout" Target="../slideLayouts/slideLayout2.xml"/><Relationship Id="rId6" Type="http://schemas.openxmlformats.org/officeDocument/2006/relationships/image" Target="../media/image51.gif"/><Relationship Id="rId11" Type="http://schemas.openxmlformats.org/officeDocument/2006/relationships/image" Target="../media/image56.gif"/><Relationship Id="rId5" Type="http://schemas.openxmlformats.org/officeDocument/2006/relationships/image" Target="../media/image50.gif"/><Relationship Id="rId15" Type="http://schemas.openxmlformats.org/officeDocument/2006/relationships/image" Target="../media/image60.gif"/><Relationship Id="rId10" Type="http://schemas.openxmlformats.org/officeDocument/2006/relationships/image" Target="../media/image55.gif"/><Relationship Id="rId4" Type="http://schemas.openxmlformats.org/officeDocument/2006/relationships/image" Target="../media/image49.gif"/><Relationship Id="rId9" Type="http://schemas.openxmlformats.org/officeDocument/2006/relationships/image" Target="../media/image54.png"/><Relationship Id="rId14" Type="http://schemas.openxmlformats.org/officeDocument/2006/relationships/image" Target="../media/image59.gif"/></Relationships>
</file>

<file path=ppt/slides/_rels/slide19.xml.rels><?xml version="1.0" encoding="UTF-8" standalone="yes"?>
<Relationships xmlns="http://schemas.openxmlformats.org/package/2006/relationships"><Relationship Id="rId3" Type="http://schemas.openxmlformats.org/officeDocument/2006/relationships/image" Target="../media/image62.gif"/><Relationship Id="rId7" Type="http://schemas.openxmlformats.org/officeDocument/2006/relationships/image" Target="../media/image6.png"/><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5.gif"/><Relationship Id="rId5" Type="http://schemas.openxmlformats.org/officeDocument/2006/relationships/image" Target="../media/image64.gif"/><Relationship Id="rId4" Type="http://schemas.openxmlformats.org/officeDocument/2006/relationships/image" Target="../media/image63.gif"/></Relationships>
</file>

<file path=ppt/slides/_rels/slide20.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jpeg"/><Relationship Id="rId1" Type="http://schemas.openxmlformats.org/officeDocument/2006/relationships/slideLayout" Target="../slideLayouts/slideLayout2.xml"/><Relationship Id="rId6" Type="http://schemas.openxmlformats.org/officeDocument/2006/relationships/image" Target="../media/image70.gif"/><Relationship Id="rId5" Type="http://schemas.openxmlformats.org/officeDocument/2006/relationships/image" Target="../media/image69.gif"/><Relationship Id="rId4" Type="http://schemas.openxmlformats.org/officeDocument/2006/relationships/image" Target="../media/image68.gif"/></Relationships>
</file>

<file path=ppt/slides/_rels/slide21.xml.rels><?xml version="1.0" encoding="UTF-8" standalone="yes"?>
<Relationships xmlns="http://schemas.openxmlformats.org/package/2006/relationships"><Relationship Id="rId8" Type="http://schemas.openxmlformats.org/officeDocument/2006/relationships/image" Target="../media/image64.gif"/><Relationship Id="rId3" Type="http://schemas.openxmlformats.org/officeDocument/2006/relationships/image" Target="../media/image71.gif"/><Relationship Id="rId7" Type="http://schemas.openxmlformats.org/officeDocument/2006/relationships/image" Target="../media/image63.gif"/><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2.gif"/><Relationship Id="rId5" Type="http://schemas.openxmlformats.org/officeDocument/2006/relationships/image" Target="../media/image54.png"/><Relationship Id="rId10" Type="http://schemas.openxmlformats.org/officeDocument/2006/relationships/image" Target="../media/image36.gif"/><Relationship Id="rId4" Type="http://schemas.openxmlformats.org/officeDocument/2006/relationships/image" Target="../media/image72.gif"/><Relationship Id="rId9" Type="http://schemas.openxmlformats.org/officeDocument/2006/relationships/image" Target="../media/image65.gif"/></Relationships>
</file>

<file path=ppt/slides/_rels/slide2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67.gif"/><Relationship Id="rId3" Type="http://schemas.openxmlformats.org/officeDocument/2006/relationships/image" Target="../media/image54.png"/><Relationship Id="rId7" Type="http://schemas.openxmlformats.org/officeDocument/2006/relationships/image" Target="../media/image60.gif"/><Relationship Id="rId2" Type="http://schemas.openxmlformats.org/officeDocument/2006/relationships/image" Target="../media/image47.gif"/><Relationship Id="rId1" Type="http://schemas.openxmlformats.org/officeDocument/2006/relationships/slideLayout" Target="../slideLayouts/slideLayout2.xml"/><Relationship Id="rId6" Type="http://schemas.openxmlformats.org/officeDocument/2006/relationships/image" Target="../media/image58.gif"/><Relationship Id="rId5" Type="http://schemas.openxmlformats.org/officeDocument/2006/relationships/image" Target="../media/image59.gif"/><Relationship Id="rId4" Type="http://schemas.openxmlformats.org/officeDocument/2006/relationships/image" Target="../media/image55.gif"/></Relationships>
</file>

<file path=ppt/slides/_rels/slide24.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4.gif"/><Relationship Id="rId1" Type="http://schemas.openxmlformats.org/officeDocument/2006/relationships/slideLayout" Target="../slideLayouts/slideLayout2.xml"/><Relationship Id="rId4" Type="http://schemas.openxmlformats.org/officeDocument/2006/relationships/image" Target="../media/image76.gif"/></Relationships>
</file>

<file path=ppt/slides/_rels/slide2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27.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62.gif"/><Relationship Id="rId7" Type="http://schemas.openxmlformats.org/officeDocument/2006/relationships/image" Target="../media/image65.gif"/><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4.gif"/><Relationship Id="rId5" Type="http://schemas.openxmlformats.org/officeDocument/2006/relationships/image" Target="../media/image63.gif"/><Relationship Id="rId4" Type="http://schemas.openxmlformats.org/officeDocument/2006/relationships/image" Target="../media/image82.png"/></Relationships>
</file>

<file path=ppt/slides/_rels/slide28.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62.gif"/><Relationship Id="rId7" Type="http://schemas.openxmlformats.org/officeDocument/2006/relationships/image" Target="../media/image65.gif"/><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4.gif"/><Relationship Id="rId5" Type="http://schemas.openxmlformats.org/officeDocument/2006/relationships/image" Target="../media/image84.png"/><Relationship Id="rId4" Type="http://schemas.openxmlformats.org/officeDocument/2006/relationships/image" Target="../media/image63.gif"/></Relationships>
</file>

<file path=ppt/slides/_rels/slide29.xml.rels><?xml version="1.0" encoding="UTF-8" standalone="yes"?>
<Relationships xmlns="http://schemas.openxmlformats.org/package/2006/relationships"><Relationship Id="rId3" Type="http://schemas.openxmlformats.org/officeDocument/2006/relationships/image" Target="../media/image87.gif"/><Relationship Id="rId2" Type="http://schemas.openxmlformats.org/officeDocument/2006/relationships/image" Target="../media/image86.gif"/><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30.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62.gif"/><Relationship Id="rId7" Type="http://schemas.openxmlformats.org/officeDocument/2006/relationships/image" Target="../media/image91.jpeg"/><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3.gif"/><Relationship Id="rId5" Type="http://schemas.openxmlformats.org/officeDocument/2006/relationships/image" Target="../media/image90.jpeg"/><Relationship Id="rId10" Type="http://schemas.openxmlformats.org/officeDocument/2006/relationships/image" Target="../media/image65.gif"/><Relationship Id="rId4" Type="http://schemas.openxmlformats.org/officeDocument/2006/relationships/image" Target="../media/image89.gif"/><Relationship Id="rId9" Type="http://schemas.openxmlformats.org/officeDocument/2006/relationships/image" Target="../media/image64.gif"/></Relationships>
</file>

<file path=ppt/slides/_rels/slide31.xml.rels><?xml version="1.0" encoding="UTF-8" standalone="yes"?>
<Relationships xmlns="http://schemas.openxmlformats.org/package/2006/relationships"><Relationship Id="rId8" Type="http://schemas.openxmlformats.org/officeDocument/2006/relationships/image" Target="../media/image70.gif"/><Relationship Id="rId3" Type="http://schemas.openxmlformats.org/officeDocument/2006/relationships/image" Target="../media/image94.png"/><Relationship Id="rId7" Type="http://schemas.openxmlformats.org/officeDocument/2006/relationships/image" Target="../media/image69.gif"/><Relationship Id="rId2" Type="http://schemas.openxmlformats.org/officeDocument/2006/relationships/image" Target="../media/image93.gif"/><Relationship Id="rId1" Type="http://schemas.openxmlformats.org/officeDocument/2006/relationships/slideLayout" Target="../slideLayouts/slideLayout2.xml"/><Relationship Id="rId6" Type="http://schemas.openxmlformats.org/officeDocument/2006/relationships/image" Target="../media/image68.gif"/><Relationship Id="rId5" Type="http://schemas.openxmlformats.org/officeDocument/2006/relationships/image" Target="../media/image96.png"/><Relationship Id="rId4" Type="http://schemas.openxmlformats.org/officeDocument/2006/relationships/image" Target="../media/image95.jpeg"/></Relationships>
</file>

<file path=ppt/slides/_rels/slide32.xml.rels><?xml version="1.0" encoding="UTF-8" standalone="yes"?>
<Relationships xmlns="http://schemas.openxmlformats.org/package/2006/relationships"><Relationship Id="rId3" Type="http://schemas.openxmlformats.org/officeDocument/2006/relationships/image" Target="../media/image62.gif"/><Relationship Id="rId7" Type="http://schemas.openxmlformats.org/officeDocument/2006/relationships/image" Target="../media/image69.gif"/><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4.gif"/><Relationship Id="rId5" Type="http://schemas.openxmlformats.org/officeDocument/2006/relationships/image" Target="../media/image97.jpeg"/><Relationship Id="rId4" Type="http://schemas.openxmlformats.org/officeDocument/2006/relationships/image" Target="../media/image63.gif"/></Relationships>
</file>

<file path=ppt/slides/_rels/slide3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 Id="rId4" Type="http://schemas.openxmlformats.org/officeDocument/2006/relationships/image" Target="../media/image100.gif"/></Relationships>
</file>

<file path=ppt/slides/_rels/slide34.xml.rels><?xml version="1.0" encoding="UTF-8" standalone="yes"?>
<Relationships xmlns="http://schemas.openxmlformats.org/package/2006/relationships"><Relationship Id="rId8" Type="http://schemas.openxmlformats.org/officeDocument/2006/relationships/image" Target="../media/image60.gif"/><Relationship Id="rId3" Type="http://schemas.openxmlformats.org/officeDocument/2006/relationships/image" Target="../media/image101.gif"/><Relationship Id="rId7" Type="http://schemas.openxmlformats.org/officeDocument/2006/relationships/image" Target="../media/image58.gif"/><Relationship Id="rId2" Type="http://schemas.openxmlformats.org/officeDocument/2006/relationships/image" Target="../media/image47.gif"/><Relationship Id="rId1" Type="http://schemas.openxmlformats.org/officeDocument/2006/relationships/slideLayout" Target="../slideLayouts/slideLayout2.xml"/><Relationship Id="rId6" Type="http://schemas.openxmlformats.org/officeDocument/2006/relationships/image" Target="../media/image59.gif"/><Relationship Id="rId5" Type="http://schemas.openxmlformats.org/officeDocument/2006/relationships/image" Target="../media/image102.png"/><Relationship Id="rId4" Type="http://schemas.openxmlformats.org/officeDocument/2006/relationships/image" Target="../media/image67.gif"/></Relationships>
</file>

<file path=ppt/slides/_rels/slide3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5.gif"/><Relationship Id="rId2" Type="http://schemas.openxmlformats.org/officeDocument/2006/relationships/image" Target="../media/image104.gif"/><Relationship Id="rId1" Type="http://schemas.openxmlformats.org/officeDocument/2006/relationships/slideLayout" Target="../slideLayouts/slideLayout2.xml"/><Relationship Id="rId4" Type="http://schemas.openxmlformats.org/officeDocument/2006/relationships/image" Target="../media/image106.gif"/></Relationships>
</file>

<file path=ppt/slides/_rels/slide37.xml.rels><?xml version="1.0" encoding="UTF-8" standalone="yes"?>
<Relationships xmlns="http://schemas.openxmlformats.org/package/2006/relationships"><Relationship Id="rId3" Type="http://schemas.openxmlformats.org/officeDocument/2006/relationships/image" Target="../media/image108.gif"/><Relationship Id="rId2" Type="http://schemas.openxmlformats.org/officeDocument/2006/relationships/image" Target="../media/image107.gif"/><Relationship Id="rId1" Type="http://schemas.openxmlformats.org/officeDocument/2006/relationships/slideLayout" Target="../slideLayouts/slideLayout2.xml"/><Relationship Id="rId4" Type="http://schemas.openxmlformats.org/officeDocument/2006/relationships/image" Target="../media/image65.gif"/></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4" name="Picture 2" descr="http://www.ifondos.net/wp-content/uploads/2010/02/sky_and_sun_by_hotamr.jpg"/>
          <p:cNvPicPr>
            <a:picLocks noChangeAspect="1" noChangeArrowheads="1"/>
          </p:cNvPicPr>
          <p:nvPr/>
        </p:nvPicPr>
        <p:blipFill>
          <a:blip r:embed="rId3" cstate="print"/>
          <a:srcRect l="-293" b="6718"/>
          <a:stretch>
            <a:fillRect/>
          </a:stretch>
        </p:blipFill>
        <p:spPr bwMode="auto">
          <a:xfrm>
            <a:off x="-83458" y="0"/>
            <a:ext cx="9251676" cy="6876000"/>
          </a:xfrm>
          <a:prstGeom prst="rect">
            <a:avLst/>
          </a:prstGeom>
          <a:noFill/>
        </p:spPr>
      </p:pic>
      <p:pic>
        <p:nvPicPr>
          <p:cNvPr id="5" name="Picture 2" descr="http://2.bp.blogspot.com/-XwUySHeq5f8/T8Hn734iumI/AAAAAAAASyg/voaXuCvYvfY/s1600/alas+angel+png+(2).png"/>
          <p:cNvPicPr>
            <a:picLocks noChangeAspect="1" noChangeArrowheads="1"/>
          </p:cNvPicPr>
          <p:nvPr/>
        </p:nvPicPr>
        <p:blipFill>
          <a:blip r:embed="rId4" cstate="print"/>
          <a:srcRect/>
          <a:stretch>
            <a:fillRect/>
          </a:stretch>
        </p:blipFill>
        <p:spPr bwMode="auto">
          <a:xfrm>
            <a:off x="1000100" y="285728"/>
            <a:ext cx="7620000" cy="5715000"/>
          </a:xfrm>
          <a:prstGeom prst="rect">
            <a:avLst/>
          </a:prstGeom>
          <a:noFill/>
        </p:spPr>
      </p:pic>
      <p:pic>
        <p:nvPicPr>
          <p:cNvPr id="6" name="Picture 8" descr="http://www.100pies.net/Gifs/Religion/Angeles/Angel-31.gif"/>
          <p:cNvPicPr>
            <a:picLocks noChangeAspect="1" noChangeArrowheads="1" noCrop="1"/>
          </p:cNvPicPr>
          <p:nvPr/>
        </p:nvPicPr>
        <p:blipFill>
          <a:blip r:embed="rId5" cstate="print"/>
          <a:srcRect/>
          <a:stretch>
            <a:fillRect/>
          </a:stretch>
        </p:blipFill>
        <p:spPr bwMode="auto">
          <a:xfrm>
            <a:off x="3786182" y="3429000"/>
            <a:ext cx="1542853" cy="1260000"/>
          </a:xfrm>
          <a:prstGeom prst="rect">
            <a:avLst/>
          </a:prstGeom>
          <a:noFill/>
        </p:spPr>
      </p:pic>
      <p:pic>
        <p:nvPicPr>
          <p:cNvPr id="7" name="Picture 4" descr="http://es.bloggif.com/tmp/f3a464b3bb2744d6574aceb6fedbabd6/text.gif?1386431918"/>
          <p:cNvPicPr>
            <a:picLocks noChangeAspect="1" noChangeArrowheads="1" noCrop="1"/>
          </p:cNvPicPr>
          <p:nvPr/>
        </p:nvPicPr>
        <p:blipFill>
          <a:blip r:embed="rId6" cstate="print"/>
          <a:srcRect/>
          <a:stretch>
            <a:fillRect/>
          </a:stretch>
        </p:blipFill>
        <p:spPr bwMode="auto">
          <a:xfrm>
            <a:off x="1428728" y="5500702"/>
            <a:ext cx="6696075" cy="752476"/>
          </a:xfrm>
          <a:prstGeom prst="rect">
            <a:avLst/>
          </a:prstGeom>
          <a:noFill/>
        </p:spPr>
      </p:pic>
      <p:sp>
        <p:nvSpPr>
          <p:cNvPr id="8" name="7 Rectángulo"/>
          <p:cNvSpPr/>
          <p:nvPr/>
        </p:nvSpPr>
        <p:spPr>
          <a:xfrm>
            <a:off x="357158" y="6286520"/>
            <a:ext cx="1285883" cy="276999"/>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5000">
    <p:fade/>
    <p:sndAc>
      <p:stSnd>
        <p:snd r:embed="rId2" name="ultim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http://www.cristoferdelatorre.com/fondosdps/wallpapers/cielo-nubes.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14348" y="5286388"/>
            <a:ext cx="7643866" cy="923330"/>
          </a:xfrm>
          <a:prstGeom prst="rect">
            <a:avLst/>
          </a:prstGeom>
        </p:spPr>
        <p:txBody>
          <a:bodyPr wrap="square">
            <a:spAutoFit/>
          </a:bodyPr>
          <a:lstStyle/>
          <a:p>
            <a:pPr lvl="0" fontAlgn="base">
              <a:spcBef>
                <a:spcPct val="0"/>
              </a:spcBef>
              <a:spcAft>
                <a:spcPct val="0"/>
              </a:spcAft>
            </a:pPr>
            <a:r>
              <a:rPr lang="es-ES" dirty="0" smtClean="0">
                <a:solidFill>
                  <a:srgbClr val="003300"/>
                </a:solidFill>
                <a:latin typeface="Adobe Gothic Std B" pitchFamily="34" charset="-128"/>
                <a:ea typeface="Adobe Gothic Std B" pitchFamily="34" charset="-128"/>
                <a:cs typeface="Tahoma" pitchFamily="34" charset="0"/>
              </a:rPr>
              <a:t>Erase una vez un angelito muy pequeñito, el angelito más pequeño que os podáis imaginar. Todos en el cielo le llamaban “chiquitín” aunque en realidad se llamaba Benjamín.</a:t>
            </a:r>
            <a:endParaRPr lang="es-ES" dirty="0" smtClean="0">
              <a:latin typeface="Adobe Gothic Std B" pitchFamily="34" charset="-128"/>
              <a:ea typeface="Adobe Gothic Std B" pitchFamily="34" charset="-128"/>
              <a:cs typeface="Arial" pitchFamily="34" charset="0"/>
            </a:endParaRPr>
          </a:p>
        </p:txBody>
      </p:sp>
      <p:pic>
        <p:nvPicPr>
          <p:cNvPr id="6" name="Picture 8" descr="http://www.100pies.net/Gifs/Religion/Angeles/Angel-31.gif"/>
          <p:cNvPicPr>
            <a:picLocks noChangeAspect="1" noChangeArrowheads="1" noCrop="1"/>
          </p:cNvPicPr>
          <p:nvPr/>
        </p:nvPicPr>
        <p:blipFill>
          <a:blip r:embed="rId3" cstate="print"/>
          <a:srcRect/>
          <a:stretch>
            <a:fillRect/>
          </a:stretch>
        </p:blipFill>
        <p:spPr bwMode="auto">
          <a:xfrm>
            <a:off x="3571869" y="3857628"/>
            <a:ext cx="1366527" cy="1116000"/>
          </a:xfrm>
          <a:prstGeom prst="rect">
            <a:avLst/>
          </a:prstGeom>
          <a:noFill/>
        </p:spPr>
      </p:pic>
      <p:pic>
        <p:nvPicPr>
          <p:cNvPr id="7" name="Picture 4" descr="http://api.ning.com/files/PITcqz*43Rm*u4OKZFuUOm-R8zHuX2dLuJVOrwlfVoOUsrZxrYwJb2AKpfwTP79Bhvf1im8R9JWv5CFAc*L2blrIRW618MS4/mod_article881546_34.png"/>
          <p:cNvPicPr>
            <a:picLocks noChangeAspect="1" noChangeArrowheads="1"/>
          </p:cNvPicPr>
          <p:nvPr/>
        </p:nvPicPr>
        <p:blipFill>
          <a:blip r:embed="rId4" cstate="print"/>
          <a:srcRect/>
          <a:stretch>
            <a:fillRect/>
          </a:stretch>
        </p:blipFill>
        <p:spPr bwMode="auto">
          <a:xfrm>
            <a:off x="5572132" y="714356"/>
            <a:ext cx="2346569" cy="2952000"/>
          </a:xfrm>
          <a:prstGeom prst="rect">
            <a:avLst/>
          </a:prstGeom>
          <a:noFill/>
        </p:spPr>
      </p:pic>
      <p:pic>
        <p:nvPicPr>
          <p:cNvPr id="8" name="Picture 2" descr="http://www.silvitablanco.com.ar/angeles-rm/RM-Angel015-White_molly2.jpg"/>
          <p:cNvPicPr>
            <a:picLocks noChangeAspect="1" noChangeArrowheads="1"/>
          </p:cNvPicPr>
          <p:nvPr/>
        </p:nvPicPr>
        <p:blipFill>
          <a:blip r:embed="rId5" cstate="print"/>
          <a:srcRect/>
          <a:stretch>
            <a:fillRect/>
          </a:stretch>
        </p:blipFill>
        <p:spPr bwMode="auto">
          <a:xfrm>
            <a:off x="428596" y="357166"/>
            <a:ext cx="1866448" cy="2196000"/>
          </a:xfrm>
          <a:prstGeom prst="rect">
            <a:avLst/>
          </a:prstGeom>
          <a:noFill/>
          <a:effectLst>
            <a:softEdge rad="317500"/>
          </a:effectLst>
        </p:spPr>
      </p:pic>
      <p:pic>
        <p:nvPicPr>
          <p:cNvPr id="9" name="Picture 2" descr="http://3.bp.blogspot.com/-ZelJm2pwfwQ/Tn_2eP6wPTI/AAAAAAAAC_E/6MWkgB--yvU/s1600/ANG7.png"/>
          <p:cNvPicPr>
            <a:picLocks noChangeAspect="1" noChangeArrowheads="1"/>
          </p:cNvPicPr>
          <p:nvPr/>
        </p:nvPicPr>
        <p:blipFill>
          <a:blip r:embed="rId6" cstate="print"/>
          <a:srcRect/>
          <a:stretch>
            <a:fillRect/>
          </a:stretch>
        </p:blipFill>
        <p:spPr bwMode="auto">
          <a:xfrm>
            <a:off x="2500298" y="500042"/>
            <a:ext cx="2737350" cy="2772000"/>
          </a:xfrm>
          <a:prstGeom prst="rect">
            <a:avLst/>
          </a:prstGeom>
          <a:noFill/>
        </p:spPr>
      </p:pic>
      <p:pic>
        <p:nvPicPr>
          <p:cNvPr id="10" name="Picture 6" descr="http://www.100pies.net/Gifs/Religion/Angeles/Angel-12.gif"/>
          <p:cNvPicPr>
            <a:picLocks noChangeAspect="1" noChangeArrowheads="1" noCrop="1"/>
          </p:cNvPicPr>
          <p:nvPr/>
        </p:nvPicPr>
        <p:blipFill>
          <a:blip r:embed="rId7" cstate="print"/>
          <a:srcRect/>
          <a:stretch>
            <a:fillRect/>
          </a:stretch>
        </p:blipFill>
        <p:spPr bwMode="auto">
          <a:xfrm>
            <a:off x="357158" y="2714620"/>
            <a:ext cx="1917150" cy="2160000"/>
          </a:xfrm>
          <a:prstGeom prst="rect">
            <a:avLst/>
          </a:prstGeom>
          <a:noFill/>
        </p:spPr>
      </p:pic>
      <p:pic>
        <p:nvPicPr>
          <p:cNvPr id="11" name="Picture 6" descr="http://www.100pies.net/Gifs/Religion/Angeles/Angel-140.gif"/>
          <p:cNvPicPr>
            <a:picLocks noChangeAspect="1" noChangeArrowheads="1" noCrop="1"/>
          </p:cNvPicPr>
          <p:nvPr/>
        </p:nvPicPr>
        <p:blipFill>
          <a:blip r:embed="rId8" cstate="print"/>
          <a:srcRect/>
          <a:stretch>
            <a:fillRect/>
          </a:stretch>
        </p:blipFill>
        <p:spPr bwMode="auto">
          <a:xfrm>
            <a:off x="7215206" y="2643182"/>
            <a:ext cx="1630799" cy="2592000"/>
          </a:xfrm>
          <a:prstGeom prst="rect">
            <a:avLst/>
          </a:prstGeom>
          <a:noFill/>
        </p:spPr>
      </p:pic>
      <p:sp>
        <p:nvSpPr>
          <p:cNvPr id="13" name="12 Rectángulo"/>
          <p:cNvSpPr/>
          <p:nvPr/>
        </p:nvSpPr>
        <p:spPr>
          <a:xfrm>
            <a:off x="570357" y="6286520"/>
            <a:ext cx="1027845" cy="276999"/>
          </a:xfrm>
          <a:prstGeom prst="rect">
            <a:avLst/>
          </a:prstGeom>
        </p:spPr>
        <p:txBody>
          <a:bodyPr wrap="none">
            <a:spAutoFit/>
          </a:bodyPr>
          <a:lstStyle/>
          <a:p>
            <a:pPr algn="ctr"/>
            <a:r>
              <a:rPr lang="es-ES" sz="1200" dirty="0" err="1" smtClean="0">
                <a:ln w="50800"/>
                <a:solidFill>
                  <a:schemeClr val="accent2">
                    <a:lumMod val="60000"/>
                    <a:lumOff val="40000"/>
                  </a:schemeClr>
                </a:solidFill>
                <a:latin typeface="Blackadder ITC" pitchFamily="82" charset="0"/>
              </a:rPr>
              <a:t>ppsx</a:t>
            </a:r>
            <a:r>
              <a:rPr lang="es-ES" sz="1200" dirty="0" smtClean="0">
                <a:ln w="50800"/>
                <a:solidFill>
                  <a:schemeClr val="accent2">
                    <a:lumMod val="60000"/>
                    <a:lumOff val="40000"/>
                  </a:schemeClr>
                </a:solidFill>
                <a:latin typeface="Blackadder ITC" pitchFamily="82" charset="0"/>
              </a:rPr>
              <a:t> Mari Tere</a:t>
            </a:r>
            <a:endParaRPr lang="es-ES" sz="1200" dirty="0">
              <a:ln w="50800"/>
              <a:solidFill>
                <a:schemeClr val="accent2">
                  <a:lumMod val="60000"/>
                  <a:lumOff val="40000"/>
                </a:schemeClr>
              </a:solidFill>
              <a:latin typeface="Blackadder ITC" pitchFamily="82" charset="0"/>
            </a:endParaRPr>
          </a:p>
        </p:txBody>
      </p:sp>
    </p:spTree>
  </p:cSld>
  <p:clrMapOvr>
    <a:masterClrMapping/>
  </p:clrMapOvr>
  <p:transition spd="slow" advTm="12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http://pasarlascanutas.com/fondos%20de%20pantalla/paisaje_de_nubes/fondos/paisaje_de_nubes_2272x170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Rectángulo"/>
          <p:cNvSpPr/>
          <p:nvPr/>
        </p:nvSpPr>
        <p:spPr>
          <a:xfrm>
            <a:off x="714348" y="428604"/>
            <a:ext cx="7358114" cy="1200329"/>
          </a:xfrm>
          <a:prstGeom prst="rect">
            <a:avLst/>
          </a:prstGeom>
        </p:spPr>
        <p:txBody>
          <a:bodyPr wrap="square">
            <a:spAutoFit/>
          </a:bodyPr>
          <a:lstStyle/>
          <a:p>
            <a:pPr lvl="0" fontAlgn="base">
              <a:spcBef>
                <a:spcPct val="0"/>
              </a:spcBef>
              <a:spcAft>
                <a:spcPct val="0"/>
              </a:spcAft>
            </a:pPr>
            <a:r>
              <a:rPr lang="es-ES" dirty="0" smtClean="0">
                <a:solidFill>
                  <a:srgbClr val="003300"/>
                </a:solidFill>
                <a:latin typeface="Adobe Gothic Std B" pitchFamily="34" charset="-128"/>
                <a:ea typeface="Adobe Gothic Std B" pitchFamily="34" charset="-128"/>
                <a:cs typeface="Tahoma" pitchFamily="34" charset="0"/>
              </a:rPr>
              <a:t>- Oye mamá, ¿Cómo celebran los niños la Navidad en la Tierra?</a:t>
            </a:r>
            <a:endParaRPr lang="es-ES_tradnl" dirty="0" smtClean="0">
              <a:latin typeface="Adobe Gothic Std B" pitchFamily="34" charset="-128"/>
              <a:ea typeface="Adobe Gothic Std B" pitchFamily="34" charset="-128"/>
              <a:cs typeface="Arial" pitchFamily="34" charset="0"/>
            </a:endParaRPr>
          </a:p>
          <a:p>
            <a:pPr lvl="0" eaLnBrk="0" fontAlgn="base" hangingPunct="0">
              <a:spcBef>
                <a:spcPct val="0"/>
              </a:spcBef>
              <a:spcAft>
                <a:spcPct val="0"/>
              </a:spcAft>
            </a:pPr>
            <a:r>
              <a:rPr lang="es-ES" dirty="0" smtClean="0">
                <a:solidFill>
                  <a:srgbClr val="003300"/>
                </a:solidFill>
                <a:latin typeface="Adobe Gothic Std B" pitchFamily="34" charset="-128"/>
                <a:ea typeface="Adobe Gothic Std B" pitchFamily="34" charset="-128"/>
                <a:cs typeface="Tahoma" pitchFamily="34" charset="0"/>
              </a:rPr>
              <a:t>- Por favor mami, déjame bajar a la Tierra para verlo. Y su madre  le decía: No Benjamín, eres aún demasiado pequeño para ir tú sólo a la Tierra.</a:t>
            </a:r>
            <a:endParaRPr lang="es-ES" dirty="0" smtClean="0">
              <a:latin typeface="Adobe Gothic Std B" pitchFamily="34" charset="-128"/>
              <a:ea typeface="Adobe Gothic Std B" pitchFamily="34" charset="-128"/>
              <a:cs typeface="Arial" pitchFamily="34" charset="0"/>
            </a:endParaRPr>
          </a:p>
        </p:txBody>
      </p:sp>
      <p:pic>
        <p:nvPicPr>
          <p:cNvPr id="7" name="Picture 10" descr="http://www.100pies.net/Gifs/Religion/Angeles/Angel-157.gif"/>
          <p:cNvPicPr>
            <a:picLocks noChangeAspect="1" noChangeArrowheads="1" noCrop="1"/>
          </p:cNvPicPr>
          <p:nvPr/>
        </p:nvPicPr>
        <p:blipFill>
          <a:blip r:embed="rId3" cstate="print"/>
          <a:srcRect/>
          <a:stretch>
            <a:fillRect/>
          </a:stretch>
        </p:blipFill>
        <p:spPr bwMode="auto">
          <a:xfrm>
            <a:off x="3500430" y="785794"/>
            <a:ext cx="3436355" cy="3780000"/>
          </a:xfrm>
          <a:prstGeom prst="rect">
            <a:avLst/>
          </a:prstGeom>
          <a:noFill/>
        </p:spPr>
      </p:pic>
      <p:pic>
        <p:nvPicPr>
          <p:cNvPr id="8" name="Picture 8" descr="http://www.100pies.net/Gifs/Religion/Angeles/Angel-31.gif"/>
          <p:cNvPicPr>
            <a:picLocks noChangeAspect="1" noChangeArrowheads="1" noCrop="1"/>
          </p:cNvPicPr>
          <p:nvPr/>
        </p:nvPicPr>
        <p:blipFill>
          <a:blip r:embed="rId4" cstate="print"/>
          <a:srcRect/>
          <a:stretch>
            <a:fillRect/>
          </a:stretch>
        </p:blipFill>
        <p:spPr bwMode="auto">
          <a:xfrm>
            <a:off x="2643174" y="2786058"/>
            <a:ext cx="1542853" cy="1260000"/>
          </a:xfrm>
          <a:prstGeom prst="rect">
            <a:avLst/>
          </a:prstGeom>
          <a:noFill/>
        </p:spPr>
      </p:pic>
      <p:sp>
        <p:nvSpPr>
          <p:cNvPr id="9" name="8 Rectángulo"/>
          <p:cNvSpPr/>
          <p:nvPr/>
        </p:nvSpPr>
        <p:spPr>
          <a:xfrm>
            <a:off x="7071215" y="592933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80" name="Picture 4" descr="http://i1.ytimg.com/vi/Tr53rzlsGVA/maxresdefault.jpg"/>
          <p:cNvPicPr>
            <a:picLocks noChangeAspect="1" noChangeArrowheads="1"/>
          </p:cNvPicPr>
          <p:nvPr/>
        </p:nvPicPr>
        <p:blipFill>
          <a:blip r:embed="rId2" cstate="print"/>
          <a:srcRect/>
          <a:stretch>
            <a:fillRect/>
          </a:stretch>
        </p:blipFill>
        <p:spPr bwMode="auto">
          <a:xfrm>
            <a:off x="-168000" y="0"/>
            <a:ext cx="9312000" cy="6984000"/>
          </a:xfrm>
          <a:prstGeom prst="rect">
            <a:avLst/>
          </a:prstGeom>
          <a:noFill/>
        </p:spPr>
      </p:pic>
      <p:sp>
        <p:nvSpPr>
          <p:cNvPr id="6" name="5 Rectángulo"/>
          <p:cNvSpPr/>
          <p:nvPr/>
        </p:nvSpPr>
        <p:spPr>
          <a:xfrm>
            <a:off x="857224" y="571480"/>
            <a:ext cx="6143668" cy="646331"/>
          </a:xfrm>
          <a:prstGeom prst="rect">
            <a:avLst/>
          </a:prstGeom>
        </p:spPr>
        <p:txBody>
          <a:bodyPr wrap="square">
            <a:spAutoFit/>
          </a:bodyPr>
          <a:lstStyle/>
          <a:p>
            <a:pPr lvl="0" fontAlgn="base">
              <a:spcBef>
                <a:spcPct val="0"/>
              </a:spcBef>
              <a:spcAft>
                <a:spcPct val="0"/>
              </a:spcAft>
            </a:pPr>
            <a:r>
              <a:rPr lang="es-ES" dirty="0" smtClean="0">
                <a:solidFill>
                  <a:schemeClr val="bg1"/>
                </a:solidFill>
                <a:latin typeface="Adobe Gothic Std B" pitchFamily="34" charset="-128"/>
                <a:ea typeface="Adobe Gothic Std B" pitchFamily="34" charset="-128"/>
                <a:cs typeface="Tahoma" pitchFamily="34" charset="0"/>
              </a:rPr>
              <a:t>- Oh por favor, por favor mamá, te prometo que no haré nada  malo y que volveré enseguida.</a:t>
            </a:r>
            <a:endParaRPr lang="es-ES" dirty="0" smtClean="0">
              <a:solidFill>
                <a:schemeClr val="bg1"/>
              </a:solidFill>
              <a:latin typeface="Adobe Gothic Std B" pitchFamily="34" charset="-128"/>
              <a:ea typeface="Adobe Gothic Std B" pitchFamily="34" charset="-128"/>
              <a:cs typeface="Arial" pitchFamily="34" charset="0"/>
            </a:endParaRPr>
          </a:p>
        </p:txBody>
      </p:sp>
      <p:pic>
        <p:nvPicPr>
          <p:cNvPr id="7" name="Picture 8" descr="http://www.100pies.net/Gifs/Religion/Angeles/Angel-31.gif"/>
          <p:cNvPicPr>
            <a:picLocks noChangeAspect="1" noChangeArrowheads="1" noCrop="1"/>
          </p:cNvPicPr>
          <p:nvPr/>
        </p:nvPicPr>
        <p:blipFill>
          <a:blip r:embed="rId3" cstate="print"/>
          <a:srcRect/>
          <a:stretch>
            <a:fillRect/>
          </a:stretch>
        </p:blipFill>
        <p:spPr bwMode="auto">
          <a:xfrm>
            <a:off x="3143240" y="1428736"/>
            <a:ext cx="1895509" cy="1548000"/>
          </a:xfrm>
          <a:prstGeom prst="rect">
            <a:avLst/>
          </a:prstGeom>
          <a:noFill/>
        </p:spPr>
      </p:pic>
      <p:pic>
        <p:nvPicPr>
          <p:cNvPr id="8" name="Picture 2" descr="http://www.sologif.net/Religion/Angeles/Angel-60.gif"/>
          <p:cNvPicPr>
            <a:picLocks noChangeAspect="1" noChangeArrowheads="1" noCrop="1"/>
          </p:cNvPicPr>
          <p:nvPr/>
        </p:nvPicPr>
        <p:blipFill>
          <a:blip r:embed="rId4" cstate="print"/>
          <a:srcRect/>
          <a:stretch>
            <a:fillRect/>
          </a:stretch>
        </p:blipFill>
        <p:spPr bwMode="auto">
          <a:xfrm>
            <a:off x="3929058" y="3500438"/>
            <a:ext cx="2604000" cy="2520000"/>
          </a:xfrm>
          <a:prstGeom prst="rect">
            <a:avLst/>
          </a:prstGeom>
          <a:noFill/>
        </p:spPr>
      </p:pic>
      <p:sp>
        <p:nvSpPr>
          <p:cNvPr id="9" name="8 Rectángulo"/>
          <p:cNvSpPr/>
          <p:nvPr/>
        </p:nvSpPr>
        <p:spPr>
          <a:xfrm>
            <a:off x="6928339"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51202" name="AutoShape 2" descr="data:image/jpeg;base64,/9j/4AAQSkZJRgABAQAAAQABAAD/2wCEAAkGBxQSEhQUEhQSFBQUFBQUFBUUFBUUFBQUFBQWFhQUFRQYHCggGBolHBQUITEhJSkrLi4uFx8zODMsNygtLisBCgoKDg0OGhAQGiwcHBwsLCwsLCwsLCwsLCwsLCwsLCwsLCwsLCwsLCwsLCw3LCwsLCwsLCwsLCwsLCw3LDQsN//AABEIAMIBAwMBIgACEQEDEQH/xAAbAAADAQEBAQEAAAAAAAAAAAACAwQBAAUGB//EADQQAAIBAgUCBAUCBwADAAAAAAABAgMRBBIhMUFRkRNhcYEFFCJSobHwMkJywdHh8QYVov/EABkBAAMBAQEAAAAAAAAAAAAAAAABAgMEBf/EACQRAQEBAQACAgEDBQAAAAAAAAABEQISIQMxURMiQQQFFFJh/9oADAMBAAIRAxEAPwD7DH/EHFtduljy6zk3FrNuUXz3T6lFKrBJ/VFOF82aSgoJfzScv5dVZq97o32coqn4Vhb3bs/Xp/gi/wDKMUoxUL2vwhjxXhxm5JtQlKDvF5bxeWUb2yyaemjdtT5fHYl1HNtfwyyxvnle8XLW7T4Vst7JrTqp1Ob5VfHxd/L+3hN474b7sB1G+X3ZeqqV21olTbte6zxur3SvurWeyZVSop2eW97K19fqjCa5X3W9n1sO/wBXxGk/t3zX8PFzvq+7OU31fdno4mhHVviy8rvNblWVoPW/K0IcTBJq17NJ6259G/1Nfj+fj5LkY/N/SfL8PPl19MVV23enmLniJdX3MYDRvI5dZKo+r7sByfV92HYFootBnfV92ZnfV92E0C0BaFzfV92ZmfV92FYxoY1md9X3Zmd9X3ZtjLBhaHO+r7szO+r7sJoywxoc76y7sxzfV92FYxoBoc76vuzM76y7s2xjQDQ55dZd2Z4kvul3ZtjLANY6kvul3ZniS+6Xdm2MaAax1JfdLuzPEl90u7OaMsLBrvEl90u7MdSX3S7s6xlhHrvFl90u7OOsYB6/TY4SSu7rfg87H1U3acU/NXjJek1Zm4rFt6arV7Mir1G93c5pxv2266/B1CvThCcFnyzy3i9VeLdmun8Uu5N4yTlaKtLfSN3/AFO2vuLYNi58XKJ8nU+rh6xS+yPHEeNN7GrHPotrbR26bbeRM0YH6PH4P/I+X/aqJ4y6asteqT29V/wlk29/37BHZS+eOefqJ6+TvqZbpdjLDGgbFoBY7KNVM6UQCZoxoodNgOAyIymZR+Q3KGhPlMcSyTEVEGgnKC0NsckMisoLQ9i5IAVYywxoGwEW0DYa0DYYLaMsMsZYQLsZYY0ZYDLymOIxg2Aw2OCsaIPscRHV8av9SWaPcxnw6d219S1PMrYe1r7s5+eo26iTKCxslYxRNGdJsdYbKGuhZSwiSu7+wWiRPSwbav5C507I9F1Ulo2+mn6kU4NBLadiSwUYlcLcq42nOK4HqcRqnc3w1yUTrq+isjJ7bB7NPc6drbBOk2FCi7DJNJeWolxPQ+UH1cIrbXYeUgyvIsDOJXzrsKrU+UVqUrRjQxoxoZFtAtDcpmUAVYFxHWNUeoBPlDVEdFK+ps5cC00j0AY/wzXRQyStA2KXTAYGS4gtDGjLAC7HDVTOA369FJJpCvl1LdL+4mVZN6Bqem55zsryPifw2Lk3F2fPT2PHqYdxlZnvYqdnd/8ASKvUUtXsb8WsepE2EoJux2Mg1oPjVWltAqs776orbpZ6eVKQTqh1qSvoKdNmnpm5yAsGqbCURkXFa6lEHrbgBUnuFKOwU4fdLg6FZdBd2t9RUZeQsPXpQjdroehKjHL7Hl0K7XBRUxvBlZdaSxFicGt7kbw2h6VWq37+WxLUm+dzSai482dIB0y2dFtCHTNJWdifIC0VeE+jHQwbDRiOjR5Z06fRaHqRoJaMVUhlvcnyV4+nm+C7g86oodW72QK7+pSQq3Jk6SSv2KYUE9XpYVUWaVuCdUiaAdJnoOha+gt0R+RYkWGYyGEfJdCl7A16iXmTequcpPljB3zPkcHs/T6PEylnbV7X7FNPGt6Poa1dv1OlTS1tr1OfY1sJqavVshxNKUb3Ts9mWUJy7A47EXVno/w0Xzus+nnwXLKIy9ydRbH0fp3/AMmlRB23ugfcrU4SVnf8IT8tfZ6eZMp2JZxXAtux6i+HS6K3W53/AK/lrQrzg8a8+FQbVr32KqahG/0gTtJ6Lb0DfZYlhTe43wc2zXoU4ipHZXOhQ0vFXDTwMaLXB0oIKU5PTVCpKV9xGVWi2tBcKTX+yiUn7CXPuVE1TR03/Aqo4Xuld/gVVq/vgTT1CcjVUql9kiarN7B05Wv5jFTVtWkw+h9pYys73E1Z5nrfUo+Xu+vmE6Ftrf3HsT7QS02Vg6FFyL6OAvqyhU1H2Fe/wc5TeC7WAw+DSf1XZTOpvYGM0RtXkBWmlstiGpWK6zumQRi5b7D5gtKqTb1BoUnJlPhJ+hTTjlWi35HbhSJPlFyzS2ME9TifKr8Y+ljh7X9TpQLZUXdiKkTklb2IqsEtUIck99S2S6mfKp7aGkrOxC6EJX0t6EdTDuPme3TwNudzp4Eud4m8vCjTZRBM9KeCa4Np4J8lX5IU4S4XNfyPVw8IyVjaeFsjYYR78djO3VyWF1fhcepJP4fHZN25PSqKytqRNtXVmPm0rI8+phEttTadNpaXR2KrtaEssRJc2/JtJaztkOnKa6hYlXinotSZ4qTW7ETqtlTmpvRsp2jpuSymE43NjDyLzE7rIXYaw7uWU8PZeYtqT0WiJ8jwtUeoapRuU0sEtLjkknZIzvS5yTSwy67jVhVyW0oWWqFVpviKfqZ+Vq8hLkkvImcYvZdwKyk3/ZA1E4q73/QqRNoMVBP+ZImo4W7/AIl6IFQb1e5ZhsI99i76iZ7rXhl6nTwWnBdGhoKqYa2t2ZeTTEPynHA/weDJ0nwBThJf9D7OHrBo4OM9NzidqvT7SdJI87EUiupVETmc8aV5s4ARlZlVUS4GkQop/UtNyilhiCnJx2HyxbegB6MlFLUgrV1wKnUFBILVdOug/mFYTToN8GugwDXXJq1ZPoHUpM82tF67+ppzE9Uuul6EFWXkOrS6ic3qdPMYdVkYjYYZ7gxmbPEv2Hd/gvSiODVvqbXoPhCENk/VnnOu7nZm+pN5v805YtnG73sUUqUUedCEr6orya2TJsVKfVqxS6gYN3eaWi2QKp82TXnuMnpbr+CVLZVIiqjzabI8ydZt8FtNNom84flpVeDt9LJcPB65tT1I9LGvDph5YMSUKcPtQ+KiA8O15hU31Jpx0pWYM5JoOsiS9tBQwTmKlUSCq0r9RtLCLkfoe0XjvhHHpLDx6HB5Q8r2atUUqlxshMomMXWtgJXZjhpyOwNNLVsZFypgKnYsruK2Jo1ExwgNBRgOyi3IYV4WLtuPnT8yGnUtyUwbfJJiqRJqkFyimo0hM9RwV5GJwMrOUV7Hk1FJbq3sfTRqZX5GVqUJrWxtz8mfbHrjfp8tZh5Wz2avw1cbCvkG+DX9SM/068pUyqlDyLH8OlYKOBa5FfklOcUmFB2/dx1Kh6adSmnSsMSV9tTO9NJymnh3vfbjgXKp1RTVlqZF3FoxDKiuhTQaGugLdGwW6JMP8NMKUSZ1LHRxF9CbKrTXqKqUxsGKxFZLcQTTkZGKYrEVXwgKM+WXnotXZUhWcmq4k7xCfE9MeIOFxijR5D1bUxDu7PliaeMaep2Jw972dn0I6mGn6+aDmSl1bHrU61x6ro8elVlDcLx76i8C83qTkbR3PKlWfULDyd92Pw9Dye3LUU6bJc8ka63qvQnxVqlU2MjUkiSlJ8NjfEkGDVEat3qGrE0Kz8hsaq5QsPWVIJktXC6fT+SuUkDnHLYVmpcPSlHlltOt1AAYW6JMUTq+gt1BTmC6gjUKa6guknySuZmcZKZUTNEJVVgymBGzr9CWtiTpk84FTE3RZr7vQJVLbCLHWKJTTr9QKqvuJNlNkmxSutP9k7g1sPzAuRWjE3g2V2woq3mFOQLmAaqr8+xgv5g4M/4eqqWMak79WXxxK6ia2Ci22tNSWpgpLZ3I/bT/AHRdisrjorsjpxXoIV1vcPxuuxcliLZrWrFGFi29DcHh1Lll9OhGIuup9DnkcaDC+XXIE64pYgz2tMh8KfRjVB8k8avmMdYRilHpYF3W9gVMVOQ9GGqQyNiZMO4BTlF1EIzi5VAIcpMVKTMcjM5UJsWwxaqHeKAMYLYOc64BzYLRtvMF1EBOcAGjpVRcqoE1gSYEqguVQAZcxsRKoA5jM+SJ6hzkwXIcpYXc4amcX5wvF73iahKSIpvV+rGRkcrcdVLgkUNdR0mBKdt0ac2s7IroOKWgciKFRcGym+oZ7GqZtcACFNnOoPC09o5NioVBslcVhyuczs4uUDopiM1TYxuwi9hc6jAKHIFsn8QFVQJScT+OZ44we5i3UFOsLdQYOdQ7xBDqGeKBKHUBcieVQB1QB7kC5CHVO8QAc2ZYX4p3iADMoLSBdQHOI2yYqUwrXFyiwDc5gOU4YexLd+rDjMlnU1fqzY1DJoqcwJ1OuorxQXN9CoinxqroddEjbNiy8RqlSDilyS3HU2Tq8PjZDFMTmRmYAobR0RKaGRkIzMgFSmMjNDIsNGPPnBipJnryp3E1KCDRjypIXJnozw4idAepxE2A2VSpCpUitLCM5mcOUBcogGOZmYxoYsnOfi9svu1dgMLzGqQTyWdlLyvby31/q/AU5wtpF3ypNt2+q+rtrdW9A0YxNDI2FwlHlS9rf3fr+A80Ok//AJv521FpyCujGkYnG+0redr8dGvP97FddJfv3/f6rTwGXzNd+oacftf7v5/09f8AOyiuE/f/AKLTwnIcNUTBjD62/uZA44lVMaCiccBBmAjjhkNIbSWhxw4VMkgLHHCUqpRXRDnFWRxwAprUbTRxw6UU20FtHHGcWRJE9RHHFRKeSFSOOKSVICxxw4ANANHHDJjRiOOAnGo44DEMgjjiVQ+CCaOOJNqRxxwG/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1204" name="AutoShape 4" descr="data:image/jpeg;base64,/9j/4AAQSkZJRgABAQAAAQABAAD/2wCEAAkGBxQSEhQUEhQSFBQUFBQUFBUUFBUUFBQUFBQWFhQUFRQYHCggGBolHBQUITEhJSkrLi4uFx8zODMsNygtLisBCgoKDg0OGhAQGiwcHBwsLCwsLCwsLCwsLCwsLCwsLCwsLCwsLCwsLCwsLCw3LCwsLCwsLCwsLCwsLCw3LDQsN//AABEIAMIBAwMBIgACEQEDEQH/xAAbAAADAQEBAQEAAAAAAAAAAAACAwQBAAUGB//EADQQAAIBAgUCBAUCBwADAAAAAAABAgMRBBIhMUFRkRNhcYEFFCJSobHwMkJywdHh8QYVov/EABkBAAMBAQEAAAAAAAAAAAAAAAABAgMEBf/EACQRAQEBAQACAgEDBQAAAAAAAAABEQISIQMxURMiQQQFFFJh/9oADAMBAAIRAxEAPwD7DH/EHFtduljy6zk3FrNuUXz3T6lFKrBJ/VFOF82aSgoJfzScv5dVZq97o32coqn4Vhb3bs/Xp/gi/wDKMUoxUL2vwhjxXhxm5JtQlKDvF5bxeWUb2yyaemjdtT5fHYl1HNtfwyyxvnle8XLW7T4Vst7JrTqp1Ob5VfHxd/L+3hN474b7sB1G+X3ZeqqV21olTbte6zxur3SvurWeyZVSop2eW97K19fqjCa5X3W9n1sO/wBXxGk/t3zX8PFzvq+7OU31fdno4mhHVviy8rvNblWVoPW/K0IcTBJq17NJ6259G/1Nfj+fj5LkY/N/SfL8PPl19MVV23enmLniJdX3MYDRvI5dZKo+r7sByfV92HYFootBnfV92ZnfV92E0C0BaFzfV92ZmfV92FYxoY1md9X3Zmd9X3ZtjLBhaHO+r7szO+r7sJoywxoc76y7sxzfV92FYxoBoc76vuzM76y7s2xjQDQ55dZd2Z4kvul3ZtjLANY6kvul3ZniS+6Xdm2MaAax1JfdLuzPEl90u7OaMsLBrvEl90u7MdSX3S7s6xlhHrvFl90u7OOsYB6/TY4SSu7rfg87H1U3acU/NXjJek1Zm4rFt6arV7Mir1G93c5pxv2266/B1CvThCcFnyzy3i9VeLdmun8Uu5N4yTlaKtLfSN3/AFO2vuLYNi58XKJ8nU+rh6xS+yPHEeNN7GrHPotrbR26bbeRM0YH6PH4P/I+X/aqJ4y6asteqT29V/wlk29/37BHZS+eOefqJ6+TvqZbpdjLDGgbFoBY7KNVM6UQCZoxoodNgOAyIymZR+Q3KGhPlMcSyTEVEGgnKC0NsckMisoLQ9i5IAVYywxoGwEW0DYa0DYYLaMsMsZYQLsZYY0ZYDLymOIxg2Aw2OCsaIPscRHV8av9SWaPcxnw6d219S1PMrYe1r7s5+eo26iTKCxslYxRNGdJsdYbKGuhZSwiSu7+wWiRPSwbav5C507I9F1Ulo2+mn6kU4NBLadiSwUYlcLcq42nOK4HqcRqnc3w1yUTrq+isjJ7bB7NPc6drbBOk2FCi7DJNJeWolxPQ+UH1cIrbXYeUgyvIsDOJXzrsKrU+UVqUrRjQxoxoZFtAtDcpmUAVYFxHWNUeoBPlDVEdFK+ps5cC00j0AY/wzXRQyStA2KXTAYGS4gtDGjLAC7HDVTOA369FJJpCvl1LdL+4mVZN6Bqem55zsryPifw2Lk3F2fPT2PHqYdxlZnvYqdnd/8ASKvUUtXsb8WsepE2EoJux2Mg1oPjVWltAqs776orbpZ6eVKQTqh1qSvoKdNmnpm5yAsGqbCURkXFa6lEHrbgBUnuFKOwU4fdLg6FZdBd2t9RUZeQsPXpQjdroehKjHL7Hl0K7XBRUxvBlZdaSxFicGt7kbw2h6VWq37+WxLUm+dzSai482dIB0y2dFtCHTNJWdifIC0VeE+jHQwbDRiOjR5Z06fRaHqRoJaMVUhlvcnyV4+nm+C7g86oodW72QK7+pSQq3Jk6SSv2KYUE9XpYVUWaVuCdUiaAdJnoOha+gt0R+RYkWGYyGEfJdCl7A16iXmTequcpPljB3zPkcHs/T6PEylnbV7X7FNPGt6Poa1dv1OlTS1tr1OfY1sJqavVshxNKUb3Ts9mWUJy7A47EXVno/w0Xzus+nnwXLKIy9ydRbH0fp3/AMmlRB23ugfcrU4SVnf8IT8tfZ6eZMp2JZxXAtux6i+HS6K3W53/AK/lrQrzg8a8+FQbVr32KqahG/0gTtJ6Lb0DfZYlhTe43wc2zXoU4ipHZXOhQ0vFXDTwMaLXB0oIKU5PTVCpKV9xGVWi2tBcKTX+yiUn7CXPuVE1TR03/Aqo4Xuld/gVVq/vgTT1CcjVUql9kiarN7B05Wv5jFTVtWkw+h9pYys73E1Z5nrfUo+Xu+vmE6Ftrf3HsT7QS02Vg6FFyL6OAvqyhU1H2Fe/wc5TeC7WAw+DSf1XZTOpvYGM0RtXkBWmlstiGpWK6zumQRi5b7D5gtKqTb1BoUnJlPhJ+hTTjlWi35HbhSJPlFyzS2ME9TifKr8Y+ljh7X9TpQLZUXdiKkTklb2IqsEtUIck99S2S6mfKp7aGkrOxC6EJX0t6EdTDuPme3TwNudzp4Eud4m8vCjTZRBM9KeCa4Np4J8lX5IU4S4XNfyPVw8IyVjaeFsjYYR78djO3VyWF1fhcepJP4fHZN25PSqKytqRNtXVmPm0rI8+phEttTadNpaXR2KrtaEssRJc2/JtJaztkOnKa6hYlXinotSZ4qTW7ETqtlTmpvRsp2jpuSymE43NjDyLzE7rIXYaw7uWU8PZeYtqT0WiJ8jwtUeoapRuU0sEtLjkknZIzvS5yTSwy67jVhVyW0oWWqFVpviKfqZ+Vq8hLkkvImcYvZdwKyk3/ZA1E4q73/QqRNoMVBP+ZImo4W7/AIl6IFQb1e5ZhsI99i76iZ7rXhl6nTwWnBdGhoKqYa2t2ZeTTEPynHA/weDJ0nwBThJf9D7OHrBo4OM9NzidqvT7SdJI87EUiupVETmc8aV5s4ARlZlVUS4GkQop/UtNyilhiCnJx2HyxbegB6MlFLUgrV1wKnUFBILVdOug/mFYTToN8GugwDXXJq1ZPoHUpM82tF67+ppzE9Uuul6EFWXkOrS6ic3qdPMYdVkYjYYZ7gxmbPEv2Hd/gvSiODVvqbXoPhCENk/VnnOu7nZm+pN5v805YtnG73sUUqUUedCEr6orya2TJsVKfVqxS6gYN3eaWi2QKp82TXnuMnpbr+CVLZVIiqjzabI8ydZt8FtNNom84flpVeDt9LJcPB65tT1I9LGvDph5YMSUKcPtQ+KiA8O15hU31Jpx0pWYM5JoOsiS9tBQwTmKlUSCq0r9RtLCLkfoe0XjvhHHpLDx6HB5Q8r2atUUqlxshMomMXWtgJXZjhpyOwNNLVsZFypgKnYsruK2Jo1ExwgNBRgOyi3IYV4WLtuPnT8yGnUtyUwbfJJiqRJqkFyimo0hM9RwV5GJwMrOUV7Hk1FJbq3sfTRqZX5GVqUJrWxtz8mfbHrjfp8tZh5Wz2avw1cbCvkG+DX9SM/068pUyqlDyLH8OlYKOBa5FfklOcUmFB2/dx1Kh6adSmnSsMSV9tTO9NJymnh3vfbjgXKp1RTVlqZF3FoxDKiuhTQaGugLdGwW6JMP8NMKUSZ1LHRxF9CbKrTXqKqUxsGKxFZLcQTTkZGKYrEVXwgKM+WXnotXZUhWcmq4k7xCfE9MeIOFxijR5D1bUxDu7PliaeMaep2Jw972dn0I6mGn6+aDmSl1bHrU61x6ro8elVlDcLx76i8C83qTkbR3PKlWfULDyd92Pw9Dye3LUU6bJc8ka63qvQnxVqlU2MjUkiSlJ8NjfEkGDVEat3qGrE0Kz8hsaq5QsPWVIJktXC6fT+SuUkDnHLYVmpcPSlHlltOt1AAYW6JMUTq+gt1BTmC6gjUKa6guknySuZmcZKZUTNEJVVgymBGzr9CWtiTpk84FTE3RZr7vQJVLbCLHWKJTTr9QKqvuJNlNkmxSutP9k7g1sPzAuRWjE3g2V2woq3mFOQLmAaqr8+xgv5g4M/4eqqWMak79WXxxK6ia2Ci22tNSWpgpLZ3I/bT/AHRdisrjorsjpxXoIV1vcPxuuxcliLZrWrFGFi29DcHh1Lll9OhGIuup9DnkcaDC+XXIE64pYgz2tMh8KfRjVB8k8avmMdYRilHpYF3W9gVMVOQ9GGqQyNiZMO4BTlF1EIzi5VAIcpMVKTMcjM5UJsWwxaqHeKAMYLYOc64BzYLRtvMF1EBOcAGjpVRcqoE1gSYEqguVQAZcxsRKoA5jM+SJ6hzkwXIcpYXc4amcX5wvF73iahKSIpvV+rGRkcrcdVLgkUNdR0mBKdt0ac2s7IroOKWgciKFRcGym+oZ7GqZtcACFNnOoPC09o5NioVBslcVhyuczs4uUDopiM1TYxuwi9hc6jAKHIFsn8QFVQJScT+OZ44we5i3UFOsLdQYOdQ7xBDqGeKBKHUBcieVQB1QB7kC5CHVO8QAc2ZYX4p3iADMoLSBdQHOI2yYqUwrXFyiwDc5gOU4YexLd+rDjMlnU1fqzY1DJoqcwJ1OuorxQXN9CoinxqroddEjbNiy8RqlSDilyS3HU2Tq8PjZDFMTmRmYAobR0RKaGRkIzMgFSmMjNDIsNGPPnBipJnryp3E1KCDRjypIXJnozw4idAepxE2A2VSpCpUitLCM5mcOUBcogGOZmYxoYsnOfi9svu1dgMLzGqQTyWdlLyvby31/q/AU5wtpF3ypNt2+q+rtrdW9A0YxNDI2FwlHlS9rf3fr+A80Ok//AJv521FpyCujGkYnG+0redr8dGvP97FddJfv3/f6rTwGXzNd+oacftf7v5/09f8AOyiuE/f/AKLTwnIcNUTBjD62/uZA44lVMaCiccBBmAjjhkNIbSWhxw4VMkgLHHCUqpRXRDnFWRxwAprUbTRxw6UU20FtHHGcWRJE9RHHFRKeSFSOOKSVICxxw4ANANHHDJjRiOOAnGo44DEMgjjiVQ+CCaOOJNqRxxwG/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1206" name="Picture 6" descr="云朵图片素材"/>
          <p:cNvPicPr>
            <a:picLocks noChangeAspect="1" noChangeArrowheads="1"/>
          </p:cNvPicPr>
          <p:nvPr/>
        </p:nvPicPr>
        <p:blipFill>
          <a:blip r:embed="rId2" cstate="print"/>
          <a:srcRect l="24182" b="4296"/>
          <a:stretch>
            <a:fillRect/>
          </a:stretch>
        </p:blipFill>
        <p:spPr bwMode="auto">
          <a:xfrm>
            <a:off x="0" y="0"/>
            <a:ext cx="9144000" cy="7000924"/>
          </a:xfrm>
          <a:prstGeom prst="rect">
            <a:avLst/>
          </a:prstGeom>
          <a:noFill/>
        </p:spPr>
      </p:pic>
      <p:sp>
        <p:nvSpPr>
          <p:cNvPr id="7" name="6 Rectángulo"/>
          <p:cNvSpPr/>
          <p:nvPr/>
        </p:nvSpPr>
        <p:spPr>
          <a:xfrm>
            <a:off x="857224" y="500042"/>
            <a:ext cx="7143800" cy="1200329"/>
          </a:xfrm>
          <a:prstGeom prst="rect">
            <a:avLst/>
          </a:prstGeom>
        </p:spPr>
        <p:txBody>
          <a:bodyPr wrap="square">
            <a:spAutoFit/>
          </a:bodyPr>
          <a:lstStyle/>
          <a:p>
            <a:r>
              <a:rPr lang="es-ES" dirty="0" smtClean="0">
                <a:latin typeface="Adobe Gothic Std B" pitchFamily="34" charset="-128"/>
                <a:ea typeface="Adobe Gothic Std B" pitchFamily="34" charset="-128"/>
              </a:rPr>
              <a:t>Tanto insistió que al final su madre le dijo:</a:t>
            </a:r>
            <a:endParaRPr lang="es-ES_tradnl" dirty="0" smtClean="0">
              <a:latin typeface="Adobe Gothic Std B" pitchFamily="34" charset="-128"/>
              <a:ea typeface="Adobe Gothic Std B" pitchFamily="34" charset="-128"/>
            </a:endParaRPr>
          </a:p>
          <a:p>
            <a:r>
              <a:rPr lang="es-ES" dirty="0" smtClean="0">
                <a:latin typeface="Adobe Gothic Std B" pitchFamily="34" charset="-128"/>
                <a:ea typeface="Adobe Gothic Std B" pitchFamily="34" charset="-128"/>
              </a:rPr>
              <a:t>- Está  bien te dejaré bajar a la Tierra a ver cómo celebran los niños la Navidad con la condición de que vuelvas rápidamente en cuanto pase el día 25 de diciembre.</a:t>
            </a:r>
            <a:endParaRPr lang="es-ES_tradnl" dirty="0">
              <a:latin typeface="Adobe Gothic Std B" pitchFamily="34" charset="-128"/>
              <a:ea typeface="Adobe Gothic Std B" pitchFamily="34" charset="-128"/>
            </a:endParaRPr>
          </a:p>
        </p:txBody>
      </p:sp>
      <p:pic>
        <p:nvPicPr>
          <p:cNvPr id="8" name="Picture 2" descr="http://www.100pies.net/Gifs/Religion/Angeles/Angel-10.gif"/>
          <p:cNvPicPr>
            <a:picLocks noChangeAspect="1" noChangeArrowheads="1" noCrop="1"/>
          </p:cNvPicPr>
          <p:nvPr/>
        </p:nvPicPr>
        <p:blipFill>
          <a:blip r:embed="rId3" cstate="print"/>
          <a:srcRect/>
          <a:stretch>
            <a:fillRect/>
          </a:stretch>
        </p:blipFill>
        <p:spPr bwMode="auto">
          <a:xfrm>
            <a:off x="3786182" y="1928802"/>
            <a:ext cx="3737157" cy="3924000"/>
          </a:xfrm>
          <a:prstGeom prst="ellipse">
            <a:avLst/>
          </a:prstGeom>
          <a:noFill/>
          <a:effectLst>
            <a:softEdge rad="317500"/>
          </a:effectLst>
        </p:spPr>
      </p:pic>
      <p:pic>
        <p:nvPicPr>
          <p:cNvPr id="53250" name="Picture 2" descr="http://us.cdn1.123rf.com/168nwm/davidarts/davidarts0905/davidarts090500491/4896187-red-christmas-day-calendar-icon.jpg"/>
          <p:cNvPicPr>
            <a:picLocks noChangeAspect="1" noChangeArrowheads="1"/>
          </p:cNvPicPr>
          <p:nvPr/>
        </p:nvPicPr>
        <p:blipFill>
          <a:blip r:embed="rId4" cstate="print"/>
          <a:srcRect r="10714"/>
          <a:stretch>
            <a:fillRect/>
          </a:stretch>
        </p:blipFill>
        <p:spPr bwMode="auto">
          <a:xfrm rot="20756719">
            <a:off x="1500166" y="2786058"/>
            <a:ext cx="1428760" cy="1314451"/>
          </a:xfrm>
          <a:prstGeom prst="rect">
            <a:avLst/>
          </a:prstGeom>
          <a:noFill/>
          <a:effectLst>
            <a:softEdge rad="127000"/>
          </a:effectLst>
        </p:spPr>
      </p:pic>
      <p:sp>
        <p:nvSpPr>
          <p:cNvPr id="10" name="9 Rectángulo"/>
          <p:cNvSpPr/>
          <p:nvPr/>
        </p:nvSpPr>
        <p:spPr>
          <a:xfrm>
            <a:off x="856109" y="614364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http://todofondosdepaisajes.com/wp-content/uploads/images/bf/nubes.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1357290" y="785794"/>
            <a:ext cx="5715040" cy="646331"/>
          </a:xfrm>
          <a:prstGeom prst="rect">
            <a:avLst/>
          </a:prstGeom>
        </p:spPr>
        <p:txBody>
          <a:bodyPr wrap="square">
            <a:spAutoFit/>
          </a:bodyPr>
          <a:lstStyle/>
          <a:p>
            <a:r>
              <a:rPr lang="es-ES" dirty="0" smtClean="0">
                <a:latin typeface="Adobe Gothic Std B" pitchFamily="34" charset="-128"/>
                <a:ea typeface="Adobe Gothic Std B" pitchFamily="34" charset="-128"/>
              </a:rPr>
              <a:t>- De acuerdo, te lo prometo, dijo Benjamín y se dispuso a hacer todos los preparativos para el viaje.</a:t>
            </a:r>
            <a:endParaRPr lang="es-ES_tradnl" dirty="0">
              <a:latin typeface="Adobe Gothic Std B" pitchFamily="34" charset="-128"/>
              <a:ea typeface="Adobe Gothic Std B" pitchFamily="34" charset="-128"/>
            </a:endParaRPr>
          </a:p>
        </p:txBody>
      </p:sp>
      <p:pic>
        <p:nvPicPr>
          <p:cNvPr id="6" name="Picture 2" descr="http://3.bp.blogspot.com/-kVf_Qb_epJ8/Tn_3mYrdvPI/AAAAAAAAC_c/In9gu134WXE/s1600/ANG13.png"/>
          <p:cNvPicPr>
            <a:picLocks noChangeAspect="1" noChangeArrowheads="1"/>
          </p:cNvPicPr>
          <p:nvPr/>
        </p:nvPicPr>
        <p:blipFill>
          <a:blip r:embed="rId3" cstate="print"/>
          <a:srcRect/>
          <a:stretch>
            <a:fillRect/>
          </a:stretch>
        </p:blipFill>
        <p:spPr bwMode="auto">
          <a:xfrm>
            <a:off x="2928926" y="1214422"/>
            <a:ext cx="3230100" cy="3492000"/>
          </a:xfrm>
          <a:prstGeom prst="rect">
            <a:avLst/>
          </a:prstGeom>
          <a:noFill/>
        </p:spPr>
      </p:pic>
      <p:sp>
        <p:nvSpPr>
          <p:cNvPr id="7" name="6 Rectángulo"/>
          <p:cNvSpPr/>
          <p:nvPr/>
        </p:nvSpPr>
        <p:spPr>
          <a:xfrm>
            <a:off x="642910"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60" name="Picture 4" descr="http://www.walldesk.net/pdp/1024/17/13/Watching-From-Above.jpg"/>
          <p:cNvPicPr>
            <a:picLocks noChangeAspect="1" noChangeArrowheads="1"/>
          </p:cNvPicPr>
          <p:nvPr/>
        </p:nvPicPr>
        <p:blipFill>
          <a:blip r:embed="rId2" cstate="print"/>
          <a:srcRect l="6592" b="16015"/>
          <a:stretch>
            <a:fillRect/>
          </a:stretch>
        </p:blipFill>
        <p:spPr bwMode="auto">
          <a:xfrm>
            <a:off x="0" y="0"/>
            <a:ext cx="9182332" cy="6858000"/>
          </a:xfrm>
          <a:prstGeom prst="rect">
            <a:avLst/>
          </a:prstGeom>
          <a:noFill/>
        </p:spPr>
      </p:pic>
      <p:sp>
        <p:nvSpPr>
          <p:cNvPr id="6" name="5 Rectángulo"/>
          <p:cNvSpPr/>
          <p:nvPr/>
        </p:nvSpPr>
        <p:spPr>
          <a:xfrm>
            <a:off x="1000100" y="714356"/>
            <a:ext cx="7286676" cy="707886"/>
          </a:xfrm>
          <a:prstGeom prst="rect">
            <a:avLst/>
          </a:prstGeom>
        </p:spPr>
        <p:txBody>
          <a:bodyPr wrap="square">
            <a:spAutoFit/>
          </a:bodyPr>
          <a:lstStyle/>
          <a:p>
            <a:r>
              <a:rPr lang="es-ES" sz="2000" dirty="0" smtClean="0">
                <a:solidFill>
                  <a:schemeClr val="bg1"/>
                </a:solidFill>
                <a:latin typeface="Adobe Gothic Std B" pitchFamily="34" charset="-128"/>
                <a:ea typeface="Adobe Gothic Std B" pitchFamily="34" charset="-128"/>
              </a:rPr>
              <a:t>Al llegar la Nochebuena, el día 24 de diciembre, se despidió de todos  y se dispuso a bajar del Cielo. </a:t>
            </a:r>
            <a:endParaRPr lang="es-ES_tradnl" sz="2000" dirty="0">
              <a:solidFill>
                <a:schemeClr val="bg1"/>
              </a:solidFill>
              <a:latin typeface="Adobe Gothic Std B" pitchFamily="34" charset="-128"/>
              <a:ea typeface="Adobe Gothic Std B" pitchFamily="34" charset="-128"/>
            </a:endParaRPr>
          </a:p>
        </p:txBody>
      </p:sp>
      <p:pic>
        <p:nvPicPr>
          <p:cNvPr id="7" name="Picture 8" descr="http://www.100pies.net/Gifs/Religion/Angeles/Angel-31.gif"/>
          <p:cNvPicPr>
            <a:picLocks noChangeAspect="1" noChangeArrowheads="1" noCrop="1"/>
          </p:cNvPicPr>
          <p:nvPr/>
        </p:nvPicPr>
        <p:blipFill>
          <a:blip r:embed="rId3" cstate="print"/>
          <a:srcRect/>
          <a:stretch>
            <a:fillRect/>
          </a:stretch>
        </p:blipFill>
        <p:spPr bwMode="auto">
          <a:xfrm>
            <a:off x="5357818" y="1214422"/>
            <a:ext cx="1895509" cy="1548000"/>
          </a:xfrm>
          <a:prstGeom prst="rect">
            <a:avLst/>
          </a:prstGeom>
          <a:noFill/>
        </p:spPr>
      </p:pic>
      <p:pic>
        <p:nvPicPr>
          <p:cNvPr id="51202" name="Picture 2" descr="http://todoimagenes.net/wp-content/uploads/2013/12/31-470x352.gif"/>
          <p:cNvPicPr>
            <a:picLocks noChangeAspect="1" noChangeArrowheads="1"/>
          </p:cNvPicPr>
          <p:nvPr/>
        </p:nvPicPr>
        <p:blipFill>
          <a:blip r:embed="rId4" cstate="print"/>
          <a:srcRect l="12766"/>
          <a:stretch>
            <a:fillRect/>
          </a:stretch>
        </p:blipFill>
        <p:spPr bwMode="auto">
          <a:xfrm>
            <a:off x="1142976" y="3143248"/>
            <a:ext cx="3905246" cy="3352801"/>
          </a:xfrm>
          <a:prstGeom prst="rect">
            <a:avLst/>
          </a:prstGeom>
          <a:noFill/>
          <a:effectLst>
            <a:softEdge rad="635000"/>
          </a:effectLst>
        </p:spPr>
      </p:pic>
      <p:sp>
        <p:nvSpPr>
          <p:cNvPr id="8" name="7 Rectángulo"/>
          <p:cNvSpPr/>
          <p:nvPr/>
        </p:nvSpPr>
        <p:spPr>
          <a:xfrm>
            <a:off x="570357" y="614364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298" name="Picture 2" descr="http://todofondosdepaisajes.com/wp-content/uploads/images/52/nubes.jpg"/>
          <p:cNvPicPr>
            <a:picLocks noChangeAspect="1" noChangeArrowheads="1"/>
          </p:cNvPicPr>
          <p:nvPr/>
        </p:nvPicPr>
        <p:blipFill>
          <a:blip r:embed="rId3" cstate="print"/>
          <a:srcRect/>
          <a:stretch>
            <a:fillRect/>
          </a:stretch>
        </p:blipFill>
        <p:spPr bwMode="auto">
          <a:xfrm>
            <a:off x="-14400" y="0"/>
            <a:ext cx="9158400" cy="6858000"/>
          </a:xfrm>
          <a:prstGeom prst="rect">
            <a:avLst/>
          </a:prstGeom>
          <a:noFill/>
        </p:spPr>
      </p:pic>
      <p:sp>
        <p:nvSpPr>
          <p:cNvPr id="5" name="4 Rectángulo"/>
          <p:cNvSpPr/>
          <p:nvPr/>
        </p:nvSpPr>
        <p:spPr>
          <a:xfrm>
            <a:off x="1000100" y="357166"/>
            <a:ext cx="4572000" cy="1323439"/>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Fue volando</a:t>
            </a:r>
            <a:r>
              <a:rPr lang="es-ES" sz="2000" dirty="0" smtClean="0">
                <a:latin typeface="Adobe Gothic Std B" pitchFamily="34" charset="-128"/>
                <a:ea typeface="Adobe Gothic Std B" pitchFamily="34" charset="-128"/>
              </a:rPr>
              <a:t> </a:t>
            </a:r>
            <a:r>
              <a:rPr lang="es-ES" sz="2000" dirty="0" smtClean="0">
                <a:solidFill>
                  <a:schemeClr val="bg1"/>
                </a:solidFill>
                <a:latin typeface="Adobe Gothic Std B" pitchFamily="34" charset="-128"/>
                <a:ea typeface="Adobe Gothic Std B" pitchFamily="34" charset="-128"/>
              </a:rPr>
              <a:t>entre las nubes moviendo sus alitas muy deprisa pues hacía un frío…… y es que estaba empezando a nevar.</a:t>
            </a:r>
            <a:endParaRPr lang="es-ES_tradnl" sz="2000" dirty="0">
              <a:solidFill>
                <a:schemeClr val="bg1"/>
              </a:solidFill>
              <a:latin typeface="Adobe Gothic Std B" pitchFamily="34" charset="-128"/>
              <a:ea typeface="Adobe Gothic Std B" pitchFamily="34" charset="-128"/>
            </a:endParaRPr>
          </a:p>
        </p:txBody>
      </p:sp>
      <p:pic>
        <p:nvPicPr>
          <p:cNvPr id="6" name="Picture 8" descr="http://www.100pies.net/Gifs/Religion/Angeles/Angel-31.gif"/>
          <p:cNvPicPr>
            <a:picLocks noChangeAspect="1" noChangeArrowheads="1" noCrop="1"/>
          </p:cNvPicPr>
          <p:nvPr/>
        </p:nvPicPr>
        <p:blipFill>
          <a:blip r:embed="rId4" cstate="print"/>
          <a:srcRect/>
          <a:stretch>
            <a:fillRect/>
          </a:stretch>
        </p:blipFill>
        <p:spPr bwMode="auto">
          <a:xfrm rot="6009533">
            <a:off x="2195820" y="1867025"/>
            <a:ext cx="1895509" cy="1548000"/>
          </a:xfrm>
          <a:prstGeom prst="rect">
            <a:avLst/>
          </a:prstGeom>
          <a:noFill/>
        </p:spPr>
      </p:pic>
      <p:pic>
        <p:nvPicPr>
          <p:cNvPr id="1027" name="Picture 3"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1928794" y="0"/>
            <a:ext cx="1905000" cy="1714512"/>
          </a:xfrm>
          <a:prstGeom prst="rect">
            <a:avLst/>
          </a:prstGeom>
          <a:noFill/>
        </p:spPr>
      </p:pic>
      <p:pic>
        <p:nvPicPr>
          <p:cNvPr id="102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0" y="2143116"/>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143108" y="1500174"/>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000496" y="0"/>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143636" y="0"/>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643702" y="1714488"/>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14282" y="4286256"/>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357950" y="3071810"/>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286248" y="4929174"/>
            <a:ext cx="1905000" cy="1928826"/>
          </a:xfrm>
          <a:prstGeom prst="rect">
            <a:avLst/>
          </a:prstGeom>
          <a:noFill/>
        </p:spPr>
      </p:pic>
      <p:pic>
        <p:nvPicPr>
          <p:cNvPr id="2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000892" y="4929174"/>
            <a:ext cx="1905000" cy="1928826"/>
          </a:xfrm>
          <a:prstGeom prst="rect">
            <a:avLst/>
          </a:prstGeom>
          <a:noFill/>
        </p:spPr>
      </p:pic>
      <p:pic>
        <p:nvPicPr>
          <p:cNvPr id="2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500298" y="4357694"/>
            <a:ext cx="1905000" cy="1928826"/>
          </a:xfrm>
          <a:prstGeom prst="rect">
            <a:avLst/>
          </a:prstGeom>
          <a:noFill/>
        </p:spPr>
      </p:pic>
      <p:pic>
        <p:nvPicPr>
          <p:cNvPr id="25"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0" y="285728"/>
            <a:ext cx="1905000" cy="1928826"/>
          </a:xfrm>
          <a:prstGeom prst="rect">
            <a:avLst/>
          </a:prstGeom>
          <a:noFill/>
        </p:spPr>
      </p:pic>
      <p:sp>
        <p:nvSpPr>
          <p:cNvPr id="26" name="25 Rectángulo"/>
          <p:cNvSpPr/>
          <p:nvPr/>
        </p:nvSpPr>
        <p:spPr>
          <a:xfrm>
            <a:off x="570357"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pic>
        <p:nvPicPr>
          <p:cNvPr id="27"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000232" y="2571744"/>
            <a:ext cx="1905000" cy="1928826"/>
          </a:xfrm>
          <a:prstGeom prst="rect">
            <a:avLst/>
          </a:prstGeom>
          <a:noFill/>
        </p:spPr>
      </p:pic>
      <p:pic>
        <p:nvPicPr>
          <p:cNvPr id="2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071934" y="2714620"/>
            <a:ext cx="1905000" cy="1928826"/>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55112E-17 -3.7037E-6 L 0.55 0.73449 " pathEditMode="relative" rAng="0" ptsTypes="AA">
                                      <p:cBhvr>
                                        <p:cTn id="6" dur="5000" fill="hold"/>
                                        <p:tgtEl>
                                          <p:spTgt spid="6"/>
                                        </p:tgtEl>
                                        <p:attrNameLst>
                                          <p:attrName>ppt_x</p:attrName>
                                          <p:attrName>ppt_y</p:attrName>
                                        </p:attrNameLst>
                                      </p:cBhvr>
                                      <p:rCtr x="275" y="3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6" name="Picture 4" descr="http://www.fondosgratis.mx/imagenItem/4185/1024/mar-azul.jpg"/>
          <p:cNvPicPr>
            <a:picLocks noChangeAspect="1" noChangeArrowheads="1"/>
          </p:cNvPicPr>
          <p:nvPr/>
        </p:nvPicPr>
        <p:blipFill>
          <a:blip r:embed="rId2" cstate="print"/>
          <a:srcRect b="2308"/>
          <a:stretch>
            <a:fillRect/>
          </a:stretch>
        </p:blipFill>
        <p:spPr bwMode="auto">
          <a:xfrm>
            <a:off x="0" y="0"/>
            <a:ext cx="9144000" cy="6858000"/>
          </a:xfrm>
          <a:prstGeom prst="rect">
            <a:avLst/>
          </a:prstGeom>
          <a:noFill/>
        </p:spPr>
      </p:pic>
      <p:sp>
        <p:nvSpPr>
          <p:cNvPr id="6" name="5 Rectángulo"/>
          <p:cNvSpPr/>
          <p:nvPr/>
        </p:nvSpPr>
        <p:spPr>
          <a:xfrm>
            <a:off x="928662" y="4000504"/>
            <a:ext cx="6929486" cy="1938992"/>
          </a:xfrm>
          <a:prstGeom prst="rect">
            <a:avLst/>
          </a:prstGeom>
        </p:spPr>
        <p:txBody>
          <a:bodyPr wrap="square">
            <a:spAutoFit/>
          </a:bodyPr>
          <a:lstStyle/>
          <a:p>
            <a:r>
              <a:rPr lang="es-ES" sz="2000" dirty="0" smtClean="0">
                <a:latin typeface="Adobe Gothic Std B" pitchFamily="34" charset="-128"/>
                <a:ea typeface="Adobe Gothic Std B" pitchFamily="34" charset="-128"/>
              </a:rPr>
              <a:t>Se  cruzó con los renos de papá Noel que iban corriendo a toda velocidad surcando  el cielo tirando del trineo y oyó a papá Noel que desde lejos le saludaba:</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Oh </a:t>
            </a:r>
            <a:r>
              <a:rPr lang="es-ES" sz="2000" dirty="0" err="1" smtClean="0">
                <a:latin typeface="Adobe Gothic Std B" pitchFamily="34" charset="-128"/>
                <a:ea typeface="Adobe Gothic Std B" pitchFamily="34" charset="-128"/>
              </a:rPr>
              <a:t>oh</a:t>
            </a:r>
            <a:r>
              <a:rPr lang="es-ES" sz="2000" dirty="0" smtClean="0">
                <a:latin typeface="Adobe Gothic Std B" pitchFamily="34" charset="-128"/>
                <a:ea typeface="Adobe Gothic Std B" pitchFamily="34" charset="-128"/>
              </a:rPr>
              <a:t> </a:t>
            </a:r>
            <a:r>
              <a:rPr lang="es-ES" sz="2000" dirty="0" err="1" smtClean="0">
                <a:latin typeface="Adobe Gothic Std B" pitchFamily="34" charset="-128"/>
                <a:ea typeface="Adobe Gothic Std B" pitchFamily="34" charset="-128"/>
              </a:rPr>
              <a:t>oh</a:t>
            </a:r>
            <a:r>
              <a:rPr lang="es-ES" sz="2000" dirty="0" smtClean="0">
                <a:latin typeface="Adobe Gothic Std B" pitchFamily="34" charset="-128"/>
                <a:ea typeface="Adobe Gothic Std B" pitchFamily="34" charset="-128"/>
              </a:rPr>
              <a:t>, hasta luego chiquitín, voy corriendo, no me puedo parar pues aún me quedan muchos niños a los que dejar su regalo.</a:t>
            </a:r>
            <a:endParaRPr lang="es-ES_tradnl" sz="2000" dirty="0">
              <a:latin typeface="Adobe Gothic Std B" pitchFamily="34" charset="-128"/>
              <a:ea typeface="Adobe Gothic Std B" pitchFamily="34" charset="-128"/>
            </a:endParaRPr>
          </a:p>
        </p:txBody>
      </p:sp>
      <p:pic>
        <p:nvPicPr>
          <p:cNvPr id="57346" name="Picture 2" descr="http://www.hoyesespecial.com/images/gif-animado-navidad.gif"/>
          <p:cNvPicPr>
            <a:picLocks noChangeAspect="1" noChangeArrowheads="1" noCrop="1"/>
          </p:cNvPicPr>
          <p:nvPr/>
        </p:nvPicPr>
        <p:blipFill>
          <a:blip r:embed="rId3" cstate="print"/>
          <a:srcRect/>
          <a:stretch>
            <a:fillRect/>
          </a:stretch>
        </p:blipFill>
        <p:spPr bwMode="auto">
          <a:xfrm rot="592791">
            <a:off x="4102131" y="1384718"/>
            <a:ext cx="4619997" cy="1584000"/>
          </a:xfrm>
          <a:prstGeom prst="rect">
            <a:avLst/>
          </a:prstGeom>
          <a:noFill/>
        </p:spPr>
      </p:pic>
      <p:pic>
        <p:nvPicPr>
          <p:cNvPr id="8" name="Picture 8" descr="http://www.100pies.net/Gifs/Religion/Angeles/Angel-31.gif"/>
          <p:cNvPicPr>
            <a:picLocks noChangeAspect="1" noChangeArrowheads="1" noCrop="1"/>
          </p:cNvPicPr>
          <p:nvPr/>
        </p:nvPicPr>
        <p:blipFill>
          <a:blip r:embed="rId4" cstate="print"/>
          <a:srcRect/>
          <a:stretch>
            <a:fillRect/>
          </a:stretch>
        </p:blipFill>
        <p:spPr bwMode="auto">
          <a:xfrm rot="2008692">
            <a:off x="357532" y="1094277"/>
            <a:ext cx="2512650" cy="2052000"/>
          </a:xfrm>
          <a:prstGeom prst="rect">
            <a:avLst/>
          </a:prstGeom>
          <a:noFill/>
        </p:spPr>
      </p:pic>
      <p:pic>
        <p:nvPicPr>
          <p:cNvPr id="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85720" y="214290"/>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071670" y="357166"/>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000496" y="357166"/>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072198" y="642918"/>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929190" y="1714488"/>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928926" y="2357430"/>
            <a:ext cx="1905000" cy="1928826"/>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000892" y="2357430"/>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0" y="2643182"/>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1714480" y="2071678"/>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0" y="4572008"/>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714876" y="3571876"/>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714612" y="4929174"/>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5429256" y="4929174"/>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239000" y="4643446"/>
            <a:ext cx="1905000" cy="1928826"/>
          </a:xfrm>
          <a:prstGeom prst="rect">
            <a:avLst/>
          </a:prstGeom>
          <a:noFill/>
        </p:spPr>
      </p:pic>
      <p:pic>
        <p:nvPicPr>
          <p:cNvPr id="2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000892" y="428604"/>
            <a:ext cx="1905000" cy="1928826"/>
          </a:xfrm>
          <a:prstGeom prst="rect">
            <a:avLst/>
          </a:prstGeom>
          <a:noFill/>
        </p:spPr>
      </p:pic>
      <p:sp>
        <p:nvSpPr>
          <p:cNvPr id="24" name="23 Rectángulo"/>
          <p:cNvSpPr/>
          <p:nvPr/>
        </p:nvSpPr>
        <p:spPr>
          <a:xfrm>
            <a:off x="998985"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nodeType="clickEffect">
                                  <p:stCondLst>
                                    <p:cond delay="0"/>
                                  </p:stCondLst>
                                  <p:childTnLst>
                                    <p:animMotion origin="layout" path="M 4.72222E-6 -1.11111E-6 C 0.06892 -1.11111E-6 0.125 0.07477 0.125 0.16667 C 0.125 0.25857 0.06892 0.33333 4.72222E-6 0.33333 C -0.06893 0.33333 -0.125 0.25857 -0.125 0.16667 C -0.125 0.07477 -0.06893 -1.11111E-6 4.72222E-6 -1.11111E-6 Z " pathEditMode="relative" rAng="0" ptsTypes="fffff">
                                      <p:cBhvr>
                                        <p:cTn id="6" dur="5000" fill="hold"/>
                                        <p:tgtEl>
                                          <p:spTgt spid="8"/>
                                        </p:tgtEl>
                                        <p:attrNameLst>
                                          <p:attrName>ppt_x</p:attrName>
                                          <p:attrName>ppt_y</p:attrName>
                                        </p:attrNameLst>
                                      </p:cBhvr>
                                      <p:rCtr x="0" y="167"/>
                                    </p:animMotion>
                                  </p:childTnLst>
                                </p:cTn>
                              </p:par>
                            </p:childTnLst>
                          </p:cTn>
                        </p:par>
                        <p:par>
                          <p:cTn id="7" fill="hold">
                            <p:stCondLst>
                              <p:cond delay="5000"/>
                            </p:stCondLst>
                            <p:childTnLst>
                              <p:par>
                                <p:cTn id="8" presetID="40" presetClass="path" presetSubtype="0" accel="50000" decel="50000" fill="hold" nodeType="afterEffect">
                                  <p:stCondLst>
                                    <p:cond delay="0"/>
                                  </p:stCondLst>
                                  <p:childTnLst>
                                    <p:animMotion origin="layout" path="M 0 0  C 0.003 -0.02533  0.007 -0.04933  0.015 -0.04933  C 0.024 -0.04933  0.027 -0.02533  0.03 0  C 0.034 0.028  0.037 0.056  0.047 0.056  C 0.056 0.056  0.059 0.028  0.063 0  C 0.065 -0.02533  0.069 -0.04933  0.078 -0.04933  C 0.086 -0.04933  0.09 -0.02533  0.093 0  C 0.096 0.028  0.1 0.056  0.109 0.056  C 0.118 0.056  0.125 0  0.125 0  C 0.128 -0.02533  0.131 -0.04933  0.14 -0.04933  C 0.149 -0.04933  0.152 -0.02533  0.155 0  C 0.159 0.028  0.162 0.056  0.172 0.056  C 0.181 0.056  0.184 0.028  0.187 0  C 0.191 -0.02533  0.194 -0.04933  0.203 -0.04933  C 0.211 -0.04933  0.215 -0.02533  0.218 0  C 0.221 0.028  0.225 0.056  0.234 0.056  C 0.243 0.056  0.246 0.028  0.25 0  E" pathEditMode="relative" ptsTypes="">
                                      <p:cBhvr>
                                        <p:cTn id="9" dur="5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http://www.forodefotos.com/attachments/fotos-de-mar-playas/26051d1320734404-mar-azul-mar-azul-camino.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214282" y="5429264"/>
            <a:ext cx="4572000" cy="1015663"/>
          </a:xfrm>
          <a:prstGeom prst="rect">
            <a:avLst/>
          </a:prstGeom>
        </p:spPr>
        <p:txBody>
          <a:bodyPr>
            <a:spAutoFit/>
          </a:bodyPr>
          <a:lstStyle/>
          <a:p>
            <a:r>
              <a:rPr lang="es-ES" dirty="0" smtClean="0"/>
              <a:t> </a:t>
            </a:r>
            <a:r>
              <a:rPr lang="es-ES" sz="2000" dirty="0" smtClean="0">
                <a:solidFill>
                  <a:schemeClr val="bg1"/>
                </a:solidFill>
                <a:latin typeface="Adobe Gothic Std B" pitchFamily="34" charset="-128"/>
                <a:ea typeface="Adobe Gothic Std B" pitchFamily="34" charset="-128"/>
              </a:rPr>
              <a:t>No te preocupes papá Noel voy a casa de unos niños, así que ya te</a:t>
            </a:r>
          </a:p>
          <a:p>
            <a:r>
              <a:rPr lang="es-ES" sz="2000" dirty="0" smtClean="0">
                <a:solidFill>
                  <a:schemeClr val="bg1"/>
                </a:solidFill>
                <a:latin typeface="Adobe Gothic Std B" pitchFamily="34" charset="-128"/>
                <a:ea typeface="Adobe Gothic Std B" pitchFamily="34" charset="-128"/>
              </a:rPr>
              <a:t> veré luego, dijo Benjamín.</a:t>
            </a:r>
            <a:endParaRPr lang="es-ES_tradnl" sz="2000" dirty="0">
              <a:solidFill>
                <a:schemeClr val="bg1"/>
              </a:solidFill>
              <a:latin typeface="Adobe Gothic Std B" pitchFamily="34" charset="-128"/>
              <a:ea typeface="Adobe Gothic Std B" pitchFamily="34" charset="-128"/>
            </a:endParaRPr>
          </a:p>
        </p:txBody>
      </p:sp>
      <p:pic>
        <p:nvPicPr>
          <p:cNvPr id="6" name="Picture 8" descr="http://www.100pies.net/Gifs/Religion/Angeles/Angel-31.gif"/>
          <p:cNvPicPr>
            <a:picLocks noChangeAspect="1" noChangeArrowheads="1" noCrop="1"/>
          </p:cNvPicPr>
          <p:nvPr/>
        </p:nvPicPr>
        <p:blipFill>
          <a:blip r:embed="rId3" cstate="print"/>
          <a:srcRect/>
          <a:stretch>
            <a:fillRect/>
          </a:stretch>
        </p:blipFill>
        <p:spPr bwMode="auto">
          <a:xfrm>
            <a:off x="5786446" y="357166"/>
            <a:ext cx="1895509" cy="1548000"/>
          </a:xfrm>
          <a:prstGeom prst="rect">
            <a:avLst/>
          </a:prstGeom>
          <a:noFill/>
        </p:spPr>
      </p:pic>
      <p:pic>
        <p:nvPicPr>
          <p:cNvPr id="7"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14282" y="500042"/>
            <a:ext cx="1905000" cy="1928826"/>
          </a:xfrm>
          <a:prstGeom prst="rect">
            <a:avLst/>
          </a:prstGeom>
          <a:noFill/>
        </p:spPr>
      </p:pic>
      <p:pic>
        <p:nvPicPr>
          <p:cNvPr id="8"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3143240" y="714356"/>
            <a:ext cx="1905000" cy="1928826"/>
          </a:xfrm>
          <a:prstGeom prst="rect">
            <a:avLst/>
          </a:prstGeom>
          <a:noFill/>
        </p:spPr>
      </p:pic>
      <p:pic>
        <p:nvPicPr>
          <p:cNvPr id="9"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3428992" y="5500702"/>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7239000" y="285728"/>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85720" y="2571744"/>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428860" y="2500306"/>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4357686" y="2643182"/>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1142976" y="5143512"/>
            <a:ext cx="1905000" cy="1928826"/>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0" y="4929174"/>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071670" y="4143380"/>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4429124" y="4572008"/>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6215074" y="3786190"/>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6786578" y="4929174"/>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7239000" y="2714620"/>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5786446" y="357166"/>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5715008" y="2357430"/>
            <a:ext cx="1905000" cy="1928826"/>
          </a:xfrm>
          <a:prstGeom prst="rect">
            <a:avLst/>
          </a:prstGeom>
          <a:noFill/>
        </p:spPr>
      </p:pic>
      <p:sp>
        <p:nvSpPr>
          <p:cNvPr id="23" name="22 Rectángulo"/>
          <p:cNvSpPr/>
          <p:nvPr/>
        </p:nvSpPr>
        <p:spPr>
          <a:xfrm>
            <a:off x="7572396" y="635795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4.81481E-6 L 0.01562 0.69213 " pathEditMode="relative" rAng="0" ptsTypes="AA">
                                      <p:cBhvr>
                                        <p:cTn id="6" dur="5000" fill="hold"/>
                                        <p:tgtEl>
                                          <p:spTgt spid="6"/>
                                        </p:tgtEl>
                                        <p:attrNameLst>
                                          <p:attrName>ppt_x</p:attrName>
                                          <p:attrName>ppt_y</p:attrName>
                                        </p:attrNameLst>
                                      </p:cBhvr>
                                      <p:rCtr x="8" y="3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posteados.com/wp-content/uploads/2013/03/fondo-de-pantalla-imagenes-cuadros-arte-dibujos-a-mano-colores-wallpaper-hd-escritorio-windows-5.jpg"/>
          <p:cNvPicPr>
            <a:picLocks noChangeAspect="1" noChangeArrowheads="1"/>
          </p:cNvPicPr>
          <p:nvPr/>
        </p:nvPicPr>
        <p:blipFill>
          <a:blip r:embed="rId2" cstate="print"/>
          <a:srcRect b="3379"/>
          <a:stretch>
            <a:fillRect/>
          </a:stretch>
        </p:blipFill>
        <p:spPr bwMode="auto">
          <a:xfrm>
            <a:off x="0" y="0"/>
            <a:ext cx="9180000" cy="6858000"/>
          </a:xfrm>
          <a:prstGeom prst="rect">
            <a:avLst/>
          </a:prstGeom>
          <a:noFill/>
        </p:spPr>
      </p:pic>
      <p:sp>
        <p:nvSpPr>
          <p:cNvPr id="5" name="4 Rectángulo"/>
          <p:cNvSpPr/>
          <p:nvPr/>
        </p:nvSpPr>
        <p:spPr>
          <a:xfrm>
            <a:off x="1000100" y="571480"/>
            <a:ext cx="4572000" cy="1015663"/>
          </a:xfrm>
          <a:prstGeom prst="rect">
            <a:avLst/>
          </a:prstGeom>
        </p:spPr>
        <p:txBody>
          <a:bodyPr>
            <a:spAutoFit/>
          </a:bodyPr>
          <a:lstStyle/>
          <a:p>
            <a:r>
              <a:rPr lang="es-ES" sz="2000" dirty="0" smtClean="0">
                <a:solidFill>
                  <a:schemeClr val="bg2">
                    <a:lumMod val="10000"/>
                  </a:schemeClr>
                </a:solidFill>
                <a:latin typeface="Adobe Gothic Std B" pitchFamily="34" charset="-128"/>
                <a:ea typeface="Adobe Gothic Std B" pitchFamily="34" charset="-128"/>
              </a:rPr>
              <a:t>y siguió bajando y bajando y, según se acercaba a las casas empezó a volar más despacito</a:t>
            </a:r>
            <a:endParaRPr lang="es-ES_tradnl" sz="2000" dirty="0">
              <a:solidFill>
                <a:schemeClr val="bg2">
                  <a:lumMod val="10000"/>
                </a:schemeClr>
              </a:solidFill>
            </a:endParaRPr>
          </a:p>
        </p:txBody>
      </p:sp>
      <p:pic>
        <p:nvPicPr>
          <p:cNvPr id="6" name="Picture 2" descr="http://poesiasdelcorazon.p.o.pic.centerblog.net/1-1023.gif"/>
          <p:cNvPicPr>
            <a:picLocks noChangeAspect="1" noChangeArrowheads="1" noCrop="1"/>
          </p:cNvPicPr>
          <p:nvPr/>
        </p:nvPicPr>
        <p:blipFill>
          <a:blip r:embed="rId3" cstate="print"/>
          <a:srcRect/>
          <a:stretch>
            <a:fillRect/>
          </a:stretch>
        </p:blipFill>
        <p:spPr bwMode="auto">
          <a:xfrm rot="944453">
            <a:off x="2199689" y="5563107"/>
            <a:ext cx="4286250" cy="1009650"/>
          </a:xfrm>
          <a:prstGeom prst="rect">
            <a:avLst/>
          </a:prstGeom>
          <a:noFill/>
        </p:spPr>
      </p:pic>
      <p:pic>
        <p:nvPicPr>
          <p:cNvPr id="7" name="Picture 4" descr="http://img9.dreamies.de/img/693/b/qthx4imb1h9.gif"/>
          <p:cNvPicPr>
            <a:picLocks noChangeAspect="1" noChangeArrowheads="1"/>
          </p:cNvPicPr>
          <p:nvPr/>
        </p:nvPicPr>
        <p:blipFill>
          <a:blip r:embed="rId4" cstate="print"/>
          <a:srcRect/>
          <a:stretch>
            <a:fillRect/>
          </a:stretch>
        </p:blipFill>
        <p:spPr bwMode="auto">
          <a:xfrm>
            <a:off x="6429388" y="714356"/>
            <a:ext cx="1944000" cy="1944000"/>
          </a:xfrm>
          <a:prstGeom prst="rect">
            <a:avLst/>
          </a:prstGeom>
          <a:noFill/>
        </p:spPr>
      </p:pic>
      <p:pic>
        <p:nvPicPr>
          <p:cNvPr id="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85720" y="357166"/>
            <a:ext cx="1905000" cy="1928826"/>
          </a:xfrm>
          <a:prstGeom prst="rect">
            <a:avLst/>
          </a:prstGeom>
          <a:noFill/>
        </p:spPr>
      </p:pic>
      <p:pic>
        <p:nvPicPr>
          <p:cNvPr id="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357422" y="214290"/>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214810" y="285728"/>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786578" y="214290"/>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28596" y="2428868"/>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285984" y="3500438"/>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3286116" y="2214554"/>
            <a:ext cx="1905000" cy="1928826"/>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5214942" y="2214554"/>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14348" y="4714884"/>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3143240" y="4572008"/>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786314" y="4000504"/>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643702" y="4643446"/>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000892" y="2786058"/>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5429256" y="4929174"/>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7239000" y="571480"/>
            <a:ext cx="1905000" cy="1928826"/>
          </a:xfrm>
          <a:prstGeom prst="rect">
            <a:avLst/>
          </a:prstGeom>
          <a:noFill/>
        </p:spPr>
      </p:pic>
      <p:sp>
        <p:nvSpPr>
          <p:cNvPr id="23" name="22 Rectángulo"/>
          <p:cNvSpPr/>
          <p:nvPr/>
        </p:nvSpPr>
        <p:spPr>
          <a:xfrm>
            <a:off x="713233" y="28572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4" name="Picture 4" descr="http://www.forodefotos.com/attachments/postales-de-navidad/25643d1319780101-arbol-de-navidad-de-alemania-arboles-navidenos-alemanes-exterior.jpg"/>
          <p:cNvPicPr>
            <a:picLocks noChangeAspect="1" noChangeArrowheads="1"/>
          </p:cNvPicPr>
          <p:nvPr/>
        </p:nvPicPr>
        <p:blipFill>
          <a:blip r:embed="rId2" cstate="print"/>
          <a:srcRect/>
          <a:stretch>
            <a:fillRect/>
          </a:stretch>
        </p:blipFill>
        <p:spPr bwMode="auto">
          <a:xfrm>
            <a:off x="928662" y="0"/>
            <a:ext cx="7300380" cy="6840000"/>
          </a:xfrm>
          <a:prstGeom prst="rect">
            <a:avLst/>
          </a:prstGeom>
          <a:noFill/>
          <a:effectLst>
            <a:softEdge rad="635000"/>
          </a:effectLst>
        </p:spPr>
      </p:pic>
      <p:sp>
        <p:nvSpPr>
          <p:cNvPr id="5" name="4 Rectángulo"/>
          <p:cNvSpPr/>
          <p:nvPr/>
        </p:nvSpPr>
        <p:spPr>
          <a:xfrm>
            <a:off x="3500430" y="6143644"/>
            <a:ext cx="4352474" cy="400110"/>
          </a:xfrm>
          <a:prstGeom prst="rect">
            <a:avLst/>
          </a:prstGeom>
        </p:spPr>
        <p:txBody>
          <a:bodyPr wrap="none">
            <a:spAutoFit/>
          </a:bodyPr>
          <a:lstStyle/>
          <a:p>
            <a:r>
              <a:rPr lang="es-ES" sz="2000" dirty="0" smtClean="0">
                <a:solidFill>
                  <a:schemeClr val="bg1"/>
                </a:solidFill>
                <a:latin typeface="Adobe Gothic Std B" pitchFamily="34" charset="-128"/>
                <a:ea typeface="Adobe Gothic Std B" pitchFamily="34" charset="-128"/>
              </a:rPr>
              <a:t>para ver  en qué casa se iba a meter</a:t>
            </a:r>
            <a:endParaRPr lang="es-ES_tradnl" sz="2000" dirty="0"/>
          </a:p>
        </p:txBody>
      </p:sp>
      <p:pic>
        <p:nvPicPr>
          <p:cNvPr id="6"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214282" y="285728"/>
            <a:ext cx="1905000" cy="1928826"/>
          </a:xfrm>
          <a:prstGeom prst="rect">
            <a:avLst/>
          </a:prstGeom>
          <a:noFill/>
        </p:spPr>
      </p:pic>
      <p:pic>
        <p:nvPicPr>
          <p:cNvPr id="7"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2285984" y="357166"/>
            <a:ext cx="1905000" cy="1928826"/>
          </a:xfrm>
          <a:prstGeom prst="rect">
            <a:avLst/>
          </a:prstGeom>
          <a:noFill/>
        </p:spPr>
      </p:pic>
      <p:pic>
        <p:nvPicPr>
          <p:cNvPr id="8"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4071934" y="285728"/>
            <a:ext cx="1905000" cy="1928826"/>
          </a:xfrm>
          <a:prstGeom prst="rect">
            <a:avLst/>
          </a:prstGeom>
          <a:noFill/>
        </p:spPr>
      </p:pic>
      <p:pic>
        <p:nvPicPr>
          <p:cNvPr id="9"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6072198" y="214290"/>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7072330" y="285728"/>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0" y="2357430"/>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2000232" y="2214554"/>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4357686" y="2214554"/>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0" y="4429132"/>
            <a:ext cx="1905000" cy="2428868"/>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2214546" y="4500570"/>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4286248" y="3214686"/>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4286248" y="4929174"/>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6786578" y="4714884"/>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7000892" y="2643182"/>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3" cstate="print"/>
          <a:srcRect/>
          <a:stretch>
            <a:fillRect/>
          </a:stretch>
        </p:blipFill>
        <p:spPr bwMode="auto">
          <a:xfrm>
            <a:off x="5715008" y="2500306"/>
            <a:ext cx="1905000" cy="1928826"/>
          </a:xfrm>
          <a:prstGeom prst="rect">
            <a:avLst/>
          </a:prstGeom>
          <a:noFill/>
        </p:spPr>
      </p:pic>
      <p:sp>
        <p:nvSpPr>
          <p:cNvPr id="21" name="20 Rectángulo"/>
          <p:cNvSpPr/>
          <p:nvPr/>
        </p:nvSpPr>
        <p:spPr>
          <a:xfrm>
            <a:off x="1856241"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0898" name="Picture 2" descr="http://www.fotoswiki.net/Uploads/fotoswiki.net/Resoluciones/621-1920x1080.jpg"/>
          <p:cNvPicPr>
            <a:picLocks noChangeAspect="1" noChangeArrowheads="1"/>
          </p:cNvPicPr>
          <p:nvPr/>
        </p:nvPicPr>
        <p:blipFill>
          <a:blip r:embed="rId2" cstate="print"/>
          <a:srcRect/>
          <a:stretch>
            <a:fillRect/>
          </a:stretch>
        </p:blipFill>
        <p:spPr bwMode="auto">
          <a:xfrm>
            <a:off x="-105255" y="0"/>
            <a:ext cx="9249255" cy="7143776"/>
          </a:xfrm>
          <a:prstGeom prst="rect">
            <a:avLst/>
          </a:prstGeom>
          <a:noFill/>
        </p:spPr>
      </p:pic>
      <p:pic>
        <p:nvPicPr>
          <p:cNvPr id="5" name="Picture 4" descr="http://img9.dreamies.de/img/693/b/qthx4imb1h9.gif"/>
          <p:cNvPicPr>
            <a:picLocks noChangeAspect="1" noChangeArrowheads="1"/>
          </p:cNvPicPr>
          <p:nvPr/>
        </p:nvPicPr>
        <p:blipFill>
          <a:blip r:embed="rId3" cstate="print"/>
          <a:srcRect/>
          <a:stretch>
            <a:fillRect/>
          </a:stretch>
        </p:blipFill>
        <p:spPr bwMode="auto">
          <a:xfrm>
            <a:off x="5429256" y="714356"/>
            <a:ext cx="2857500" cy="2857500"/>
          </a:xfrm>
          <a:prstGeom prst="rect">
            <a:avLst/>
          </a:prstGeom>
          <a:noFill/>
        </p:spPr>
      </p:pic>
      <p:sp>
        <p:nvSpPr>
          <p:cNvPr id="7" name="6 Rectángulo"/>
          <p:cNvSpPr/>
          <p:nvPr/>
        </p:nvSpPr>
        <p:spPr>
          <a:xfrm>
            <a:off x="500034" y="6150114"/>
            <a:ext cx="4572000" cy="707886"/>
          </a:xfrm>
          <a:prstGeom prst="rect">
            <a:avLst/>
          </a:prstGeom>
        </p:spPr>
        <p:txBody>
          <a:bodyPr>
            <a:spAutoFit/>
          </a:bodyPr>
          <a:lstStyle/>
          <a:p>
            <a:r>
              <a:rPr lang="es-ES" sz="2000" dirty="0" smtClean="0">
                <a:latin typeface="Adobe Gothic Std B" pitchFamily="34" charset="-128"/>
                <a:ea typeface="Adobe Gothic Std B" pitchFamily="34" charset="-128"/>
              </a:rPr>
              <a:t>Fue volando mirando por las ventanas</a:t>
            </a:r>
            <a:endParaRPr lang="es-ES_tradnl" sz="2000" dirty="0">
              <a:latin typeface="Adobe Gothic Std B" pitchFamily="34" charset="-128"/>
              <a:ea typeface="Adobe Gothic Std B" pitchFamily="34" charset="-128"/>
            </a:endParaRPr>
          </a:p>
        </p:txBody>
      </p:sp>
      <p:pic>
        <p:nvPicPr>
          <p:cNvPr id="9"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357158" y="357166"/>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1714480" y="500042"/>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4214810" y="357166"/>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6072198" y="428604"/>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7239000" y="357166"/>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071670" y="2357430"/>
            <a:ext cx="1905000" cy="1928826"/>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0" y="3643314"/>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4286248" y="2500306"/>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6715140" y="2786058"/>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857488" y="4214818"/>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6643702" y="4214818"/>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214282" y="5429264"/>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3857620" y="4929174"/>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5929322" y="4643446"/>
            <a:ext cx="1905000" cy="1928826"/>
          </a:xfrm>
          <a:prstGeom prst="rect">
            <a:avLst/>
          </a:prstGeom>
          <a:noFill/>
        </p:spPr>
      </p:pic>
      <p:pic>
        <p:nvPicPr>
          <p:cNvPr id="23" name="Picture 4" descr="J:\HACER PPS\FONDOS NAVIDAD NIEVE Y  ESTRELLAS\bk-wht-nieve-animaciones-03[1].gif"/>
          <p:cNvPicPr>
            <a:picLocks noChangeAspect="1" noChangeArrowheads="1" noCrop="1"/>
          </p:cNvPicPr>
          <p:nvPr/>
        </p:nvPicPr>
        <p:blipFill>
          <a:blip r:embed="rId4" cstate="print"/>
          <a:srcRect/>
          <a:stretch>
            <a:fillRect/>
          </a:stretch>
        </p:blipFill>
        <p:spPr bwMode="auto">
          <a:xfrm>
            <a:off x="7239000" y="4929174"/>
            <a:ext cx="1905000" cy="1928826"/>
          </a:xfrm>
          <a:prstGeom prst="rect">
            <a:avLst/>
          </a:prstGeom>
          <a:noFill/>
        </p:spPr>
      </p:pic>
      <p:sp>
        <p:nvSpPr>
          <p:cNvPr id="24" name="23 Rectángulo"/>
          <p:cNvSpPr/>
          <p:nvPr/>
        </p:nvSpPr>
        <p:spPr>
          <a:xfrm>
            <a:off x="7642719" y="648866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6" descr="http://lelkemszirmai.lapunk.hu/tarhely/lelkemszirmai/kepek/u0ty1wjefvo.gif"/>
          <p:cNvPicPr>
            <a:picLocks noChangeAspect="1" noChangeArrowheads="1" noCrop="1"/>
          </p:cNvPicPr>
          <p:nvPr/>
        </p:nvPicPr>
        <p:blipFill>
          <a:blip r:embed="rId2" cstate="print"/>
          <a:srcRect/>
          <a:stretch>
            <a:fillRect/>
          </a:stretch>
        </p:blipFill>
        <p:spPr bwMode="auto">
          <a:xfrm>
            <a:off x="1571604" y="285728"/>
            <a:ext cx="6810848" cy="4176000"/>
          </a:xfrm>
          <a:prstGeom prst="rect">
            <a:avLst/>
          </a:prstGeom>
          <a:noFill/>
        </p:spPr>
      </p:pic>
      <p:sp>
        <p:nvSpPr>
          <p:cNvPr id="5" name="4 Rectángulo"/>
          <p:cNvSpPr/>
          <p:nvPr/>
        </p:nvSpPr>
        <p:spPr>
          <a:xfrm>
            <a:off x="3000364" y="4643446"/>
            <a:ext cx="4572000" cy="70788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y por fin se decidió por una casa en la que vivían dos niños. </a:t>
            </a:r>
            <a:endParaRPr lang="es-ES_tradnl" sz="2000" dirty="0">
              <a:solidFill>
                <a:schemeClr val="bg1"/>
              </a:solidFill>
              <a:latin typeface="Adobe Gothic Std B" pitchFamily="34" charset="-128"/>
              <a:ea typeface="Adobe Gothic Std B" pitchFamily="34" charset="-128"/>
            </a:endParaRPr>
          </a:p>
        </p:txBody>
      </p:sp>
      <p:pic>
        <p:nvPicPr>
          <p:cNvPr id="63490" name="Picture 2" descr="http://2.bp.blogspot.com/-GiV6ERRrREE/UJimF_ZVP8I/AAAAAAAAjOY/H2Tl0IsRoMY/s1600/mu%C3%B1ecos+nieve+navidad+(3).png"/>
          <p:cNvPicPr>
            <a:picLocks noChangeAspect="1" noChangeArrowheads="1"/>
          </p:cNvPicPr>
          <p:nvPr/>
        </p:nvPicPr>
        <p:blipFill>
          <a:blip r:embed="rId3" cstate="print"/>
          <a:srcRect/>
          <a:stretch>
            <a:fillRect/>
          </a:stretch>
        </p:blipFill>
        <p:spPr bwMode="auto">
          <a:xfrm>
            <a:off x="0" y="3402000"/>
            <a:ext cx="2813184" cy="3456000"/>
          </a:xfrm>
          <a:prstGeom prst="rect">
            <a:avLst/>
          </a:prstGeom>
          <a:noFill/>
        </p:spPr>
      </p:pic>
      <p:pic>
        <p:nvPicPr>
          <p:cNvPr id="63492" name="Picture 4" descr="http://www.portalgifs.com/images/gifs-navidad-regalos.gif"/>
          <p:cNvPicPr>
            <a:picLocks noChangeAspect="1" noChangeArrowheads="1"/>
          </p:cNvPicPr>
          <p:nvPr/>
        </p:nvPicPr>
        <p:blipFill>
          <a:blip r:embed="rId4" cstate="print"/>
          <a:srcRect/>
          <a:stretch>
            <a:fillRect/>
          </a:stretch>
        </p:blipFill>
        <p:spPr bwMode="auto">
          <a:xfrm>
            <a:off x="6000760" y="4219574"/>
            <a:ext cx="2857500" cy="2638426"/>
          </a:xfrm>
          <a:prstGeom prst="rect">
            <a:avLst/>
          </a:prstGeom>
          <a:noFill/>
        </p:spPr>
      </p:pic>
      <p:pic>
        <p:nvPicPr>
          <p:cNvPr id="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14282" y="357166"/>
            <a:ext cx="1905000" cy="1928826"/>
          </a:xfrm>
          <a:prstGeom prst="rect">
            <a:avLst/>
          </a:prstGeom>
          <a:noFill/>
        </p:spPr>
      </p:pic>
      <p:pic>
        <p:nvPicPr>
          <p:cNvPr id="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214546" y="0"/>
            <a:ext cx="1905000" cy="1928826"/>
          </a:xfrm>
          <a:prstGeom prst="rect">
            <a:avLst/>
          </a:prstGeom>
          <a:noFill/>
        </p:spPr>
      </p:pic>
      <p:pic>
        <p:nvPicPr>
          <p:cNvPr id="1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3857620" y="500042"/>
            <a:ext cx="1905000" cy="1928826"/>
          </a:xfrm>
          <a:prstGeom prst="rect">
            <a:avLst/>
          </a:prstGeom>
          <a:noFill/>
        </p:spPr>
      </p:pic>
      <p:pic>
        <p:nvPicPr>
          <p:cNvPr id="1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5000628" y="285728"/>
            <a:ext cx="1905000" cy="1928826"/>
          </a:xfrm>
          <a:prstGeom prst="rect">
            <a:avLst/>
          </a:prstGeom>
          <a:noFill/>
        </p:spPr>
      </p:pic>
      <p:pic>
        <p:nvPicPr>
          <p:cNvPr id="1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858016" y="214290"/>
            <a:ext cx="1905000" cy="1928826"/>
          </a:xfrm>
          <a:prstGeom prst="rect">
            <a:avLst/>
          </a:prstGeom>
          <a:noFill/>
        </p:spPr>
      </p:pic>
      <p:pic>
        <p:nvPicPr>
          <p:cNvPr id="1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0" y="2285992"/>
            <a:ext cx="1905000" cy="1928826"/>
          </a:xfrm>
          <a:prstGeom prst="rect">
            <a:avLst/>
          </a:prstGeom>
          <a:noFill/>
        </p:spPr>
      </p:pic>
      <p:pic>
        <p:nvPicPr>
          <p:cNvPr id="1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928926" y="2357430"/>
            <a:ext cx="1905000" cy="1928826"/>
          </a:xfrm>
          <a:prstGeom prst="rect">
            <a:avLst/>
          </a:prstGeom>
          <a:noFill/>
        </p:spPr>
      </p:pic>
      <p:pic>
        <p:nvPicPr>
          <p:cNvPr id="15"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929190" y="2214554"/>
            <a:ext cx="1905000" cy="1928826"/>
          </a:xfrm>
          <a:prstGeom prst="rect">
            <a:avLst/>
          </a:prstGeom>
          <a:noFill/>
        </p:spPr>
      </p:pic>
      <p:pic>
        <p:nvPicPr>
          <p:cNvPr id="16"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858016" y="2214554"/>
            <a:ext cx="1905000" cy="1928826"/>
          </a:xfrm>
          <a:prstGeom prst="rect">
            <a:avLst/>
          </a:prstGeom>
          <a:noFill/>
        </p:spPr>
      </p:pic>
      <p:pic>
        <p:nvPicPr>
          <p:cNvPr id="17"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500298" y="3786190"/>
            <a:ext cx="1905000" cy="1928826"/>
          </a:xfrm>
          <a:prstGeom prst="rect">
            <a:avLst/>
          </a:prstGeom>
          <a:noFill/>
        </p:spPr>
      </p:pic>
      <p:pic>
        <p:nvPicPr>
          <p:cNvPr id="18"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500562" y="3643314"/>
            <a:ext cx="1905000" cy="1928826"/>
          </a:xfrm>
          <a:prstGeom prst="rect">
            <a:avLst/>
          </a:prstGeom>
          <a:noFill/>
        </p:spPr>
      </p:pic>
      <p:pic>
        <p:nvPicPr>
          <p:cNvPr id="19"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500826" y="3500438"/>
            <a:ext cx="1905000" cy="1928826"/>
          </a:xfrm>
          <a:prstGeom prst="rect">
            <a:avLst/>
          </a:prstGeom>
          <a:noFill/>
        </p:spPr>
      </p:pic>
      <p:pic>
        <p:nvPicPr>
          <p:cNvPr id="20"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6858016" y="4714884"/>
            <a:ext cx="1905000" cy="1928826"/>
          </a:xfrm>
          <a:prstGeom prst="rect">
            <a:avLst/>
          </a:prstGeom>
          <a:noFill/>
        </p:spPr>
      </p:pic>
      <p:pic>
        <p:nvPicPr>
          <p:cNvPr id="21"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4786314" y="4929174"/>
            <a:ext cx="1905000" cy="1928826"/>
          </a:xfrm>
          <a:prstGeom prst="rect">
            <a:avLst/>
          </a:prstGeom>
          <a:noFill/>
        </p:spPr>
      </p:pic>
      <p:pic>
        <p:nvPicPr>
          <p:cNvPr id="22"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3143240" y="4929174"/>
            <a:ext cx="1905000" cy="1928826"/>
          </a:xfrm>
          <a:prstGeom prst="rect">
            <a:avLst/>
          </a:prstGeom>
          <a:noFill/>
        </p:spPr>
      </p:pic>
      <p:pic>
        <p:nvPicPr>
          <p:cNvPr id="23"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1357290" y="4429132"/>
            <a:ext cx="1905000" cy="1928826"/>
          </a:xfrm>
          <a:prstGeom prst="rect">
            <a:avLst/>
          </a:prstGeom>
          <a:noFill/>
        </p:spPr>
      </p:pic>
      <p:pic>
        <p:nvPicPr>
          <p:cNvPr id="24" name="Picture 4" descr="J:\HACER PPS\FONDOS NAVIDAD NIEVE Y  ESTRELLAS\bk-wht-nieve-animaciones-03[1].gif"/>
          <p:cNvPicPr>
            <a:picLocks noChangeAspect="1" noChangeArrowheads="1" noCrop="1"/>
          </p:cNvPicPr>
          <p:nvPr/>
        </p:nvPicPr>
        <p:blipFill>
          <a:blip r:embed="rId5" cstate="print"/>
          <a:srcRect/>
          <a:stretch>
            <a:fillRect/>
          </a:stretch>
        </p:blipFill>
        <p:spPr bwMode="auto">
          <a:xfrm>
            <a:off x="285720" y="4714884"/>
            <a:ext cx="1905000" cy="1928826"/>
          </a:xfrm>
          <a:prstGeom prst="rect">
            <a:avLst/>
          </a:prstGeom>
          <a:noFill/>
        </p:spPr>
      </p:pic>
      <p:sp>
        <p:nvSpPr>
          <p:cNvPr id="25" name="24 Rectángulo"/>
          <p:cNvSpPr/>
          <p:nvPr/>
        </p:nvSpPr>
        <p:spPr>
          <a:xfrm>
            <a:off x="7571281"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http://images2.layoutsparks.com/1/205040/welcome-fairy-stars-shine.gif"/>
          <p:cNvPicPr>
            <a:picLocks noChangeAspect="1" noChangeArrowheads="1" noCrop="1"/>
          </p:cNvPicPr>
          <p:nvPr/>
        </p:nvPicPr>
        <p:blipFill>
          <a:blip r:embed="rId2" cstate="print"/>
          <a:srcRect/>
          <a:stretch>
            <a:fillRect/>
          </a:stretch>
        </p:blipFill>
        <p:spPr bwMode="auto">
          <a:xfrm>
            <a:off x="0" y="-1133475"/>
            <a:ext cx="9525000" cy="7991475"/>
          </a:xfrm>
          <a:prstGeom prst="rect">
            <a:avLst/>
          </a:prstGeom>
          <a:noFill/>
        </p:spPr>
      </p:pic>
      <p:pic>
        <p:nvPicPr>
          <p:cNvPr id="5" name="Picture 2" descr="http://poesiasdelcorazon.p.o.pic.centerblog.net/ugt10kp0.gif"/>
          <p:cNvPicPr>
            <a:picLocks noChangeAspect="1" noChangeArrowheads="1"/>
          </p:cNvPicPr>
          <p:nvPr/>
        </p:nvPicPr>
        <p:blipFill>
          <a:blip r:embed="rId3" cstate="print"/>
          <a:srcRect/>
          <a:stretch>
            <a:fillRect/>
          </a:stretch>
        </p:blipFill>
        <p:spPr bwMode="auto">
          <a:xfrm>
            <a:off x="5357818" y="500042"/>
            <a:ext cx="4150791" cy="6156000"/>
          </a:xfrm>
          <a:prstGeom prst="rect">
            <a:avLst/>
          </a:prstGeom>
          <a:noFill/>
        </p:spPr>
      </p:pic>
      <p:pic>
        <p:nvPicPr>
          <p:cNvPr id="6" name="Picture 2" descr="http://3.bp.blogspot.com/-d0Qa7PwH2ZU/ULBoY-luJZI/AAAAAAAAl7o/3-sAwNVVM5M/s320/imagenes+infantiles+navidad,png+(6).png"/>
          <p:cNvPicPr>
            <a:picLocks noChangeAspect="1" noChangeArrowheads="1"/>
          </p:cNvPicPr>
          <p:nvPr/>
        </p:nvPicPr>
        <p:blipFill>
          <a:blip r:embed="rId4" cstate="print"/>
          <a:srcRect/>
          <a:stretch>
            <a:fillRect/>
          </a:stretch>
        </p:blipFill>
        <p:spPr bwMode="auto">
          <a:xfrm>
            <a:off x="1500166" y="3000372"/>
            <a:ext cx="2965718" cy="3528000"/>
          </a:xfrm>
          <a:prstGeom prst="rect">
            <a:avLst/>
          </a:prstGeom>
          <a:noFill/>
        </p:spPr>
      </p:pic>
      <p:sp>
        <p:nvSpPr>
          <p:cNvPr id="8" name="7 Nube"/>
          <p:cNvSpPr/>
          <p:nvPr/>
        </p:nvSpPr>
        <p:spPr>
          <a:xfrm>
            <a:off x="285720" y="0"/>
            <a:ext cx="5715040" cy="259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8 Rectángulo"/>
          <p:cNvSpPr/>
          <p:nvPr/>
        </p:nvSpPr>
        <p:spPr>
          <a:xfrm>
            <a:off x="1142976" y="285728"/>
            <a:ext cx="4572000" cy="2031325"/>
          </a:xfrm>
          <a:prstGeom prst="rect">
            <a:avLst/>
          </a:prstGeom>
        </p:spPr>
        <p:txBody>
          <a:bodyPr>
            <a:spAutoFit/>
          </a:bodyPr>
          <a:lstStyle/>
          <a:p>
            <a:r>
              <a:rPr lang="es-ES" dirty="0" smtClean="0">
                <a:solidFill>
                  <a:schemeClr val="bg1"/>
                </a:solidFill>
                <a:latin typeface="Adobe Gothic Std B" pitchFamily="34" charset="-128"/>
                <a:ea typeface="Adobe Gothic Std B" pitchFamily="34" charset="-128"/>
              </a:rPr>
              <a:t>El mayor se llamaba Felipe y tenía cinco años y ya era muy bueno y responsable  y el pequeño, se llamaba Adrián, pero en casa todos le </a:t>
            </a:r>
            <a:r>
              <a:rPr lang="es-ES" dirty="0" err="1" smtClean="0">
                <a:solidFill>
                  <a:schemeClr val="bg1"/>
                </a:solidFill>
                <a:latin typeface="Adobe Gothic Std B" pitchFamily="34" charset="-128"/>
                <a:ea typeface="Adobe Gothic Std B" pitchFamily="34" charset="-128"/>
              </a:rPr>
              <a:t>llamaban“pirracas</a:t>
            </a:r>
            <a:r>
              <a:rPr lang="es-ES" dirty="0" smtClean="0">
                <a:solidFill>
                  <a:schemeClr val="bg1"/>
                </a:solidFill>
                <a:latin typeface="Adobe Gothic Std B" pitchFamily="34" charset="-128"/>
                <a:ea typeface="Adobe Gothic Std B" pitchFamily="34" charset="-128"/>
              </a:rPr>
              <a:t>”. Era muy rico, pero un poco llorón y caprichoso. Claro, es que  sólo tenía</a:t>
            </a:r>
          </a:p>
          <a:p>
            <a:r>
              <a:rPr lang="es-ES" dirty="0" smtClean="0">
                <a:solidFill>
                  <a:schemeClr val="bg1"/>
                </a:solidFill>
                <a:latin typeface="Adobe Gothic Std B" pitchFamily="34" charset="-128"/>
                <a:ea typeface="Adobe Gothic Std B" pitchFamily="34" charset="-128"/>
              </a:rPr>
              <a:t> tres años recién cumplidos….</a:t>
            </a:r>
            <a:endParaRPr lang="es-ES_tradnl" dirty="0">
              <a:solidFill>
                <a:schemeClr val="bg1"/>
              </a:solidFill>
              <a:latin typeface="Adobe Gothic Std B" pitchFamily="34" charset="-128"/>
              <a:ea typeface="Adobe Gothic Std B" pitchFamily="34" charset="-128"/>
            </a:endParaRPr>
          </a:p>
        </p:txBody>
      </p:sp>
      <p:sp>
        <p:nvSpPr>
          <p:cNvPr id="10" name="9 Rectángulo"/>
          <p:cNvSpPr/>
          <p:nvPr/>
        </p:nvSpPr>
        <p:spPr>
          <a:xfrm>
            <a:off x="7642719" y="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4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a:solidFill>
            <a:schemeClr val="bg1"/>
          </a:solidFill>
        </p:spPr>
        <p:style>
          <a:lnRef idx="1">
            <a:schemeClr val="accent1"/>
          </a:lnRef>
          <a:fillRef idx="2">
            <a:schemeClr val="accent1"/>
          </a:fillRef>
          <a:effectRef idx="1">
            <a:schemeClr val="accent1"/>
          </a:effectRef>
          <a:fontRef idx="minor">
            <a:schemeClr val="dk1"/>
          </a:fontRef>
        </p:style>
        <p:txBody>
          <a:bodyPr/>
          <a:lstStyle/>
          <a:p>
            <a:pPr>
              <a:buNone/>
            </a:pPr>
            <a:endParaRPr lang="es-ES_tradnl" dirty="0"/>
          </a:p>
        </p:txBody>
      </p:sp>
      <p:pic>
        <p:nvPicPr>
          <p:cNvPr id="4" name="Picture 2" descr="http://estilosruthreyes.bligoo.es/media/users/13/657112/images/public/73184/2be9d8a450e42f33921d536ad9d25551.gif?v=1304115152005"/>
          <p:cNvPicPr>
            <a:picLocks noChangeAspect="1" noChangeArrowheads="1"/>
          </p:cNvPicPr>
          <p:nvPr/>
        </p:nvPicPr>
        <p:blipFill>
          <a:blip r:embed="rId2" cstate="print"/>
          <a:srcRect/>
          <a:stretch>
            <a:fillRect/>
          </a:stretch>
        </p:blipFill>
        <p:spPr bwMode="auto">
          <a:xfrm>
            <a:off x="1000093" y="1071546"/>
            <a:ext cx="7143750" cy="5400000"/>
          </a:xfrm>
          <a:prstGeom prst="rect">
            <a:avLst/>
          </a:prstGeom>
          <a:noFill/>
          <a:effectLst>
            <a:softEdge rad="635000"/>
          </a:effectLst>
        </p:spPr>
      </p:pic>
      <p:pic>
        <p:nvPicPr>
          <p:cNvPr id="7" name="Picture 2" descr="http://blogs.hoy.es/escuela-de-padres/files/2013/03/ni%C3%B1adurmiendo.jpg"/>
          <p:cNvPicPr>
            <a:picLocks noChangeAspect="1" noChangeArrowheads="1"/>
          </p:cNvPicPr>
          <p:nvPr/>
        </p:nvPicPr>
        <p:blipFill>
          <a:blip r:embed="rId3" cstate="print"/>
          <a:srcRect/>
          <a:stretch>
            <a:fillRect/>
          </a:stretch>
        </p:blipFill>
        <p:spPr bwMode="auto">
          <a:xfrm rot="19718078">
            <a:off x="1321007" y="3168636"/>
            <a:ext cx="2484000" cy="1656000"/>
          </a:xfrm>
          <a:prstGeom prst="roundRect">
            <a:avLst/>
          </a:prstGeom>
          <a:noFill/>
          <a:effectLst>
            <a:softEdge rad="635000"/>
          </a:effectLst>
        </p:spPr>
      </p:pic>
      <p:pic>
        <p:nvPicPr>
          <p:cNvPr id="9" name="Picture 4" descr="http://www.radiover.info/radiover/admon/imagen/dormido.JPG"/>
          <p:cNvPicPr>
            <a:picLocks noChangeAspect="1" noChangeArrowheads="1"/>
          </p:cNvPicPr>
          <p:nvPr/>
        </p:nvPicPr>
        <p:blipFill>
          <a:blip r:embed="rId4" cstate="print"/>
          <a:srcRect l="12717" t="19396" r="19023" b="11971"/>
          <a:stretch>
            <a:fillRect/>
          </a:stretch>
        </p:blipFill>
        <p:spPr bwMode="auto">
          <a:xfrm rot="3038969">
            <a:off x="4741324" y="3315544"/>
            <a:ext cx="3532698" cy="2664000"/>
          </a:xfrm>
          <a:prstGeom prst="roundRect">
            <a:avLst/>
          </a:prstGeom>
          <a:noFill/>
          <a:effectLst>
            <a:softEdge rad="635000"/>
          </a:effectLst>
        </p:spPr>
      </p:pic>
      <p:sp>
        <p:nvSpPr>
          <p:cNvPr id="10" name="9 Rectángulo"/>
          <p:cNvSpPr/>
          <p:nvPr/>
        </p:nvSpPr>
        <p:spPr>
          <a:xfrm>
            <a:off x="1285852" y="5643578"/>
            <a:ext cx="6215106" cy="923330"/>
          </a:xfrm>
          <a:prstGeom prst="rect">
            <a:avLst/>
          </a:prstGeom>
        </p:spPr>
        <p:txBody>
          <a:bodyPr wrap="square">
            <a:spAutoFit/>
          </a:bodyPr>
          <a:lstStyle/>
          <a:p>
            <a:r>
              <a:rPr lang="es-ES" dirty="0" smtClean="0">
                <a:latin typeface="Adobe Gothic Std B" pitchFamily="34" charset="-128"/>
                <a:ea typeface="Adobe Gothic Std B" pitchFamily="34" charset="-128"/>
              </a:rPr>
              <a:t>Pero al angelito Benjamín, cuando los vio  tan dormiditos en su cuarto, le  parecieron unos niños adorables y decidió quedarse en esa casa.</a:t>
            </a:r>
            <a:endParaRPr lang="es-ES_tradnl" dirty="0">
              <a:latin typeface="Adobe Gothic Std B" pitchFamily="34" charset="-128"/>
              <a:ea typeface="Adobe Gothic Std B" pitchFamily="34" charset="-128"/>
            </a:endParaRPr>
          </a:p>
        </p:txBody>
      </p:sp>
      <p:pic>
        <p:nvPicPr>
          <p:cNvPr id="23564" name="Picture 12" descr="http://www.mamidecora.com/carpetas%20presentacion/l%C3%A1mparas%20infantiles/white%20rabbit/lamparas%20infantiles.jpg"/>
          <p:cNvPicPr>
            <a:picLocks noChangeAspect="1" noChangeArrowheads="1"/>
          </p:cNvPicPr>
          <p:nvPr/>
        </p:nvPicPr>
        <p:blipFill>
          <a:blip r:embed="rId5" cstate="print"/>
          <a:srcRect/>
          <a:stretch>
            <a:fillRect/>
          </a:stretch>
        </p:blipFill>
        <p:spPr bwMode="auto">
          <a:xfrm>
            <a:off x="4214810" y="3357562"/>
            <a:ext cx="716040" cy="936000"/>
          </a:xfrm>
          <a:prstGeom prst="roundRect">
            <a:avLst/>
          </a:prstGeom>
          <a:noFill/>
          <a:effectLst>
            <a:softEdge rad="127000"/>
          </a:effectLst>
        </p:spPr>
      </p:pic>
      <p:pic>
        <p:nvPicPr>
          <p:cNvPr id="23570" name="Picture 18" descr="http://sgfm.elcorteingles.es/SGFM/dctm/MEDIA01/201309/16/00111245000895____1__225x225.jpg"/>
          <p:cNvPicPr>
            <a:picLocks noChangeAspect="1" noChangeArrowheads="1"/>
          </p:cNvPicPr>
          <p:nvPr/>
        </p:nvPicPr>
        <p:blipFill>
          <a:blip r:embed="rId6" cstate="print"/>
          <a:srcRect l="3333" r="9999" b="36666"/>
          <a:stretch>
            <a:fillRect/>
          </a:stretch>
        </p:blipFill>
        <p:spPr bwMode="auto">
          <a:xfrm>
            <a:off x="642910" y="285728"/>
            <a:ext cx="1857388" cy="1357322"/>
          </a:xfrm>
          <a:prstGeom prst="roundRect">
            <a:avLst/>
          </a:prstGeom>
          <a:noFill/>
          <a:effectLst>
            <a:softEdge rad="127000"/>
          </a:effectLst>
        </p:spPr>
      </p:pic>
      <p:pic>
        <p:nvPicPr>
          <p:cNvPr id="18" name="Picture 18" descr="http://sgfm.elcorteingles.es/SGFM/dctm/MEDIA01/201309/16/00111245000895____1__225x225.jpg"/>
          <p:cNvPicPr>
            <a:picLocks noChangeAspect="1" noChangeArrowheads="1"/>
          </p:cNvPicPr>
          <p:nvPr/>
        </p:nvPicPr>
        <p:blipFill>
          <a:blip r:embed="rId6" cstate="print"/>
          <a:srcRect l="3333" r="9999" b="36666"/>
          <a:stretch>
            <a:fillRect/>
          </a:stretch>
        </p:blipFill>
        <p:spPr bwMode="auto">
          <a:xfrm flipH="1">
            <a:off x="6786578" y="285728"/>
            <a:ext cx="1857388" cy="1357322"/>
          </a:xfrm>
          <a:prstGeom prst="roundRect">
            <a:avLst/>
          </a:prstGeom>
          <a:noFill/>
          <a:effectLst>
            <a:softEdge rad="127000"/>
          </a:effectLst>
        </p:spPr>
      </p:pic>
      <p:sp>
        <p:nvSpPr>
          <p:cNvPr id="11" name="10 Rectángulo"/>
          <p:cNvSpPr/>
          <p:nvPr/>
        </p:nvSpPr>
        <p:spPr>
          <a:xfrm>
            <a:off x="7428405" y="6286520"/>
            <a:ext cx="1027845" cy="276999"/>
          </a:xfrm>
          <a:prstGeom prst="rect">
            <a:avLst/>
          </a:prstGeom>
        </p:spPr>
        <p:txBody>
          <a:bodyPr wrap="none">
            <a:spAutoFit/>
          </a:bodyPr>
          <a:lstStyle/>
          <a:p>
            <a:pPr algn="ctr"/>
            <a:r>
              <a:rPr lang="es-ES" sz="1200" dirty="0" err="1" smtClean="0">
                <a:ln w="50800"/>
                <a:latin typeface="Blackadder ITC" pitchFamily="82" charset="0"/>
              </a:rPr>
              <a:t>ppsx</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10000">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pPr>
              <a:buNone/>
            </a:pPr>
            <a:endParaRPr lang="es-ES_tradnl" dirty="0"/>
          </a:p>
        </p:txBody>
      </p:sp>
      <p:pic>
        <p:nvPicPr>
          <p:cNvPr id="4" name="Picture 4" descr="http://dl7.glitter-graphics.net/pub/1914/1914307ihr37lw60m.gif"/>
          <p:cNvPicPr>
            <a:picLocks noChangeAspect="1" noChangeArrowheads="1" noCrop="1"/>
          </p:cNvPicPr>
          <p:nvPr/>
        </p:nvPicPr>
        <p:blipFill>
          <a:blip r:embed="rId2" cstate="print"/>
          <a:srcRect/>
          <a:stretch>
            <a:fillRect/>
          </a:stretch>
        </p:blipFill>
        <p:spPr bwMode="auto">
          <a:xfrm>
            <a:off x="0" y="-54000"/>
            <a:ext cx="5696254" cy="6912000"/>
          </a:xfrm>
          <a:prstGeom prst="rect">
            <a:avLst/>
          </a:prstGeom>
          <a:noFill/>
        </p:spPr>
      </p:pic>
      <p:sp>
        <p:nvSpPr>
          <p:cNvPr id="5" name="4 Rectángulo"/>
          <p:cNvSpPr/>
          <p:nvPr/>
        </p:nvSpPr>
        <p:spPr>
          <a:xfrm>
            <a:off x="5715008" y="1000108"/>
            <a:ext cx="2928958" cy="3477875"/>
          </a:xfrm>
          <a:prstGeom prst="rect">
            <a:avLst/>
          </a:prstGeom>
        </p:spPr>
        <p:txBody>
          <a:bodyPr wrap="square">
            <a:spAutoFit/>
          </a:bodyPr>
          <a:lstStyle/>
          <a:p>
            <a:r>
              <a:rPr lang="es-ES" sz="2000" dirty="0" smtClean="0">
                <a:latin typeface="Adobe Gothic Std B" pitchFamily="34" charset="-128"/>
                <a:ea typeface="Adobe Gothic Std B" pitchFamily="34" charset="-128"/>
              </a:rPr>
              <a:t>Buscó un hueco de la ventana que estaba abierto y por allí se metió, fue volando </a:t>
            </a:r>
            <a:r>
              <a:rPr lang="es-ES" sz="2000" dirty="0" err="1" smtClean="0">
                <a:latin typeface="Adobe Gothic Std B" pitchFamily="34" charset="-128"/>
                <a:ea typeface="Adobe Gothic Std B" pitchFamily="34" charset="-128"/>
              </a:rPr>
              <a:t>volando</a:t>
            </a:r>
            <a:r>
              <a:rPr lang="es-ES" sz="2000" dirty="0" smtClean="0">
                <a:latin typeface="Adobe Gothic Std B" pitchFamily="34" charset="-128"/>
                <a:ea typeface="Adobe Gothic Std B" pitchFamily="34" charset="-128"/>
              </a:rPr>
              <a:t> por el pasillo hasta que llegó a la puerta del salón de la casa, allí se paró y cuando empujó la puerta para entrar, se quedó sin palabras…</a:t>
            </a:r>
            <a:endParaRPr lang="es-ES_tradnl" sz="2000" dirty="0">
              <a:latin typeface="Adobe Gothic Std B" pitchFamily="34" charset="-128"/>
              <a:ea typeface="Adobe Gothic Std B" pitchFamily="34" charset="-128"/>
            </a:endParaRPr>
          </a:p>
        </p:txBody>
      </p:sp>
      <p:pic>
        <p:nvPicPr>
          <p:cNvPr id="6" name="Picture 6" descr="http://ekladata.com/KeKqC8AdNGIWe_bTSRJWAnt_Lcc.png"/>
          <p:cNvPicPr>
            <a:picLocks noChangeAspect="1" noChangeArrowheads="1"/>
          </p:cNvPicPr>
          <p:nvPr/>
        </p:nvPicPr>
        <p:blipFill>
          <a:blip r:embed="rId3" cstate="print"/>
          <a:srcRect/>
          <a:stretch>
            <a:fillRect/>
          </a:stretch>
        </p:blipFill>
        <p:spPr bwMode="auto">
          <a:xfrm>
            <a:off x="1428728" y="1214422"/>
            <a:ext cx="2949823" cy="4248000"/>
          </a:xfrm>
          <a:prstGeom prst="rect">
            <a:avLst/>
          </a:prstGeom>
          <a:noFill/>
        </p:spPr>
      </p:pic>
      <p:pic>
        <p:nvPicPr>
          <p:cNvPr id="22530" name="Picture 2" descr="http://s3.argim.net/files/w/navidad_2011_adornos_navidenos_240.jpg"/>
          <p:cNvPicPr>
            <a:picLocks noChangeAspect="1" noChangeArrowheads="1"/>
          </p:cNvPicPr>
          <p:nvPr/>
        </p:nvPicPr>
        <p:blipFill>
          <a:blip r:embed="rId4" cstate="print"/>
          <a:srcRect/>
          <a:stretch>
            <a:fillRect/>
          </a:stretch>
        </p:blipFill>
        <p:spPr bwMode="auto">
          <a:xfrm rot="16200000">
            <a:off x="6167447" y="3976694"/>
            <a:ext cx="2286000" cy="3048001"/>
          </a:xfrm>
          <a:prstGeom prst="rect">
            <a:avLst/>
          </a:prstGeom>
          <a:noFill/>
          <a:effectLst>
            <a:softEdge rad="127000"/>
          </a:effectLst>
        </p:spPr>
      </p:pic>
      <p:pic>
        <p:nvPicPr>
          <p:cNvPr id="22532" name="Picture 4" descr="http://www.blacklonghorn.nl/Webinfo%20Oud%20en%20Nieuw%202013-2014/weihnachtsbilder038.gif"/>
          <p:cNvPicPr>
            <a:picLocks noChangeAspect="1" noChangeArrowheads="1"/>
          </p:cNvPicPr>
          <p:nvPr/>
        </p:nvPicPr>
        <p:blipFill>
          <a:blip r:embed="rId5" cstate="print"/>
          <a:srcRect/>
          <a:stretch>
            <a:fillRect/>
          </a:stretch>
        </p:blipFill>
        <p:spPr bwMode="auto">
          <a:xfrm>
            <a:off x="428596" y="0"/>
            <a:ext cx="5000660" cy="942976"/>
          </a:xfrm>
          <a:prstGeom prst="rect">
            <a:avLst/>
          </a:prstGeom>
          <a:noFill/>
        </p:spPr>
      </p:pic>
      <p:sp>
        <p:nvSpPr>
          <p:cNvPr id="9" name="8 Rectángulo"/>
          <p:cNvSpPr/>
          <p:nvPr/>
        </p:nvSpPr>
        <p:spPr>
          <a:xfrm>
            <a:off x="1999117" y="614364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2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12" descr="http://www.gaussini.com/VM/images/stories/arbol.gif"/>
          <p:cNvPicPr>
            <a:picLocks noChangeAspect="1" noChangeArrowheads="1"/>
          </p:cNvPicPr>
          <p:nvPr/>
        </p:nvPicPr>
        <p:blipFill>
          <a:blip r:embed="rId2" cstate="print"/>
          <a:srcRect/>
          <a:stretch>
            <a:fillRect/>
          </a:stretch>
        </p:blipFill>
        <p:spPr bwMode="auto">
          <a:xfrm>
            <a:off x="0" y="0"/>
            <a:ext cx="4857752" cy="6912000"/>
          </a:xfrm>
          <a:prstGeom prst="rect">
            <a:avLst/>
          </a:prstGeom>
          <a:noFill/>
        </p:spPr>
      </p:pic>
      <p:sp>
        <p:nvSpPr>
          <p:cNvPr id="5" name="4 Rectángulo"/>
          <p:cNvSpPr/>
          <p:nvPr/>
        </p:nvSpPr>
        <p:spPr>
          <a:xfrm>
            <a:off x="5000628" y="428604"/>
            <a:ext cx="3857620" cy="4154984"/>
          </a:xfrm>
          <a:prstGeom prst="rect">
            <a:avLst/>
          </a:prstGeom>
        </p:spPr>
        <p:txBody>
          <a:bodyPr wrap="square">
            <a:spAutoFit/>
          </a:bodyPr>
          <a:lstStyle/>
          <a:p>
            <a:r>
              <a:rPr lang="es-ES" sz="2400" dirty="0" smtClean="0">
                <a:solidFill>
                  <a:schemeClr val="bg1"/>
                </a:solidFill>
                <a:latin typeface="Adobe Gothic Std B" pitchFamily="34" charset="-128"/>
                <a:ea typeface="Adobe Gothic Std B" pitchFamily="34" charset="-128"/>
              </a:rPr>
              <a:t>¡¡¡¡Allí  había  el árbol más bonito que había visto en su vida!!! Era tan grande que casi llegaba al techo, estaba lleno de bolas que brillaban y de luces de colores y abajo del todo estaba lleno de  los regalos que había dejado papá Noel esa noche.</a:t>
            </a:r>
            <a:endParaRPr lang="es-ES_tradnl" sz="2400" dirty="0">
              <a:solidFill>
                <a:schemeClr val="bg1"/>
              </a:solidFill>
              <a:latin typeface="Adobe Gothic Std B" pitchFamily="34" charset="-128"/>
              <a:ea typeface="Adobe Gothic Std B" pitchFamily="34" charset="-128"/>
            </a:endParaRPr>
          </a:p>
        </p:txBody>
      </p:sp>
      <p:pic>
        <p:nvPicPr>
          <p:cNvPr id="94210" name="Picture 2" descr="http://gifsanimados.de/img-gifsanimados.de/r/regalos/regalo-1.gif"/>
          <p:cNvPicPr>
            <a:picLocks noChangeAspect="1" noChangeArrowheads="1" noCrop="1"/>
          </p:cNvPicPr>
          <p:nvPr/>
        </p:nvPicPr>
        <p:blipFill>
          <a:blip r:embed="rId3" cstate="print"/>
          <a:srcRect/>
          <a:stretch>
            <a:fillRect/>
          </a:stretch>
        </p:blipFill>
        <p:spPr bwMode="auto">
          <a:xfrm>
            <a:off x="4071934" y="3714752"/>
            <a:ext cx="2127072" cy="2592000"/>
          </a:xfrm>
          <a:prstGeom prst="rect">
            <a:avLst/>
          </a:prstGeom>
          <a:noFill/>
        </p:spPr>
      </p:pic>
      <p:pic>
        <p:nvPicPr>
          <p:cNvPr id="94212" name="Picture 4" descr="http://3.bp.blogspot.com/-I8gHVuN61u8/TvVr1D-utSI/AAAAAAAAPqc/rYz_9N2gTDU/s1600/210.gif"/>
          <p:cNvPicPr>
            <a:picLocks noChangeAspect="1" noChangeArrowheads="1" noCrop="1"/>
          </p:cNvPicPr>
          <p:nvPr/>
        </p:nvPicPr>
        <p:blipFill>
          <a:blip r:embed="rId4" cstate="print"/>
          <a:srcRect/>
          <a:stretch>
            <a:fillRect/>
          </a:stretch>
        </p:blipFill>
        <p:spPr bwMode="auto">
          <a:xfrm>
            <a:off x="4500562" y="5670000"/>
            <a:ext cx="1645380" cy="1188000"/>
          </a:xfrm>
          <a:prstGeom prst="rect">
            <a:avLst/>
          </a:prstGeom>
          <a:noFill/>
        </p:spPr>
      </p:pic>
      <p:pic>
        <p:nvPicPr>
          <p:cNvPr id="94216" name="Picture 8" descr="http://img124.imageshack.us/img124/3978/regalitooj4.gif"/>
          <p:cNvPicPr>
            <a:picLocks noChangeAspect="1" noChangeArrowheads="1"/>
          </p:cNvPicPr>
          <p:nvPr/>
        </p:nvPicPr>
        <p:blipFill>
          <a:blip r:embed="rId5" cstate="print"/>
          <a:srcRect/>
          <a:stretch>
            <a:fillRect/>
          </a:stretch>
        </p:blipFill>
        <p:spPr bwMode="auto">
          <a:xfrm>
            <a:off x="857224" y="5643578"/>
            <a:ext cx="1162050" cy="1428750"/>
          </a:xfrm>
          <a:prstGeom prst="rect">
            <a:avLst/>
          </a:prstGeom>
          <a:noFill/>
        </p:spPr>
      </p:pic>
      <p:pic>
        <p:nvPicPr>
          <p:cNvPr id="94218" name="Picture 10" descr="http://www.publispain.com/gifs_animados/regalos/jalibox.gif"/>
          <p:cNvPicPr>
            <a:picLocks noChangeAspect="1" noChangeArrowheads="1"/>
          </p:cNvPicPr>
          <p:nvPr/>
        </p:nvPicPr>
        <p:blipFill>
          <a:blip r:embed="rId6" cstate="print"/>
          <a:srcRect/>
          <a:stretch>
            <a:fillRect/>
          </a:stretch>
        </p:blipFill>
        <p:spPr bwMode="auto">
          <a:xfrm>
            <a:off x="1428728" y="5922000"/>
            <a:ext cx="1361452" cy="936000"/>
          </a:xfrm>
          <a:prstGeom prst="rect">
            <a:avLst/>
          </a:prstGeom>
          <a:noFill/>
        </p:spPr>
      </p:pic>
      <p:pic>
        <p:nvPicPr>
          <p:cNvPr id="94222" name="Picture 14" descr="http://mirgif.com/pozdravlenija/den-rozhdenija-22.gif"/>
          <p:cNvPicPr>
            <a:picLocks noChangeAspect="1" noChangeArrowheads="1" noCrop="1"/>
          </p:cNvPicPr>
          <p:nvPr/>
        </p:nvPicPr>
        <p:blipFill>
          <a:blip r:embed="rId7" cstate="print"/>
          <a:srcRect/>
          <a:stretch>
            <a:fillRect/>
          </a:stretch>
        </p:blipFill>
        <p:spPr bwMode="auto">
          <a:xfrm flipH="1">
            <a:off x="2571736" y="5742000"/>
            <a:ext cx="1350350" cy="1116000"/>
          </a:xfrm>
          <a:prstGeom prst="rect">
            <a:avLst/>
          </a:prstGeom>
          <a:noFill/>
        </p:spPr>
      </p:pic>
      <p:pic>
        <p:nvPicPr>
          <p:cNvPr id="94224" name="Picture 16" descr="http://www.gifs-animados.es/gifs-imagenes/r/regalos-de-navidad/gifs-animados-regalos-de-navidad-9010420.gif"/>
          <p:cNvPicPr>
            <a:picLocks noChangeAspect="1" noChangeArrowheads="1"/>
          </p:cNvPicPr>
          <p:nvPr/>
        </p:nvPicPr>
        <p:blipFill>
          <a:blip r:embed="rId8" cstate="print"/>
          <a:srcRect/>
          <a:stretch>
            <a:fillRect/>
          </a:stretch>
        </p:blipFill>
        <p:spPr bwMode="auto">
          <a:xfrm>
            <a:off x="3786182" y="5166000"/>
            <a:ext cx="1374749" cy="1692000"/>
          </a:xfrm>
          <a:prstGeom prst="rect">
            <a:avLst/>
          </a:prstGeom>
          <a:noFill/>
        </p:spPr>
      </p:pic>
      <p:pic>
        <p:nvPicPr>
          <p:cNvPr id="94226" name="Picture 18" descr="http://3.bp.blogspot.com/_lddFFu6s4yQ/S9DGhrT26PI/AAAAAAAAYtY/sZeV1aL7qqY/s1600/14.png"/>
          <p:cNvPicPr>
            <a:picLocks noChangeAspect="1" noChangeArrowheads="1"/>
          </p:cNvPicPr>
          <p:nvPr/>
        </p:nvPicPr>
        <p:blipFill>
          <a:blip r:embed="rId9" cstate="print"/>
          <a:srcRect/>
          <a:stretch>
            <a:fillRect/>
          </a:stretch>
        </p:blipFill>
        <p:spPr bwMode="auto">
          <a:xfrm>
            <a:off x="0" y="5958000"/>
            <a:ext cx="990613" cy="900000"/>
          </a:xfrm>
          <a:prstGeom prst="rect">
            <a:avLst/>
          </a:prstGeom>
          <a:noFill/>
        </p:spPr>
      </p:pic>
      <p:pic>
        <p:nvPicPr>
          <p:cNvPr id="94228" name="Picture 20" descr="http://gifs.com.es/albums/Navidad/Regalos/Regalos%20de%20Navidad%20%2820%29.gif"/>
          <p:cNvPicPr>
            <a:picLocks noChangeAspect="1" noChangeArrowheads="1" noCrop="1"/>
          </p:cNvPicPr>
          <p:nvPr/>
        </p:nvPicPr>
        <p:blipFill>
          <a:blip r:embed="rId10" cstate="print"/>
          <a:srcRect/>
          <a:stretch>
            <a:fillRect/>
          </a:stretch>
        </p:blipFill>
        <p:spPr bwMode="auto">
          <a:xfrm>
            <a:off x="2285984" y="5357826"/>
            <a:ext cx="1200150" cy="904876"/>
          </a:xfrm>
          <a:prstGeom prst="rect">
            <a:avLst/>
          </a:prstGeom>
          <a:noFill/>
        </p:spPr>
      </p:pic>
      <p:pic>
        <p:nvPicPr>
          <p:cNvPr id="94230" name="Picture 22" descr="http://www.pra3dnuk.ru/foto/2/PODAR2.gif"/>
          <p:cNvPicPr>
            <a:picLocks noChangeAspect="1" noChangeArrowheads="1" noCrop="1"/>
          </p:cNvPicPr>
          <p:nvPr/>
        </p:nvPicPr>
        <p:blipFill>
          <a:blip r:embed="rId11" cstate="print"/>
          <a:srcRect/>
          <a:stretch>
            <a:fillRect/>
          </a:stretch>
        </p:blipFill>
        <p:spPr bwMode="auto">
          <a:xfrm>
            <a:off x="5786446" y="4572008"/>
            <a:ext cx="2893098" cy="1872000"/>
          </a:xfrm>
          <a:prstGeom prst="rect">
            <a:avLst/>
          </a:prstGeom>
          <a:noFill/>
        </p:spPr>
      </p:pic>
      <p:pic>
        <p:nvPicPr>
          <p:cNvPr id="94232" name="Picture 24" descr="http://m.gifmania.com.pr/Gifs-Animados-Navidad/Imagenes-Animadas-Paquetes-Regalo-Navidad/paquetes-regalos-navidad3-43804.gif"/>
          <p:cNvPicPr>
            <a:picLocks noChangeAspect="1" noChangeArrowheads="1" noCrop="1"/>
          </p:cNvPicPr>
          <p:nvPr/>
        </p:nvPicPr>
        <p:blipFill>
          <a:blip r:embed="rId12" cstate="print"/>
          <a:srcRect/>
          <a:stretch>
            <a:fillRect/>
          </a:stretch>
        </p:blipFill>
        <p:spPr bwMode="auto">
          <a:xfrm>
            <a:off x="5357818" y="6072206"/>
            <a:ext cx="3371850" cy="571501"/>
          </a:xfrm>
          <a:prstGeom prst="rect">
            <a:avLst/>
          </a:prstGeom>
          <a:noFill/>
        </p:spPr>
      </p:pic>
      <p:pic>
        <p:nvPicPr>
          <p:cNvPr id="1027" name="Picture 3" descr="J:\HACER PPS\IMAGENES NAVIDAD\slide0039_image045.gif"/>
          <p:cNvPicPr>
            <a:picLocks noChangeAspect="1" noChangeArrowheads="1" noCrop="1"/>
          </p:cNvPicPr>
          <p:nvPr/>
        </p:nvPicPr>
        <p:blipFill>
          <a:blip r:embed="rId13" cstate="print"/>
          <a:srcRect/>
          <a:stretch>
            <a:fillRect/>
          </a:stretch>
        </p:blipFill>
        <p:spPr bwMode="auto">
          <a:xfrm>
            <a:off x="1285852" y="1428736"/>
            <a:ext cx="342900" cy="514350"/>
          </a:xfrm>
          <a:prstGeom prst="rect">
            <a:avLst/>
          </a:prstGeom>
          <a:noFill/>
        </p:spPr>
      </p:pic>
      <p:pic>
        <p:nvPicPr>
          <p:cNvPr id="1028" name="Picture 4" descr="J:\HACER PPS\IMAGENES NAVIDAD\slide0039_image045.gif"/>
          <p:cNvPicPr>
            <a:picLocks noChangeAspect="1" noChangeArrowheads="1" noCrop="1"/>
          </p:cNvPicPr>
          <p:nvPr/>
        </p:nvPicPr>
        <p:blipFill>
          <a:blip r:embed="rId13" cstate="print"/>
          <a:srcRect/>
          <a:stretch>
            <a:fillRect/>
          </a:stretch>
        </p:blipFill>
        <p:spPr bwMode="auto">
          <a:xfrm>
            <a:off x="2357422" y="2500306"/>
            <a:ext cx="342900" cy="514350"/>
          </a:xfrm>
          <a:prstGeom prst="rect">
            <a:avLst/>
          </a:prstGeom>
          <a:noFill/>
        </p:spPr>
      </p:pic>
      <p:pic>
        <p:nvPicPr>
          <p:cNvPr id="1029" name="Picture 5" descr="J:\HACER PPS\IMAGENES NAVIDAD\slide0039_image045.gif"/>
          <p:cNvPicPr>
            <a:picLocks noChangeAspect="1" noChangeArrowheads="1" noCrop="1"/>
          </p:cNvPicPr>
          <p:nvPr/>
        </p:nvPicPr>
        <p:blipFill>
          <a:blip r:embed="rId13" cstate="print"/>
          <a:srcRect/>
          <a:stretch>
            <a:fillRect/>
          </a:stretch>
        </p:blipFill>
        <p:spPr bwMode="auto">
          <a:xfrm>
            <a:off x="2857488" y="1071546"/>
            <a:ext cx="342900" cy="514350"/>
          </a:xfrm>
          <a:prstGeom prst="rect">
            <a:avLst/>
          </a:prstGeom>
          <a:noFill/>
        </p:spPr>
      </p:pic>
      <p:pic>
        <p:nvPicPr>
          <p:cNvPr id="1030" name="Picture 6" descr="J:\HACER PPS\IMAGENES NAVIDAD\slide0039_image045.gif"/>
          <p:cNvPicPr>
            <a:picLocks noChangeAspect="1" noChangeArrowheads="1" noCrop="1"/>
          </p:cNvPicPr>
          <p:nvPr/>
        </p:nvPicPr>
        <p:blipFill>
          <a:blip r:embed="rId13" cstate="print"/>
          <a:srcRect/>
          <a:stretch>
            <a:fillRect/>
          </a:stretch>
        </p:blipFill>
        <p:spPr bwMode="auto">
          <a:xfrm>
            <a:off x="1857356" y="4286256"/>
            <a:ext cx="342900" cy="514350"/>
          </a:xfrm>
          <a:prstGeom prst="rect">
            <a:avLst/>
          </a:prstGeom>
          <a:noFill/>
        </p:spPr>
      </p:pic>
      <p:pic>
        <p:nvPicPr>
          <p:cNvPr id="1031" name="Picture 7" descr="J:\HACER PPS\IMAGENES NAVIDAD\slide0039_image045.gif"/>
          <p:cNvPicPr>
            <a:picLocks noChangeAspect="1" noChangeArrowheads="1" noCrop="1"/>
          </p:cNvPicPr>
          <p:nvPr/>
        </p:nvPicPr>
        <p:blipFill>
          <a:blip r:embed="rId13" cstate="print"/>
          <a:srcRect/>
          <a:stretch>
            <a:fillRect/>
          </a:stretch>
        </p:blipFill>
        <p:spPr bwMode="auto">
          <a:xfrm>
            <a:off x="3214678" y="4143380"/>
            <a:ext cx="342900" cy="514350"/>
          </a:xfrm>
          <a:prstGeom prst="rect">
            <a:avLst/>
          </a:prstGeom>
          <a:noFill/>
        </p:spPr>
      </p:pic>
      <p:pic>
        <p:nvPicPr>
          <p:cNvPr id="1032" name="Picture 8" descr="J:\HACER PPS\IMAGENES NAVIDAD\slide0039_image045.gif"/>
          <p:cNvPicPr>
            <a:picLocks noChangeAspect="1" noChangeArrowheads="1" noCrop="1"/>
          </p:cNvPicPr>
          <p:nvPr/>
        </p:nvPicPr>
        <p:blipFill>
          <a:blip r:embed="rId13" cstate="print"/>
          <a:srcRect/>
          <a:stretch>
            <a:fillRect/>
          </a:stretch>
        </p:blipFill>
        <p:spPr bwMode="auto">
          <a:xfrm>
            <a:off x="714348" y="3429000"/>
            <a:ext cx="342900" cy="514350"/>
          </a:xfrm>
          <a:prstGeom prst="rect">
            <a:avLst/>
          </a:prstGeom>
          <a:noFill/>
        </p:spPr>
      </p:pic>
      <p:pic>
        <p:nvPicPr>
          <p:cNvPr id="1034" name="Picture 10" descr="J:\HACER PPS\IMAGENES NAVIDAD\slide0039_image074.gif"/>
          <p:cNvPicPr>
            <a:picLocks noChangeAspect="1" noChangeArrowheads="1" noCrop="1"/>
          </p:cNvPicPr>
          <p:nvPr/>
        </p:nvPicPr>
        <p:blipFill>
          <a:blip r:embed="rId14" cstate="print"/>
          <a:srcRect/>
          <a:stretch>
            <a:fillRect/>
          </a:stretch>
        </p:blipFill>
        <p:spPr bwMode="auto">
          <a:xfrm>
            <a:off x="2214546" y="3357562"/>
            <a:ext cx="342900" cy="504825"/>
          </a:xfrm>
          <a:prstGeom prst="rect">
            <a:avLst/>
          </a:prstGeom>
          <a:noFill/>
        </p:spPr>
      </p:pic>
      <p:pic>
        <p:nvPicPr>
          <p:cNvPr id="1035" name="Picture 11" descr="J:\HACER PPS\IMAGENES NAVIDAD\slide0039_image074.gif"/>
          <p:cNvPicPr>
            <a:picLocks noChangeAspect="1" noChangeArrowheads="1" noCrop="1"/>
          </p:cNvPicPr>
          <p:nvPr/>
        </p:nvPicPr>
        <p:blipFill>
          <a:blip r:embed="rId14" cstate="print"/>
          <a:srcRect/>
          <a:stretch>
            <a:fillRect/>
          </a:stretch>
        </p:blipFill>
        <p:spPr bwMode="auto">
          <a:xfrm>
            <a:off x="1928794" y="785794"/>
            <a:ext cx="342900" cy="504825"/>
          </a:xfrm>
          <a:prstGeom prst="rect">
            <a:avLst/>
          </a:prstGeom>
          <a:noFill/>
        </p:spPr>
      </p:pic>
      <p:pic>
        <p:nvPicPr>
          <p:cNvPr id="1036" name="Picture 12" descr="J:\HACER PPS\IMAGENES NAVIDAD\slide0039_image074.gif"/>
          <p:cNvPicPr>
            <a:picLocks noChangeAspect="1" noChangeArrowheads="1" noCrop="1"/>
          </p:cNvPicPr>
          <p:nvPr/>
        </p:nvPicPr>
        <p:blipFill>
          <a:blip r:embed="rId14" cstate="print"/>
          <a:srcRect/>
          <a:stretch>
            <a:fillRect/>
          </a:stretch>
        </p:blipFill>
        <p:spPr bwMode="auto">
          <a:xfrm>
            <a:off x="785786" y="5072074"/>
            <a:ext cx="342900" cy="504825"/>
          </a:xfrm>
          <a:prstGeom prst="rect">
            <a:avLst/>
          </a:prstGeom>
          <a:noFill/>
        </p:spPr>
      </p:pic>
      <p:pic>
        <p:nvPicPr>
          <p:cNvPr id="27" name="Picture 10" descr="J:\HACER PPS\IMAGENES NAVIDAD\slide0039_image074.gif"/>
          <p:cNvPicPr>
            <a:picLocks noChangeAspect="1" noChangeArrowheads="1" noCrop="1"/>
          </p:cNvPicPr>
          <p:nvPr/>
        </p:nvPicPr>
        <p:blipFill>
          <a:blip r:embed="rId14" cstate="print"/>
          <a:srcRect/>
          <a:stretch>
            <a:fillRect/>
          </a:stretch>
        </p:blipFill>
        <p:spPr bwMode="auto">
          <a:xfrm>
            <a:off x="3500430" y="2214554"/>
            <a:ext cx="342900" cy="504825"/>
          </a:xfrm>
          <a:prstGeom prst="rect">
            <a:avLst/>
          </a:prstGeom>
          <a:noFill/>
        </p:spPr>
      </p:pic>
      <p:pic>
        <p:nvPicPr>
          <p:cNvPr id="1038" name="Picture 14" descr="J:\HACER PPS\IMAGENES NAVIDAD\slide0039_image048.gif"/>
          <p:cNvPicPr>
            <a:picLocks noChangeAspect="1" noChangeArrowheads="1" noCrop="1"/>
          </p:cNvPicPr>
          <p:nvPr/>
        </p:nvPicPr>
        <p:blipFill>
          <a:blip r:embed="rId15" cstate="print"/>
          <a:srcRect/>
          <a:stretch>
            <a:fillRect/>
          </a:stretch>
        </p:blipFill>
        <p:spPr bwMode="auto">
          <a:xfrm>
            <a:off x="1142976" y="2428868"/>
            <a:ext cx="342900" cy="504825"/>
          </a:xfrm>
          <a:prstGeom prst="rect">
            <a:avLst/>
          </a:prstGeom>
          <a:noFill/>
        </p:spPr>
      </p:pic>
      <p:pic>
        <p:nvPicPr>
          <p:cNvPr id="1039" name="Picture 15" descr="J:\HACER PPS\IMAGENES NAVIDAD\slide0039_image048.gif"/>
          <p:cNvPicPr>
            <a:picLocks noChangeAspect="1" noChangeArrowheads="1" noCrop="1"/>
          </p:cNvPicPr>
          <p:nvPr/>
        </p:nvPicPr>
        <p:blipFill>
          <a:blip r:embed="rId15" cstate="print"/>
          <a:srcRect/>
          <a:stretch>
            <a:fillRect/>
          </a:stretch>
        </p:blipFill>
        <p:spPr bwMode="auto">
          <a:xfrm>
            <a:off x="2214546" y="1643050"/>
            <a:ext cx="342900" cy="504825"/>
          </a:xfrm>
          <a:prstGeom prst="rect">
            <a:avLst/>
          </a:prstGeom>
          <a:noFill/>
        </p:spPr>
      </p:pic>
      <p:pic>
        <p:nvPicPr>
          <p:cNvPr id="1040" name="Picture 16" descr="J:\HACER PPS\IMAGENES NAVIDAD\slide0039_image048.gif"/>
          <p:cNvPicPr>
            <a:picLocks noChangeAspect="1" noChangeArrowheads="1" noCrop="1"/>
          </p:cNvPicPr>
          <p:nvPr/>
        </p:nvPicPr>
        <p:blipFill>
          <a:blip r:embed="rId15" cstate="print"/>
          <a:srcRect/>
          <a:stretch>
            <a:fillRect/>
          </a:stretch>
        </p:blipFill>
        <p:spPr bwMode="auto">
          <a:xfrm>
            <a:off x="4000496" y="3643314"/>
            <a:ext cx="342900" cy="504825"/>
          </a:xfrm>
          <a:prstGeom prst="rect">
            <a:avLst/>
          </a:prstGeom>
          <a:noFill/>
        </p:spPr>
      </p:pic>
      <p:pic>
        <p:nvPicPr>
          <p:cNvPr id="1041" name="Picture 17" descr="J:\HACER PPS\IMAGENES NAVIDAD\slide0039_image048.gif"/>
          <p:cNvPicPr>
            <a:picLocks noChangeAspect="1" noChangeArrowheads="1" noCrop="1"/>
          </p:cNvPicPr>
          <p:nvPr/>
        </p:nvPicPr>
        <p:blipFill>
          <a:blip r:embed="rId15" cstate="print"/>
          <a:srcRect/>
          <a:stretch>
            <a:fillRect/>
          </a:stretch>
        </p:blipFill>
        <p:spPr bwMode="auto">
          <a:xfrm>
            <a:off x="2571736" y="4714884"/>
            <a:ext cx="342900" cy="504825"/>
          </a:xfrm>
          <a:prstGeom prst="rect">
            <a:avLst/>
          </a:prstGeom>
          <a:noFill/>
        </p:spPr>
      </p:pic>
      <p:pic>
        <p:nvPicPr>
          <p:cNvPr id="1042" name="Picture 18" descr="J:\HACER PPS\IMAGENES NAVIDAD\slide0039_image048.gif"/>
          <p:cNvPicPr>
            <a:picLocks noChangeAspect="1" noChangeArrowheads="1" noCrop="1"/>
          </p:cNvPicPr>
          <p:nvPr/>
        </p:nvPicPr>
        <p:blipFill>
          <a:blip r:embed="rId15" cstate="print"/>
          <a:srcRect/>
          <a:stretch>
            <a:fillRect/>
          </a:stretch>
        </p:blipFill>
        <p:spPr bwMode="auto">
          <a:xfrm>
            <a:off x="428596" y="4286256"/>
            <a:ext cx="342900" cy="504825"/>
          </a:xfrm>
          <a:prstGeom prst="rect">
            <a:avLst/>
          </a:prstGeom>
          <a:noFill/>
        </p:spPr>
      </p:pic>
      <p:sp>
        <p:nvSpPr>
          <p:cNvPr id="31" name="30 Rectángulo"/>
          <p:cNvSpPr/>
          <p:nvPr/>
        </p:nvSpPr>
        <p:spPr>
          <a:xfrm>
            <a:off x="641795" y="21429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0" name="Picture 2" descr="http://4.bp.blogspot.com/_R8sXCTZldrU/SzJoAFwfx2I/AAAAAAAAC-Q/muSwwQbYXI8/s400/fondo-wallpaper-navidad-hogar-chimenea-regalos.jpg"/>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sp>
        <p:nvSpPr>
          <p:cNvPr id="5" name="4 Rectángulo"/>
          <p:cNvSpPr/>
          <p:nvPr/>
        </p:nvSpPr>
        <p:spPr>
          <a:xfrm>
            <a:off x="928662" y="5000636"/>
            <a:ext cx="4572000" cy="163121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De pronto, Benjamín oyó unos pasos que se acercaban corriendo al salón y las risas de los niños que venían cantando: 25 de diciembre </a:t>
            </a:r>
            <a:r>
              <a:rPr lang="es-ES" sz="2000" dirty="0" err="1" smtClean="0">
                <a:solidFill>
                  <a:schemeClr val="bg1"/>
                </a:solidFill>
                <a:latin typeface="Adobe Gothic Std B" pitchFamily="34" charset="-128"/>
                <a:ea typeface="Adobe Gothic Std B" pitchFamily="34" charset="-128"/>
              </a:rPr>
              <a:t>fun</a:t>
            </a:r>
            <a:r>
              <a:rPr lang="es-ES" sz="2000" dirty="0" smtClean="0">
                <a:solidFill>
                  <a:schemeClr val="bg1"/>
                </a:solidFill>
                <a:latin typeface="Adobe Gothic Std B" pitchFamily="34" charset="-128"/>
                <a:ea typeface="Adobe Gothic Std B" pitchFamily="34" charset="-128"/>
              </a:rPr>
              <a:t> </a:t>
            </a:r>
            <a:r>
              <a:rPr lang="es-ES" sz="2000" dirty="0" err="1" smtClean="0">
                <a:solidFill>
                  <a:schemeClr val="bg1"/>
                </a:solidFill>
                <a:latin typeface="Adobe Gothic Std B" pitchFamily="34" charset="-128"/>
                <a:ea typeface="Adobe Gothic Std B" pitchFamily="34" charset="-128"/>
              </a:rPr>
              <a:t>fun</a:t>
            </a:r>
            <a:r>
              <a:rPr lang="es-ES" sz="2000" dirty="0" smtClean="0">
                <a:solidFill>
                  <a:schemeClr val="bg1"/>
                </a:solidFill>
                <a:latin typeface="Adobe Gothic Std B" pitchFamily="34" charset="-128"/>
                <a:ea typeface="Adobe Gothic Std B" pitchFamily="34" charset="-128"/>
              </a:rPr>
              <a:t> </a:t>
            </a:r>
            <a:r>
              <a:rPr lang="es-ES" sz="2000" dirty="0" err="1" smtClean="0">
                <a:solidFill>
                  <a:schemeClr val="bg1"/>
                </a:solidFill>
                <a:latin typeface="Adobe Gothic Std B" pitchFamily="34" charset="-128"/>
                <a:ea typeface="Adobe Gothic Std B" pitchFamily="34" charset="-128"/>
              </a:rPr>
              <a:t>fun</a:t>
            </a:r>
            <a:r>
              <a:rPr lang="es-ES" sz="2000" dirty="0" smtClean="0">
                <a:solidFill>
                  <a:schemeClr val="bg1"/>
                </a:solidFill>
                <a:latin typeface="Adobe Gothic Std B" pitchFamily="34" charset="-128"/>
                <a:ea typeface="Adobe Gothic Std B" pitchFamily="34" charset="-128"/>
              </a:rPr>
              <a:t>. 25 Ya es Navidad!!!.</a:t>
            </a:r>
            <a:endParaRPr lang="es-ES_tradnl" sz="2000" dirty="0">
              <a:solidFill>
                <a:schemeClr val="bg1"/>
              </a:solidFill>
              <a:latin typeface="Adobe Gothic Std B" pitchFamily="34" charset="-128"/>
              <a:ea typeface="Adobe Gothic Std B" pitchFamily="34" charset="-128"/>
            </a:endParaRPr>
          </a:p>
        </p:txBody>
      </p:sp>
      <p:pic>
        <p:nvPicPr>
          <p:cNvPr id="37893" name="Picture 5" descr="J:\HACER PPS\LLUVIA-NIEVE-FUEGO\fuego[1].gif"/>
          <p:cNvPicPr>
            <a:picLocks noChangeAspect="1" noChangeArrowheads="1"/>
          </p:cNvPicPr>
          <p:nvPr/>
        </p:nvPicPr>
        <p:blipFill>
          <a:blip r:embed="rId3" cstate="print"/>
          <a:srcRect/>
          <a:stretch>
            <a:fillRect/>
          </a:stretch>
        </p:blipFill>
        <p:spPr bwMode="auto">
          <a:xfrm>
            <a:off x="571472" y="3214686"/>
            <a:ext cx="2321443" cy="2340000"/>
          </a:xfrm>
          <a:prstGeom prst="ellipse">
            <a:avLst/>
          </a:prstGeom>
          <a:noFill/>
          <a:effectLst>
            <a:softEdge rad="635000"/>
          </a:effectLst>
        </p:spPr>
      </p:pic>
      <p:pic>
        <p:nvPicPr>
          <p:cNvPr id="37894" name="Picture 6" descr="J:\HACER PPS\para hacer navidad\slide0032_image028.gif"/>
          <p:cNvPicPr>
            <a:picLocks noChangeAspect="1" noChangeArrowheads="1" noCrop="1"/>
          </p:cNvPicPr>
          <p:nvPr/>
        </p:nvPicPr>
        <p:blipFill>
          <a:blip r:embed="rId4" cstate="print"/>
          <a:srcRect/>
          <a:stretch>
            <a:fillRect/>
          </a:stretch>
        </p:blipFill>
        <p:spPr bwMode="auto">
          <a:xfrm>
            <a:off x="5214942" y="1785926"/>
            <a:ext cx="1228725" cy="885825"/>
          </a:xfrm>
          <a:prstGeom prst="rect">
            <a:avLst/>
          </a:prstGeom>
          <a:noFill/>
        </p:spPr>
      </p:pic>
      <p:pic>
        <p:nvPicPr>
          <p:cNvPr id="20484" name="Picture 4" descr="http://sinalefa2.files.wordpress.com/2009/12/figuras.gif"/>
          <p:cNvPicPr>
            <a:picLocks noChangeAspect="1" noChangeArrowheads="1"/>
          </p:cNvPicPr>
          <p:nvPr/>
        </p:nvPicPr>
        <p:blipFill>
          <a:blip r:embed="rId5" cstate="print"/>
          <a:srcRect/>
          <a:stretch>
            <a:fillRect/>
          </a:stretch>
        </p:blipFill>
        <p:spPr bwMode="auto">
          <a:xfrm>
            <a:off x="428596" y="1071546"/>
            <a:ext cx="2158200" cy="2376000"/>
          </a:xfrm>
          <a:prstGeom prst="rect">
            <a:avLst/>
          </a:prstGeom>
          <a:noFill/>
        </p:spPr>
      </p:pic>
      <p:pic>
        <p:nvPicPr>
          <p:cNvPr id="12" name="Picture 4" descr="J:\HACER PPS\IMAGENES NAVIDAD\TgC_Navidad_60[1].gif"/>
          <p:cNvPicPr>
            <a:picLocks noChangeAspect="1" noChangeArrowheads="1" noCrop="1"/>
          </p:cNvPicPr>
          <p:nvPr/>
        </p:nvPicPr>
        <p:blipFill>
          <a:blip r:embed="rId6" cstate="print"/>
          <a:srcRect/>
          <a:stretch>
            <a:fillRect/>
          </a:stretch>
        </p:blipFill>
        <p:spPr bwMode="auto">
          <a:xfrm rot="989306">
            <a:off x="6528121" y="190769"/>
            <a:ext cx="455179" cy="4285491"/>
          </a:xfrm>
          <a:prstGeom prst="rect">
            <a:avLst/>
          </a:prstGeom>
          <a:noFill/>
        </p:spPr>
      </p:pic>
      <p:pic>
        <p:nvPicPr>
          <p:cNvPr id="13" name="Picture 3" descr="J:\HACER PPS\IMAGENES NAVIDAD\TgC_Navidad_60[1].gif"/>
          <p:cNvPicPr>
            <a:picLocks noChangeAspect="1" noChangeArrowheads="1" noCrop="1"/>
          </p:cNvPicPr>
          <p:nvPr/>
        </p:nvPicPr>
        <p:blipFill>
          <a:blip r:embed="rId6" cstate="print"/>
          <a:srcRect/>
          <a:stretch>
            <a:fillRect/>
          </a:stretch>
        </p:blipFill>
        <p:spPr bwMode="auto">
          <a:xfrm rot="958670">
            <a:off x="7395115" y="-251937"/>
            <a:ext cx="428625" cy="5000660"/>
          </a:xfrm>
          <a:prstGeom prst="rect">
            <a:avLst/>
          </a:prstGeom>
          <a:noFill/>
        </p:spPr>
      </p:pic>
      <p:pic>
        <p:nvPicPr>
          <p:cNvPr id="14" name="Picture 3" descr="J:\HACER PPS\IMAGENES NAVIDAD\TgC_Navidad_60[1].gif"/>
          <p:cNvPicPr>
            <a:picLocks noChangeAspect="1" noChangeArrowheads="1" noCrop="1"/>
          </p:cNvPicPr>
          <p:nvPr/>
        </p:nvPicPr>
        <p:blipFill>
          <a:blip r:embed="rId6" cstate="print"/>
          <a:srcRect/>
          <a:stretch>
            <a:fillRect/>
          </a:stretch>
        </p:blipFill>
        <p:spPr bwMode="auto">
          <a:xfrm rot="759849">
            <a:off x="8172427" y="-13842"/>
            <a:ext cx="428625" cy="5000660"/>
          </a:xfrm>
          <a:prstGeom prst="rect">
            <a:avLst/>
          </a:prstGeom>
          <a:noFill/>
        </p:spPr>
      </p:pic>
      <p:pic>
        <p:nvPicPr>
          <p:cNvPr id="15" name="Picture 3" descr="J:\HACER PPS\IMAGENES NAVIDAD\TgC_Navidad_60[1].gif"/>
          <p:cNvPicPr>
            <a:picLocks noChangeAspect="1" noChangeArrowheads="1" noCrop="1"/>
          </p:cNvPicPr>
          <p:nvPr/>
        </p:nvPicPr>
        <p:blipFill>
          <a:blip r:embed="rId6" cstate="print"/>
          <a:srcRect/>
          <a:stretch>
            <a:fillRect/>
          </a:stretch>
        </p:blipFill>
        <p:spPr bwMode="auto">
          <a:xfrm rot="510830">
            <a:off x="8726022" y="4176"/>
            <a:ext cx="428625" cy="5000660"/>
          </a:xfrm>
          <a:prstGeom prst="rect">
            <a:avLst/>
          </a:prstGeom>
          <a:noFill/>
        </p:spPr>
      </p:pic>
      <p:pic>
        <p:nvPicPr>
          <p:cNvPr id="16" name="Picture 4" descr="http://api.ning.com/files/PITcqz*43Rm*u4OKZFuUOm-R8zHuX2dLuJVOrwlfVoOUsrZxrYwJb2AKpfwTP79Bhvf1im8R9JWv5CFAc*L2blrIRW618MS4/mod_article881546_34.png"/>
          <p:cNvPicPr>
            <a:picLocks noChangeAspect="1" noChangeArrowheads="1"/>
          </p:cNvPicPr>
          <p:nvPr/>
        </p:nvPicPr>
        <p:blipFill>
          <a:blip r:embed="rId7" cstate="print"/>
          <a:srcRect/>
          <a:stretch>
            <a:fillRect/>
          </a:stretch>
        </p:blipFill>
        <p:spPr bwMode="auto">
          <a:xfrm flipH="1">
            <a:off x="5929322" y="3286124"/>
            <a:ext cx="3929090" cy="4500594"/>
          </a:xfrm>
          <a:prstGeom prst="rect">
            <a:avLst/>
          </a:prstGeom>
          <a:noFill/>
        </p:spPr>
      </p:pic>
      <p:sp>
        <p:nvSpPr>
          <p:cNvPr id="17" name="16 Rectángulo"/>
          <p:cNvSpPr/>
          <p:nvPr/>
        </p:nvSpPr>
        <p:spPr>
          <a:xfrm rot="660774">
            <a:off x="5715008" y="578645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2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358282"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98306" name="Picture 2" descr="C:\Users\abuelitos\Desktop\arbol.JPG"/>
          <p:cNvPicPr>
            <a:picLocks noChangeAspect="1" noChangeArrowheads="1"/>
          </p:cNvPicPr>
          <p:nvPr/>
        </p:nvPicPr>
        <p:blipFill>
          <a:blip r:embed="rId2" cstate="print"/>
          <a:srcRect t="3080" b="4517"/>
          <a:stretch>
            <a:fillRect/>
          </a:stretch>
        </p:blipFill>
        <p:spPr bwMode="auto">
          <a:xfrm>
            <a:off x="4437781" y="0"/>
            <a:ext cx="4706219" cy="6876000"/>
          </a:xfrm>
          <a:prstGeom prst="rect">
            <a:avLst/>
          </a:prstGeom>
          <a:noFill/>
          <a:effectLst>
            <a:softEdge rad="317500"/>
          </a:effectLst>
        </p:spPr>
      </p:pic>
      <p:sp>
        <p:nvSpPr>
          <p:cNvPr id="5" name="4 Rectángulo"/>
          <p:cNvSpPr/>
          <p:nvPr/>
        </p:nvSpPr>
        <p:spPr>
          <a:xfrm>
            <a:off x="571472" y="571480"/>
            <a:ext cx="4572000" cy="2246769"/>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El angelito buscaba desesperado dónde esconderse para que no le vieran y no se le ocurrió nada mejor que quedarse muy quieto con las alas extendidas en lo alto del árbol de navidad como si fuera una figurita más.</a:t>
            </a:r>
            <a:endParaRPr lang="es-ES_tradnl" sz="2000" dirty="0">
              <a:solidFill>
                <a:schemeClr val="bg1"/>
              </a:solidFill>
              <a:latin typeface="Adobe Gothic Std B" pitchFamily="34" charset="-128"/>
              <a:ea typeface="Adobe Gothic Std B" pitchFamily="34" charset="-128"/>
            </a:endParaRPr>
          </a:p>
        </p:txBody>
      </p:sp>
      <p:pic>
        <p:nvPicPr>
          <p:cNvPr id="7" name="Picture 4" descr="http://www.100pies.net/Gifs/Religion/Angeles/Angel-124.gif"/>
          <p:cNvPicPr>
            <a:picLocks noChangeAspect="1" noChangeArrowheads="1" noCrop="1"/>
          </p:cNvPicPr>
          <p:nvPr/>
        </p:nvPicPr>
        <p:blipFill>
          <a:blip r:embed="rId3" cstate="print"/>
          <a:srcRect/>
          <a:stretch>
            <a:fillRect/>
          </a:stretch>
        </p:blipFill>
        <p:spPr bwMode="auto">
          <a:xfrm>
            <a:off x="6215074" y="285728"/>
            <a:ext cx="984960" cy="1368000"/>
          </a:xfrm>
          <a:prstGeom prst="rect">
            <a:avLst/>
          </a:prstGeom>
          <a:noFill/>
        </p:spPr>
      </p:pic>
      <p:sp>
        <p:nvSpPr>
          <p:cNvPr id="8" name="7 Rectángulo"/>
          <p:cNvSpPr/>
          <p:nvPr/>
        </p:nvSpPr>
        <p:spPr>
          <a:xfrm>
            <a:off x="571472" y="4429132"/>
            <a:ext cx="4572000" cy="163121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Los niños entraron corriendo </a:t>
            </a:r>
          </a:p>
          <a:p>
            <a:r>
              <a:rPr lang="es-ES" sz="2000" dirty="0" smtClean="0">
                <a:solidFill>
                  <a:schemeClr val="bg1"/>
                </a:solidFill>
                <a:latin typeface="Adobe Gothic Std B" pitchFamily="34" charset="-128"/>
                <a:ea typeface="Adobe Gothic Std B" pitchFamily="34" charset="-128"/>
              </a:rPr>
              <a:t>al salón, seguidos de sus papás y gritaron: Mirad! Ha venido papá Noel. Mamá, papá ¿podemos </a:t>
            </a:r>
          </a:p>
          <a:p>
            <a:r>
              <a:rPr lang="es-ES" sz="2000" dirty="0" smtClean="0">
                <a:solidFill>
                  <a:schemeClr val="bg1"/>
                </a:solidFill>
                <a:latin typeface="Adobe Gothic Std B" pitchFamily="34" charset="-128"/>
                <a:ea typeface="Adobe Gothic Std B" pitchFamily="34" charset="-128"/>
              </a:rPr>
              <a:t>abrir ya los regalos?.</a:t>
            </a:r>
            <a:endParaRPr lang="es-ES_tradnl" sz="2000" dirty="0">
              <a:solidFill>
                <a:schemeClr val="bg1"/>
              </a:solidFill>
              <a:latin typeface="Adobe Gothic Std B" pitchFamily="34" charset="-128"/>
              <a:ea typeface="Adobe Gothic Std B" pitchFamily="34" charset="-128"/>
            </a:endParaRPr>
          </a:p>
        </p:txBody>
      </p:sp>
      <p:pic>
        <p:nvPicPr>
          <p:cNvPr id="9" name="Picture 3" descr="J:\HACER PPS\IMAGENES NAVIDAD\luces2[1].gif"/>
          <p:cNvPicPr>
            <a:picLocks noChangeAspect="1" noChangeArrowheads="1" noCrop="1"/>
          </p:cNvPicPr>
          <p:nvPr/>
        </p:nvPicPr>
        <p:blipFill>
          <a:blip r:embed="rId4" cstate="print"/>
          <a:srcRect/>
          <a:stretch>
            <a:fillRect/>
          </a:stretch>
        </p:blipFill>
        <p:spPr bwMode="auto">
          <a:xfrm>
            <a:off x="4857752" y="5715016"/>
            <a:ext cx="3714776" cy="428625"/>
          </a:xfrm>
          <a:prstGeom prst="rect">
            <a:avLst/>
          </a:prstGeom>
          <a:noFill/>
        </p:spPr>
      </p:pic>
      <p:pic>
        <p:nvPicPr>
          <p:cNvPr id="10" name="Picture 4" descr="J:\HACER PPS\IMAGENES NAVIDAD\luces2[1].gif"/>
          <p:cNvPicPr>
            <a:picLocks noChangeAspect="1" noChangeArrowheads="1" noCrop="1"/>
          </p:cNvPicPr>
          <p:nvPr/>
        </p:nvPicPr>
        <p:blipFill>
          <a:blip r:embed="rId4" cstate="print"/>
          <a:srcRect/>
          <a:stretch>
            <a:fillRect/>
          </a:stretch>
        </p:blipFill>
        <p:spPr bwMode="auto">
          <a:xfrm>
            <a:off x="5000628" y="4929198"/>
            <a:ext cx="3386139" cy="428625"/>
          </a:xfrm>
          <a:prstGeom prst="rect">
            <a:avLst/>
          </a:prstGeom>
          <a:noFill/>
        </p:spPr>
      </p:pic>
      <p:pic>
        <p:nvPicPr>
          <p:cNvPr id="11" name="Picture 5" descr="J:\HACER PPS\IMAGENES NAVIDAD\luces2[1].gif"/>
          <p:cNvPicPr>
            <a:picLocks noChangeAspect="1" noChangeArrowheads="1" noCrop="1"/>
          </p:cNvPicPr>
          <p:nvPr/>
        </p:nvPicPr>
        <p:blipFill>
          <a:blip r:embed="rId4" cstate="print"/>
          <a:srcRect/>
          <a:stretch>
            <a:fillRect/>
          </a:stretch>
        </p:blipFill>
        <p:spPr bwMode="auto">
          <a:xfrm>
            <a:off x="5286380" y="4000504"/>
            <a:ext cx="2928958" cy="428625"/>
          </a:xfrm>
          <a:prstGeom prst="rect">
            <a:avLst/>
          </a:prstGeom>
          <a:noFill/>
        </p:spPr>
      </p:pic>
      <p:pic>
        <p:nvPicPr>
          <p:cNvPr id="12" name="Picture 7" descr="J:\HACER PPS\IMAGENES NAVIDAD\luces-05[1].gif"/>
          <p:cNvPicPr>
            <a:picLocks noChangeAspect="1" noChangeArrowheads="1" noCrop="1"/>
          </p:cNvPicPr>
          <p:nvPr/>
        </p:nvPicPr>
        <p:blipFill>
          <a:blip r:embed="rId5" cstate="print"/>
          <a:srcRect/>
          <a:stretch>
            <a:fillRect/>
          </a:stretch>
        </p:blipFill>
        <p:spPr bwMode="auto">
          <a:xfrm>
            <a:off x="5643570" y="3071810"/>
            <a:ext cx="2071701" cy="419100"/>
          </a:xfrm>
          <a:prstGeom prst="rect">
            <a:avLst/>
          </a:prstGeom>
          <a:noFill/>
        </p:spPr>
      </p:pic>
      <p:pic>
        <p:nvPicPr>
          <p:cNvPr id="13" name="Picture 8" descr="J:\HACER PPS\IMAGENES NAVIDAD\luces-05[1].gif"/>
          <p:cNvPicPr>
            <a:picLocks noChangeAspect="1" noChangeArrowheads="1" noCrop="1"/>
          </p:cNvPicPr>
          <p:nvPr/>
        </p:nvPicPr>
        <p:blipFill>
          <a:blip r:embed="rId5" cstate="print"/>
          <a:srcRect/>
          <a:stretch>
            <a:fillRect/>
          </a:stretch>
        </p:blipFill>
        <p:spPr bwMode="auto">
          <a:xfrm>
            <a:off x="6143636" y="2357430"/>
            <a:ext cx="1171575" cy="419100"/>
          </a:xfrm>
          <a:prstGeom prst="rect">
            <a:avLst/>
          </a:prstGeom>
          <a:noFill/>
        </p:spPr>
      </p:pic>
      <p:pic>
        <p:nvPicPr>
          <p:cNvPr id="14" name="Picture 9" descr="J:\HACER PPS\IMAGENES NAVIDAD\luces-26[1].gif"/>
          <p:cNvPicPr>
            <a:picLocks noChangeAspect="1" noChangeArrowheads="1" noCrop="1"/>
          </p:cNvPicPr>
          <p:nvPr/>
        </p:nvPicPr>
        <p:blipFill>
          <a:blip r:embed="rId6" cstate="print"/>
          <a:srcRect/>
          <a:stretch>
            <a:fillRect/>
          </a:stretch>
        </p:blipFill>
        <p:spPr bwMode="auto">
          <a:xfrm>
            <a:off x="6215074" y="1714488"/>
            <a:ext cx="928690" cy="309563"/>
          </a:xfrm>
          <a:prstGeom prst="rect">
            <a:avLst/>
          </a:prstGeom>
          <a:noFill/>
        </p:spPr>
      </p:pic>
      <p:sp>
        <p:nvSpPr>
          <p:cNvPr id="15" name="14 Rectángulo"/>
          <p:cNvSpPr/>
          <p:nvPr/>
        </p:nvSpPr>
        <p:spPr>
          <a:xfrm>
            <a:off x="7642719"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8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0" name="Picture 2" descr="http://4.bp.blogspot.com/_R8sXCTZldrU/SzJoAFwfx2I/AAAAAAAAC-Q/muSwwQbYXI8/s400/fondo-wallpaper-navidad-hogar-chimenea-regalos.jpg"/>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pic>
        <p:nvPicPr>
          <p:cNvPr id="7" name="Picture 4" descr="http://www.myblog.es/elbosquemagico/img/a4v2gg2f.gif"/>
          <p:cNvPicPr>
            <a:picLocks noChangeAspect="1" noChangeArrowheads="1" noCrop="1"/>
          </p:cNvPicPr>
          <p:nvPr/>
        </p:nvPicPr>
        <p:blipFill>
          <a:blip r:embed="rId3" cstate="print"/>
          <a:srcRect/>
          <a:stretch>
            <a:fillRect/>
          </a:stretch>
        </p:blipFill>
        <p:spPr bwMode="auto">
          <a:xfrm>
            <a:off x="1928794" y="4619624"/>
            <a:ext cx="2381250" cy="2238376"/>
          </a:xfrm>
          <a:prstGeom prst="rect">
            <a:avLst/>
          </a:prstGeom>
          <a:noFill/>
        </p:spPr>
      </p:pic>
      <p:pic>
        <p:nvPicPr>
          <p:cNvPr id="8" name="Picture 6" descr="http://marycarmenluna.files.wordpress.com/2009/12/099b13db1bffcab6b4845add6b14102a.gif?w=300"/>
          <p:cNvPicPr>
            <a:picLocks noChangeAspect="1" noChangeArrowheads="1"/>
          </p:cNvPicPr>
          <p:nvPr/>
        </p:nvPicPr>
        <p:blipFill>
          <a:blip r:embed="rId4" cstate="print"/>
          <a:srcRect/>
          <a:stretch>
            <a:fillRect/>
          </a:stretch>
        </p:blipFill>
        <p:spPr bwMode="auto">
          <a:xfrm rot="21414299">
            <a:off x="-1284" y="2720720"/>
            <a:ext cx="3431705" cy="704851"/>
          </a:xfrm>
          <a:prstGeom prst="rect">
            <a:avLst/>
          </a:prstGeom>
          <a:noFill/>
        </p:spPr>
      </p:pic>
      <p:pic>
        <p:nvPicPr>
          <p:cNvPr id="10" name="Picture 18" descr="http://3.bp.blogspot.com/_lddFFu6s4yQ/S9DGhrT26PI/AAAAAAAAYtY/sZeV1aL7qqY/s1600/14.png"/>
          <p:cNvPicPr>
            <a:picLocks noChangeAspect="1" noChangeArrowheads="1"/>
          </p:cNvPicPr>
          <p:nvPr/>
        </p:nvPicPr>
        <p:blipFill>
          <a:blip r:embed="rId5" cstate="print"/>
          <a:srcRect/>
          <a:stretch>
            <a:fillRect/>
          </a:stretch>
        </p:blipFill>
        <p:spPr bwMode="auto">
          <a:xfrm>
            <a:off x="4643438" y="5490000"/>
            <a:ext cx="1505738" cy="1368000"/>
          </a:xfrm>
          <a:prstGeom prst="rect">
            <a:avLst/>
          </a:prstGeom>
          <a:noFill/>
        </p:spPr>
      </p:pic>
      <p:pic>
        <p:nvPicPr>
          <p:cNvPr id="11" name="Picture 5" descr="J:\HACER PPS\LLUVIA-NIEVE-FUEGO\fuego[1].gif"/>
          <p:cNvPicPr>
            <a:picLocks noChangeAspect="1" noChangeArrowheads="1"/>
          </p:cNvPicPr>
          <p:nvPr/>
        </p:nvPicPr>
        <p:blipFill>
          <a:blip r:embed="rId6" cstate="print"/>
          <a:srcRect/>
          <a:stretch>
            <a:fillRect/>
          </a:stretch>
        </p:blipFill>
        <p:spPr bwMode="auto">
          <a:xfrm>
            <a:off x="500034" y="3429000"/>
            <a:ext cx="2321443" cy="2340000"/>
          </a:xfrm>
          <a:prstGeom prst="ellipse">
            <a:avLst/>
          </a:prstGeom>
          <a:noFill/>
          <a:effectLst>
            <a:softEdge rad="635000"/>
          </a:effectLst>
        </p:spPr>
      </p:pic>
      <p:pic>
        <p:nvPicPr>
          <p:cNvPr id="12" name="Picture 6" descr="J:\HACER PPS\para hacer navidad\slide0032_image028.gif"/>
          <p:cNvPicPr>
            <a:picLocks noChangeAspect="1" noChangeArrowheads="1" noCrop="1"/>
          </p:cNvPicPr>
          <p:nvPr/>
        </p:nvPicPr>
        <p:blipFill>
          <a:blip r:embed="rId7" cstate="print"/>
          <a:srcRect/>
          <a:stretch>
            <a:fillRect/>
          </a:stretch>
        </p:blipFill>
        <p:spPr bwMode="auto">
          <a:xfrm>
            <a:off x="5214942" y="1785926"/>
            <a:ext cx="1228725" cy="885825"/>
          </a:xfrm>
          <a:prstGeom prst="rect">
            <a:avLst/>
          </a:prstGeom>
          <a:noFill/>
        </p:spPr>
      </p:pic>
      <p:pic>
        <p:nvPicPr>
          <p:cNvPr id="13" name="Picture 4" descr="http://sinalefa2.files.wordpress.com/2009/12/figuras.gif"/>
          <p:cNvPicPr>
            <a:picLocks noChangeAspect="1" noChangeArrowheads="1"/>
          </p:cNvPicPr>
          <p:nvPr/>
        </p:nvPicPr>
        <p:blipFill>
          <a:blip r:embed="rId8" cstate="print"/>
          <a:srcRect/>
          <a:stretch>
            <a:fillRect/>
          </a:stretch>
        </p:blipFill>
        <p:spPr bwMode="auto">
          <a:xfrm>
            <a:off x="428596" y="1071546"/>
            <a:ext cx="2158200" cy="2376000"/>
          </a:xfrm>
          <a:prstGeom prst="rect">
            <a:avLst/>
          </a:prstGeom>
          <a:noFill/>
        </p:spPr>
      </p:pic>
      <p:pic>
        <p:nvPicPr>
          <p:cNvPr id="15" name="Picture 4" descr="J:\HACER PPS\IMAGENES NAVIDAD\TgC_Navidad_60[1].gif"/>
          <p:cNvPicPr>
            <a:picLocks noChangeAspect="1" noChangeArrowheads="1" noCrop="1"/>
          </p:cNvPicPr>
          <p:nvPr/>
        </p:nvPicPr>
        <p:blipFill>
          <a:blip r:embed="rId9" cstate="print"/>
          <a:srcRect/>
          <a:stretch>
            <a:fillRect/>
          </a:stretch>
        </p:blipFill>
        <p:spPr bwMode="auto">
          <a:xfrm rot="989306">
            <a:off x="6528121" y="190769"/>
            <a:ext cx="455179" cy="4285491"/>
          </a:xfrm>
          <a:prstGeom prst="rect">
            <a:avLst/>
          </a:prstGeom>
          <a:noFill/>
        </p:spPr>
      </p:pic>
      <p:pic>
        <p:nvPicPr>
          <p:cNvPr id="16" name="Picture 3" descr="J:\HACER PPS\IMAGENES NAVIDAD\TgC_Navidad_60[1].gif"/>
          <p:cNvPicPr>
            <a:picLocks noChangeAspect="1" noChangeArrowheads="1" noCrop="1"/>
          </p:cNvPicPr>
          <p:nvPr/>
        </p:nvPicPr>
        <p:blipFill>
          <a:blip r:embed="rId9" cstate="print"/>
          <a:srcRect/>
          <a:stretch>
            <a:fillRect/>
          </a:stretch>
        </p:blipFill>
        <p:spPr bwMode="auto">
          <a:xfrm rot="958670">
            <a:off x="7395115" y="-251937"/>
            <a:ext cx="428625" cy="5000660"/>
          </a:xfrm>
          <a:prstGeom prst="rect">
            <a:avLst/>
          </a:prstGeom>
          <a:noFill/>
        </p:spPr>
      </p:pic>
      <p:pic>
        <p:nvPicPr>
          <p:cNvPr id="17" name="Picture 3" descr="J:\HACER PPS\IMAGENES NAVIDAD\TgC_Navidad_60[1].gif"/>
          <p:cNvPicPr>
            <a:picLocks noChangeAspect="1" noChangeArrowheads="1" noCrop="1"/>
          </p:cNvPicPr>
          <p:nvPr/>
        </p:nvPicPr>
        <p:blipFill>
          <a:blip r:embed="rId9" cstate="print"/>
          <a:srcRect/>
          <a:stretch>
            <a:fillRect/>
          </a:stretch>
        </p:blipFill>
        <p:spPr bwMode="auto">
          <a:xfrm rot="759849">
            <a:off x="8172427" y="-13843"/>
            <a:ext cx="428625" cy="5000660"/>
          </a:xfrm>
          <a:prstGeom prst="rect">
            <a:avLst/>
          </a:prstGeom>
          <a:noFill/>
        </p:spPr>
      </p:pic>
      <p:pic>
        <p:nvPicPr>
          <p:cNvPr id="18" name="Picture 3" descr="J:\HACER PPS\IMAGENES NAVIDAD\TgC_Navidad_60[1].gif"/>
          <p:cNvPicPr>
            <a:picLocks noChangeAspect="1" noChangeArrowheads="1" noCrop="1"/>
          </p:cNvPicPr>
          <p:nvPr/>
        </p:nvPicPr>
        <p:blipFill>
          <a:blip r:embed="rId9" cstate="print"/>
          <a:srcRect/>
          <a:stretch>
            <a:fillRect/>
          </a:stretch>
        </p:blipFill>
        <p:spPr bwMode="auto">
          <a:xfrm rot="510830">
            <a:off x="8726022" y="218465"/>
            <a:ext cx="428625" cy="5000660"/>
          </a:xfrm>
          <a:prstGeom prst="rect">
            <a:avLst/>
          </a:prstGeom>
          <a:noFill/>
        </p:spPr>
      </p:pic>
      <p:pic>
        <p:nvPicPr>
          <p:cNvPr id="19" name="Picture 2" descr="http://poesiasdelcorazon.p.o.pic.centerblog.net/ugt10kp0.gif"/>
          <p:cNvPicPr>
            <a:picLocks noChangeAspect="1" noChangeArrowheads="1"/>
          </p:cNvPicPr>
          <p:nvPr/>
        </p:nvPicPr>
        <p:blipFill>
          <a:blip r:embed="rId10" cstate="print"/>
          <a:srcRect r="31403"/>
          <a:stretch>
            <a:fillRect/>
          </a:stretch>
        </p:blipFill>
        <p:spPr bwMode="auto">
          <a:xfrm>
            <a:off x="7215206" y="2857496"/>
            <a:ext cx="2214578" cy="4788000"/>
          </a:xfrm>
          <a:prstGeom prst="roundRect">
            <a:avLst/>
          </a:prstGeom>
          <a:noFill/>
        </p:spPr>
      </p:pic>
      <p:sp>
        <p:nvSpPr>
          <p:cNvPr id="20" name="19 Rectángulo"/>
          <p:cNvSpPr/>
          <p:nvPr/>
        </p:nvSpPr>
        <p:spPr>
          <a:xfrm>
            <a:off x="498919" y="648866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4450" name="Picture 2" descr="http://farm6.static.flickr.com/5203/5332590124_8f19120f2e.jpg"/>
          <p:cNvPicPr>
            <a:picLocks noChangeAspect="1" noChangeArrowheads="1"/>
          </p:cNvPicPr>
          <p:nvPr/>
        </p:nvPicPr>
        <p:blipFill>
          <a:blip r:embed="rId2" cstate="print"/>
          <a:srcRect/>
          <a:stretch>
            <a:fillRect/>
          </a:stretch>
        </p:blipFill>
        <p:spPr bwMode="auto">
          <a:xfrm>
            <a:off x="-40" y="0"/>
            <a:ext cx="9358386" cy="6858000"/>
          </a:xfrm>
          <a:prstGeom prst="rect">
            <a:avLst/>
          </a:prstGeom>
          <a:noFill/>
        </p:spPr>
      </p:pic>
      <p:sp>
        <p:nvSpPr>
          <p:cNvPr id="5" name="4 Rectángulo"/>
          <p:cNvSpPr/>
          <p:nvPr/>
        </p:nvSpPr>
        <p:spPr>
          <a:xfrm>
            <a:off x="2428860" y="500042"/>
            <a:ext cx="5643602" cy="1015663"/>
          </a:xfrm>
          <a:prstGeom prst="rect">
            <a:avLst/>
          </a:prstGeom>
        </p:spPr>
        <p:txBody>
          <a:bodyPr wrap="square">
            <a:spAutoFit/>
          </a:bodyPr>
          <a:lstStyle/>
          <a:p>
            <a:r>
              <a:rPr lang="es-ES" sz="2000" dirty="0" smtClean="0">
                <a:solidFill>
                  <a:srgbClr val="FFFF00"/>
                </a:solidFill>
                <a:latin typeface="Adobe Gothic Std B" pitchFamily="34" charset="-128"/>
                <a:ea typeface="Adobe Gothic Std B" pitchFamily="34" charset="-128"/>
              </a:rPr>
              <a:t>Los niños abrieron todos los regalos, papá Noel les había traído lo que habían pedido y estaban muy contentos.</a:t>
            </a:r>
            <a:endParaRPr lang="es-ES_tradnl" sz="2000" dirty="0">
              <a:solidFill>
                <a:srgbClr val="FFFF00"/>
              </a:solidFill>
              <a:latin typeface="Adobe Gothic Std B" pitchFamily="34" charset="-128"/>
              <a:ea typeface="Adobe Gothic Std B" pitchFamily="34" charset="-128"/>
            </a:endParaRPr>
          </a:p>
        </p:txBody>
      </p:sp>
      <p:sp>
        <p:nvSpPr>
          <p:cNvPr id="6" name="5 Rectángulo"/>
          <p:cNvSpPr/>
          <p:nvPr/>
        </p:nvSpPr>
        <p:spPr>
          <a:xfrm>
            <a:off x="641795" y="592933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4" name="Picture 12" descr="http://www.gaussini.com/VM/images/stories/arbol.gif"/>
          <p:cNvPicPr>
            <a:picLocks noChangeAspect="1" noChangeArrowheads="1"/>
          </p:cNvPicPr>
          <p:nvPr/>
        </p:nvPicPr>
        <p:blipFill>
          <a:blip r:embed="rId2" cstate="print"/>
          <a:srcRect/>
          <a:stretch>
            <a:fillRect/>
          </a:stretch>
        </p:blipFill>
        <p:spPr bwMode="auto">
          <a:xfrm>
            <a:off x="1500166" y="306000"/>
            <a:ext cx="4130726" cy="6552000"/>
          </a:xfrm>
          <a:prstGeom prst="rect">
            <a:avLst/>
          </a:prstGeom>
          <a:noFill/>
        </p:spPr>
      </p:pic>
      <p:sp>
        <p:nvSpPr>
          <p:cNvPr id="6" name="5 Rectángulo"/>
          <p:cNvSpPr/>
          <p:nvPr/>
        </p:nvSpPr>
        <p:spPr>
          <a:xfrm>
            <a:off x="5500694" y="1071546"/>
            <a:ext cx="3071834" cy="2554545"/>
          </a:xfrm>
          <a:prstGeom prst="rect">
            <a:avLst/>
          </a:prstGeom>
        </p:spPr>
        <p:txBody>
          <a:bodyPr wrap="square">
            <a:spAutoFit/>
          </a:bodyPr>
          <a:lstStyle/>
          <a:p>
            <a:r>
              <a:rPr lang="es-ES" sz="2000" dirty="0" smtClean="0">
                <a:solidFill>
                  <a:schemeClr val="bg1"/>
                </a:solidFill>
                <a:latin typeface="Adobe Gothic Std B" pitchFamily="34" charset="-128"/>
                <a:ea typeface="Adobe Gothic Std B" pitchFamily="34" charset="-128"/>
              </a:rPr>
              <a:t>Benjamín los miraba desde lo alto del árbol sin mover ni un pelo para no ser descubierto pero, estaba tan feliz viéndoles, que no pudo evitar soltar unas risitas de felicidad.</a:t>
            </a:r>
            <a:endParaRPr lang="es-ES_tradnl" sz="2000" dirty="0">
              <a:solidFill>
                <a:schemeClr val="bg1"/>
              </a:solidFill>
              <a:latin typeface="Adobe Gothic Std B" pitchFamily="34" charset="-128"/>
              <a:ea typeface="Adobe Gothic Std B" pitchFamily="34" charset="-128"/>
            </a:endParaRPr>
          </a:p>
        </p:txBody>
      </p:sp>
      <p:pic>
        <p:nvPicPr>
          <p:cNvPr id="7" name="Picture 18" descr="http://3.bp.blogspot.com/_lddFFu6s4yQ/S9DGhrT26PI/AAAAAAAAYtY/sZeV1aL7qqY/s1600/14.png"/>
          <p:cNvPicPr>
            <a:picLocks noChangeAspect="1" noChangeArrowheads="1"/>
          </p:cNvPicPr>
          <p:nvPr/>
        </p:nvPicPr>
        <p:blipFill>
          <a:blip r:embed="rId3" cstate="print"/>
          <a:srcRect/>
          <a:stretch>
            <a:fillRect/>
          </a:stretch>
        </p:blipFill>
        <p:spPr bwMode="auto">
          <a:xfrm>
            <a:off x="4357686" y="5490000"/>
            <a:ext cx="1505738" cy="1368000"/>
          </a:xfrm>
          <a:prstGeom prst="rect">
            <a:avLst/>
          </a:prstGeom>
          <a:noFill/>
        </p:spPr>
      </p:pic>
      <p:pic>
        <p:nvPicPr>
          <p:cNvPr id="8" name="Picture 20" descr="http://gifs.com.es/albums/Navidad/Regalos/Regalos%20de%20Navidad%20%2820%29.gif"/>
          <p:cNvPicPr>
            <a:picLocks noChangeAspect="1" noChangeArrowheads="1" noCrop="1"/>
          </p:cNvPicPr>
          <p:nvPr/>
        </p:nvPicPr>
        <p:blipFill>
          <a:blip r:embed="rId4" cstate="print"/>
          <a:srcRect/>
          <a:stretch>
            <a:fillRect/>
          </a:stretch>
        </p:blipFill>
        <p:spPr bwMode="auto">
          <a:xfrm>
            <a:off x="3357554" y="5850000"/>
            <a:ext cx="1336924" cy="1008000"/>
          </a:xfrm>
          <a:prstGeom prst="rect">
            <a:avLst/>
          </a:prstGeom>
          <a:noFill/>
        </p:spPr>
      </p:pic>
      <p:pic>
        <p:nvPicPr>
          <p:cNvPr id="9" name="Picture 11" descr="J:\HACER PPS\IMAGENES NAVIDAD\slide0039_image074.gif"/>
          <p:cNvPicPr>
            <a:picLocks noChangeAspect="1" noChangeArrowheads="1" noCrop="1"/>
          </p:cNvPicPr>
          <p:nvPr/>
        </p:nvPicPr>
        <p:blipFill>
          <a:blip r:embed="rId5" cstate="print"/>
          <a:srcRect/>
          <a:stretch>
            <a:fillRect/>
          </a:stretch>
        </p:blipFill>
        <p:spPr bwMode="auto">
          <a:xfrm>
            <a:off x="3000364" y="1071546"/>
            <a:ext cx="342900" cy="504825"/>
          </a:xfrm>
          <a:prstGeom prst="rect">
            <a:avLst/>
          </a:prstGeom>
          <a:noFill/>
        </p:spPr>
      </p:pic>
      <p:pic>
        <p:nvPicPr>
          <p:cNvPr id="10" name="Picture 5" descr="J:\HACER PPS\IMAGENES NAVIDAD\slide0039_image045.gif"/>
          <p:cNvPicPr>
            <a:picLocks noChangeAspect="1" noChangeArrowheads="1" noCrop="1"/>
          </p:cNvPicPr>
          <p:nvPr/>
        </p:nvPicPr>
        <p:blipFill>
          <a:blip r:embed="rId6" cstate="print"/>
          <a:srcRect/>
          <a:stretch>
            <a:fillRect/>
          </a:stretch>
        </p:blipFill>
        <p:spPr bwMode="auto">
          <a:xfrm>
            <a:off x="4071934" y="1357298"/>
            <a:ext cx="342900" cy="514350"/>
          </a:xfrm>
          <a:prstGeom prst="rect">
            <a:avLst/>
          </a:prstGeom>
          <a:noFill/>
        </p:spPr>
      </p:pic>
      <p:pic>
        <p:nvPicPr>
          <p:cNvPr id="11" name="Picture 3" descr="J:\HACER PPS\IMAGENES NAVIDAD\slide0039_image045.gif"/>
          <p:cNvPicPr>
            <a:picLocks noChangeAspect="1" noChangeArrowheads="1" noCrop="1"/>
          </p:cNvPicPr>
          <p:nvPr/>
        </p:nvPicPr>
        <p:blipFill>
          <a:blip r:embed="rId6" cstate="print"/>
          <a:srcRect/>
          <a:stretch>
            <a:fillRect/>
          </a:stretch>
        </p:blipFill>
        <p:spPr bwMode="auto">
          <a:xfrm>
            <a:off x="2643174" y="1785926"/>
            <a:ext cx="342900" cy="514350"/>
          </a:xfrm>
          <a:prstGeom prst="rect">
            <a:avLst/>
          </a:prstGeom>
          <a:noFill/>
        </p:spPr>
      </p:pic>
      <p:pic>
        <p:nvPicPr>
          <p:cNvPr id="12" name="Picture 15" descr="J:\HACER PPS\IMAGENES NAVIDAD\slide0039_image048.gif"/>
          <p:cNvPicPr>
            <a:picLocks noChangeAspect="1" noChangeArrowheads="1" noCrop="1"/>
          </p:cNvPicPr>
          <p:nvPr/>
        </p:nvPicPr>
        <p:blipFill>
          <a:blip r:embed="rId7" cstate="print"/>
          <a:srcRect/>
          <a:stretch>
            <a:fillRect/>
          </a:stretch>
        </p:blipFill>
        <p:spPr bwMode="auto">
          <a:xfrm>
            <a:off x="3428992" y="1928802"/>
            <a:ext cx="342900" cy="504825"/>
          </a:xfrm>
          <a:prstGeom prst="rect">
            <a:avLst/>
          </a:prstGeom>
          <a:noFill/>
        </p:spPr>
      </p:pic>
      <p:pic>
        <p:nvPicPr>
          <p:cNvPr id="13" name="Picture 10" descr="J:\HACER PPS\IMAGENES NAVIDAD\slide0039_image074.gif"/>
          <p:cNvPicPr>
            <a:picLocks noChangeAspect="1" noChangeArrowheads="1" noCrop="1"/>
          </p:cNvPicPr>
          <p:nvPr/>
        </p:nvPicPr>
        <p:blipFill>
          <a:blip r:embed="rId5" cstate="print"/>
          <a:srcRect/>
          <a:stretch>
            <a:fillRect/>
          </a:stretch>
        </p:blipFill>
        <p:spPr bwMode="auto">
          <a:xfrm>
            <a:off x="4286248" y="2285992"/>
            <a:ext cx="342900" cy="504825"/>
          </a:xfrm>
          <a:prstGeom prst="rect">
            <a:avLst/>
          </a:prstGeom>
          <a:noFill/>
        </p:spPr>
      </p:pic>
      <p:pic>
        <p:nvPicPr>
          <p:cNvPr id="14" name="Picture 4" descr="J:\HACER PPS\IMAGENES NAVIDAD\slide0039_image045.gif"/>
          <p:cNvPicPr>
            <a:picLocks noChangeAspect="1" noChangeArrowheads="1" noCrop="1"/>
          </p:cNvPicPr>
          <p:nvPr/>
        </p:nvPicPr>
        <p:blipFill>
          <a:blip r:embed="rId6" cstate="print"/>
          <a:srcRect/>
          <a:stretch>
            <a:fillRect/>
          </a:stretch>
        </p:blipFill>
        <p:spPr bwMode="auto">
          <a:xfrm>
            <a:off x="3643306" y="2857496"/>
            <a:ext cx="342900" cy="514350"/>
          </a:xfrm>
          <a:prstGeom prst="rect">
            <a:avLst/>
          </a:prstGeom>
          <a:noFill/>
        </p:spPr>
      </p:pic>
      <p:pic>
        <p:nvPicPr>
          <p:cNvPr id="15" name="Picture 14" descr="J:\HACER PPS\IMAGENES NAVIDAD\slide0039_image048.gif"/>
          <p:cNvPicPr>
            <a:picLocks noChangeAspect="1" noChangeArrowheads="1" noCrop="1"/>
          </p:cNvPicPr>
          <p:nvPr/>
        </p:nvPicPr>
        <p:blipFill>
          <a:blip r:embed="rId7" cstate="print"/>
          <a:srcRect/>
          <a:stretch>
            <a:fillRect/>
          </a:stretch>
        </p:blipFill>
        <p:spPr bwMode="auto">
          <a:xfrm>
            <a:off x="2428860" y="2714620"/>
            <a:ext cx="342900" cy="504825"/>
          </a:xfrm>
          <a:prstGeom prst="rect">
            <a:avLst/>
          </a:prstGeom>
          <a:noFill/>
        </p:spPr>
      </p:pic>
      <p:pic>
        <p:nvPicPr>
          <p:cNvPr id="16" name="Picture 8" descr="J:\HACER PPS\IMAGENES NAVIDAD\slide0039_image045.gif"/>
          <p:cNvPicPr>
            <a:picLocks noChangeAspect="1" noChangeArrowheads="1" noCrop="1"/>
          </p:cNvPicPr>
          <p:nvPr/>
        </p:nvPicPr>
        <p:blipFill>
          <a:blip r:embed="rId6" cstate="print"/>
          <a:srcRect/>
          <a:stretch>
            <a:fillRect/>
          </a:stretch>
        </p:blipFill>
        <p:spPr bwMode="auto">
          <a:xfrm>
            <a:off x="2214546" y="3500438"/>
            <a:ext cx="342900" cy="514350"/>
          </a:xfrm>
          <a:prstGeom prst="rect">
            <a:avLst/>
          </a:prstGeom>
          <a:noFill/>
        </p:spPr>
      </p:pic>
      <p:pic>
        <p:nvPicPr>
          <p:cNvPr id="17" name="Picture 10" descr="J:\HACER PPS\IMAGENES NAVIDAD\slide0039_image074.gif"/>
          <p:cNvPicPr>
            <a:picLocks noChangeAspect="1" noChangeArrowheads="1" noCrop="1"/>
          </p:cNvPicPr>
          <p:nvPr/>
        </p:nvPicPr>
        <p:blipFill>
          <a:blip r:embed="rId5" cstate="print"/>
          <a:srcRect/>
          <a:stretch>
            <a:fillRect/>
          </a:stretch>
        </p:blipFill>
        <p:spPr bwMode="auto">
          <a:xfrm>
            <a:off x="3500430" y="3643314"/>
            <a:ext cx="342900" cy="504825"/>
          </a:xfrm>
          <a:prstGeom prst="rect">
            <a:avLst/>
          </a:prstGeom>
          <a:noFill/>
        </p:spPr>
      </p:pic>
      <p:pic>
        <p:nvPicPr>
          <p:cNvPr id="18" name="Picture 16" descr="J:\HACER PPS\IMAGENES NAVIDAD\slide0039_image048.gif"/>
          <p:cNvPicPr>
            <a:picLocks noChangeAspect="1" noChangeArrowheads="1" noCrop="1"/>
          </p:cNvPicPr>
          <p:nvPr/>
        </p:nvPicPr>
        <p:blipFill>
          <a:blip r:embed="rId7" cstate="print"/>
          <a:srcRect/>
          <a:stretch>
            <a:fillRect/>
          </a:stretch>
        </p:blipFill>
        <p:spPr bwMode="auto">
          <a:xfrm>
            <a:off x="4714876" y="3429000"/>
            <a:ext cx="342900" cy="504825"/>
          </a:xfrm>
          <a:prstGeom prst="rect">
            <a:avLst/>
          </a:prstGeom>
          <a:noFill/>
        </p:spPr>
      </p:pic>
      <p:pic>
        <p:nvPicPr>
          <p:cNvPr id="19" name="Picture 18" descr="J:\HACER PPS\IMAGENES NAVIDAD\slide0039_image048.gif"/>
          <p:cNvPicPr>
            <a:picLocks noChangeAspect="1" noChangeArrowheads="1" noCrop="1"/>
          </p:cNvPicPr>
          <p:nvPr/>
        </p:nvPicPr>
        <p:blipFill>
          <a:blip r:embed="rId7" cstate="print"/>
          <a:srcRect/>
          <a:stretch>
            <a:fillRect/>
          </a:stretch>
        </p:blipFill>
        <p:spPr bwMode="auto">
          <a:xfrm>
            <a:off x="2000232" y="4429132"/>
            <a:ext cx="342900" cy="504825"/>
          </a:xfrm>
          <a:prstGeom prst="rect">
            <a:avLst/>
          </a:prstGeom>
          <a:noFill/>
        </p:spPr>
      </p:pic>
      <p:pic>
        <p:nvPicPr>
          <p:cNvPr id="20" name="Picture 6" descr="J:\HACER PPS\IMAGENES NAVIDAD\slide0039_image045.gif"/>
          <p:cNvPicPr>
            <a:picLocks noChangeAspect="1" noChangeArrowheads="1" noCrop="1"/>
          </p:cNvPicPr>
          <p:nvPr/>
        </p:nvPicPr>
        <p:blipFill>
          <a:blip r:embed="rId6" cstate="print"/>
          <a:srcRect/>
          <a:stretch>
            <a:fillRect/>
          </a:stretch>
        </p:blipFill>
        <p:spPr bwMode="auto">
          <a:xfrm>
            <a:off x="3286116" y="4429132"/>
            <a:ext cx="414338" cy="514350"/>
          </a:xfrm>
          <a:prstGeom prst="rect">
            <a:avLst/>
          </a:prstGeom>
          <a:noFill/>
        </p:spPr>
      </p:pic>
      <p:pic>
        <p:nvPicPr>
          <p:cNvPr id="21" name="Picture 16" descr="J:\HACER PPS\IMAGENES NAVIDAD\slide0039_image048.gif"/>
          <p:cNvPicPr>
            <a:picLocks noChangeAspect="1" noChangeArrowheads="1" noCrop="1"/>
          </p:cNvPicPr>
          <p:nvPr/>
        </p:nvPicPr>
        <p:blipFill>
          <a:blip r:embed="rId7" cstate="print"/>
          <a:srcRect/>
          <a:stretch>
            <a:fillRect/>
          </a:stretch>
        </p:blipFill>
        <p:spPr bwMode="auto">
          <a:xfrm>
            <a:off x="4214810" y="5072074"/>
            <a:ext cx="342900" cy="504825"/>
          </a:xfrm>
          <a:prstGeom prst="rect">
            <a:avLst/>
          </a:prstGeom>
          <a:noFill/>
        </p:spPr>
      </p:pic>
      <p:pic>
        <p:nvPicPr>
          <p:cNvPr id="22" name="Picture 12" descr="J:\HACER PPS\IMAGENES NAVIDAD\slide0039_image074.gif"/>
          <p:cNvPicPr>
            <a:picLocks noChangeAspect="1" noChangeArrowheads="1" noCrop="1"/>
          </p:cNvPicPr>
          <p:nvPr/>
        </p:nvPicPr>
        <p:blipFill>
          <a:blip r:embed="rId5" cstate="print"/>
          <a:srcRect/>
          <a:stretch>
            <a:fillRect/>
          </a:stretch>
        </p:blipFill>
        <p:spPr bwMode="auto">
          <a:xfrm>
            <a:off x="1928794" y="5429264"/>
            <a:ext cx="342900" cy="504825"/>
          </a:xfrm>
          <a:prstGeom prst="rect">
            <a:avLst/>
          </a:prstGeom>
          <a:noFill/>
        </p:spPr>
      </p:pic>
      <p:pic>
        <p:nvPicPr>
          <p:cNvPr id="23" name="Picture 6" descr="J:\HACER PPS\IMAGENES NAVIDAD\slide0039_image045.gif"/>
          <p:cNvPicPr>
            <a:picLocks noChangeAspect="1" noChangeArrowheads="1" noCrop="1"/>
          </p:cNvPicPr>
          <p:nvPr/>
        </p:nvPicPr>
        <p:blipFill>
          <a:blip r:embed="rId6" cstate="print"/>
          <a:srcRect/>
          <a:stretch>
            <a:fillRect/>
          </a:stretch>
        </p:blipFill>
        <p:spPr bwMode="auto">
          <a:xfrm>
            <a:off x="3143240" y="5500702"/>
            <a:ext cx="342900" cy="514350"/>
          </a:xfrm>
          <a:prstGeom prst="rect">
            <a:avLst/>
          </a:prstGeom>
          <a:noFill/>
        </p:spPr>
      </p:pic>
      <p:pic>
        <p:nvPicPr>
          <p:cNvPr id="24" name="Picture 7" descr="J:\HACER PPS\IMAGENES NAVIDAD\slide0039_image045.gif"/>
          <p:cNvPicPr>
            <a:picLocks noChangeAspect="1" noChangeArrowheads="1" noCrop="1"/>
          </p:cNvPicPr>
          <p:nvPr/>
        </p:nvPicPr>
        <p:blipFill>
          <a:blip r:embed="rId6" cstate="print"/>
          <a:srcRect/>
          <a:stretch>
            <a:fillRect/>
          </a:stretch>
        </p:blipFill>
        <p:spPr bwMode="auto">
          <a:xfrm>
            <a:off x="5072066" y="4643446"/>
            <a:ext cx="342900" cy="514350"/>
          </a:xfrm>
          <a:prstGeom prst="rect">
            <a:avLst/>
          </a:prstGeom>
          <a:noFill/>
        </p:spPr>
      </p:pic>
      <p:pic>
        <p:nvPicPr>
          <p:cNvPr id="25" name="Picture 4" descr="http://www.100pies.net/Gifs/Religion/Angeles/Angel-124.gif"/>
          <p:cNvPicPr>
            <a:picLocks noChangeAspect="1" noChangeArrowheads="1" noCrop="1"/>
          </p:cNvPicPr>
          <p:nvPr/>
        </p:nvPicPr>
        <p:blipFill>
          <a:blip r:embed="rId8" cstate="print"/>
          <a:srcRect/>
          <a:stretch>
            <a:fillRect/>
          </a:stretch>
        </p:blipFill>
        <p:spPr bwMode="auto">
          <a:xfrm>
            <a:off x="3143240" y="214290"/>
            <a:ext cx="803520" cy="1116000"/>
          </a:xfrm>
          <a:prstGeom prst="rect">
            <a:avLst/>
          </a:prstGeom>
          <a:noFill/>
        </p:spPr>
      </p:pic>
      <p:sp>
        <p:nvSpPr>
          <p:cNvPr id="26" name="25 Rectángulo"/>
          <p:cNvSpPr/>
          <p:nvPr/>
        </p:nvSpPr>
        <p:spPr>
          <a:xfrm>
            <a:off x="570357"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pPr>
              <a:buNone/>
            </a:pPr>
            <a:endParaRPr lang="es-ES_tradnl" dirty="0"/>
          </a:p>
        </p:txBody>
      </p:sp>
      <p:pic>
        <p:nvPicPr>
          <p:cNvPr id="4" name="Picture 2" descr="http://magiejacynthe.m.a.pic.centerblog.net/6fppzhtz.gif"/>
          <p:cNvPicPr>
            <a:picLocks noChangeAspect="1" noChangeArrowheads="1" noCrop="1"/>
          </p:cNvPicPr>
          <p:nvPr/>
        </p:nvPicPr>
        <p:blipFill>
          <a:blip r:embed="rId2" cstate="print"/>
          <a:srcRect/>
          <a:stretch>
            <a:fillRect/>
          </a:stretch>
        </p:blipFill>
        <p:spPr bwMode="auto">
          <a:xfrm>
            <a:off x="4676775" y="2876550"/>
            <a:ext cx="4467225" cy="3981450"/>
          </a:xfrm>
          <a:prstGeom prst="rect">
            <a:avLst/>
          </a:prstGeom>
          <a:noFill/>
        </p:spPr>
      </p:pic>
      <p:sp>
        <p:nvSpPr>
          <p:cNvPr id="6" name="5 Estrella de 6 puntas"/>
          <p:cNvSpPr/>
          <p:nvPr/>
        </p:nvSpPr>
        <p:spPr>
          <a:xfrm>
            <a:off x="428596" y="1571612"/>
            <a:ext cx="4104000" cy="4500000"/>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a:off x="928662" y="2714620"/>
            <a:ext cx="4572000" cy="1754326"/>
          </a:xfrm>
          <a:prstGeom prst="rect">
            <a:avLst/>
          </a:prstGeom>
        </p:spPr>
        <p:txBody>
          <a:bodyPr>
            <a:spAutoFit/>
          </a:bodyPr>
          <a:lstStyle/>
          <a:p>
            <a:r>
              <a:rPr lang="es-ES" dirty="0" smtClean="0">
                <a:latin typeface="Adobe Gothic Std B" pitchFamily="34" charset="-128"/>
                <a:ea typeface="Adobe Gothic Std B" pitchFamily="34" charset="-128"/>
              </a:rPr>
              <a:t>Entonces, Adrián, el niño más </a:t>
            </a:r>
          </a:p>
          <a:p>
            <a:r>
              <a:rPr lang="es-ES" dirty="0" smtClean="0">
                <a:latin typeface="Adobe Gothic Std B" pitchFamily="34" charset="-128"/>
                <a:ea typeface="Adobe Gothic Std B" pitchFamily="34" charset="-128"/>
              </a:rPr>
              <a:t>pequeño, le vio y empezó a </a:t>
            </a:r>
          </a:p>
          <a:p>
            <a:r>
              <a:rPr lang="es-ES" dirty="0" smtClean="0">
                <a:latin typeface="Adobe Gothic Std B" pitchFamily="34" charset="-128"/>
                <a:ea typeface="Adobe Gothic Std B" pitchFamily="34" charset="-128"/>
              </a:rPr>
              <a:t>     gritar:</a:t>
            </a:r>
            <a:endParaRPr lang="es-ES_tradnl" dirty="0" smtClean="0">
              <a:latin typeface="Adobe Gothic Std B" pitchFamily="34" charset="-128"/>
              <a:ea typeface="Adobe Gothic Std B" pitchFamily="34" charset="-128"/>
            </a:endParaRPr>
          </a:p>
          <a:p>
            <a:r>
              <a:rPr lang="es-ES" dirty="0" smtClean="0">
                <a:latin typeface="Adobe Gothic Std B" pitchFamily="34" charset="-128"/>
                <a:ea typeface="Adobe Gothic Std B" pitchFamily="34" charset="-128"/>
              </a:rPr>
              <a:t>-          Mamá, mamá ese </a:t>
            </a:r>
          </a:p>
          <a:p>
            <a:r>
              <a:rPr lang="es-ES" dirty="0" smtClean="0">
                <a:latin typeface="Adobe Gothic Std B" pitchFamily="34" charset="-128"/>
                <a:ea typeface="Adobe Gothic Std B" pitchFamily="34" charset="-128"/>
              </a:rPr>
              <a:t>      angelito es de </a:t>
            </a:r>
            <a:r>
              <a:rPr lang="es-ES" dirty="0" err="1" smtClean="0">
                <a:latin typeface="Adobe Gothic Std B" pitchFamily="34" charset="-128"/>
                <a:ea typeface="Adobe Gothic Std B" pitchFamily="34" charset="-128"/>
              </a:rPr>
              <a:t>vedáaa</a:t>
            </a:r>
            <a:r>
              <a:rPr lang="es-ES" dirty="0" smtClean="0">
                <a:latin typeface="Adobe Gothic Std B" pitchFamily="34" charset="-128"/>
                <a:ea typeface="Adobe Gothic Std B" pitchFamily="34" charset="-128"/>
              </a:rPr>
              <a:t>, </a:t>
            </a:r>
          </a:p>
          <a:p>
            <a:r>
              <a:rPr lang="es-ES" dirty="0" smtClean="0">
                <a:latin typeface="Adobe Gothic Std B" pitchFamily="34" charset="-128"/>
                <a:ea typeface="Adobe Gothic Std B" pitchFamily="34" charset="-128"/>
              </a:rPr>
              <a:t>     le he visto reírse. </a:t>
            </a:r>
            <a:endParaRPr lang="es-ES_tradnl" dirty="0">
              <a:latin typeface="Adobe Gothic Std B" pitchFamily="34" charset="-128"/>
              <a:ea typeface="Adobe Gothic Std B" pitchFamily="34" charset="-128"/>
            </a:endParaRPr>
          </a:p>
        </p:txBody>
      </p:sp>
      <p:pic>
        <p:nvPicPr>
          <p:cNvPr id="8" name="Picture 2" descr="J:\HACER PPS\IMAGENES NAVIDAD\TgC_Navidad_44[1].gif"/>
          <p:cNvPicPr>
            <a:picLocks noChangeAspect="1" noChangeArrowheads="1" noCrop="1"/>
          </p:cNvPicPr>
          <p:nvPr/>
        </p:nvPicPr>
        <p:blipFill>
          <a:blip r:embed="rId3" cstate="print"/>
          <a:srcRect/>
          <a:stretch>
            <a:fillRect/>
          </a:stretch>
        </p:blipFill>
        <p:spPr bwMode="auto">
          <a:xfrm>
            <a:off x="0" y="357166"/>
            <a:ext cx="2714612" cy="952500"/>
          </a:xfrm>
          <a:prstGeom prst="rect">
            <a:avLst/>
          </a:prstGeom>
          <a:noFill/>
        </p:spPr>
      </p:pic>
      <p:pic>
        <p:nvPicPr>
          <p:cNvPr id="11" name="Picture 2" descr="J:\HACER PPS\IMAGENES NAVIDAD\TgC_Navidad_44[1].gif"/>
          <p:cNvPicPr>
            <a:picLocks noChangeAspect="1" noChangeArrowheads="1" noCrop="1"/>
          </p:cNvPicPr>
          <p:nvPr/>
        </p:nvPicPr>
        <p:blipFill>
          <a:blip r:embed="rId3" cstate="print"/>
          <a:srcRect/>
          <a:stretch>
            <a:fillRect/>
          </a:stretch>
        </p:blipFill>
        <p:spPr bwMode="auto">
          <a:xfrm>
            <a:off x="6429388" y="785794"/>
            <a:ext cx="2714612" cy="952500"/>
          </a:xfrm>
          <a:prstGeom prst="rect">
            <a:avLst/>
          </a:prstGeom>
          <a:noFill/>
        </p:spPr>
      </p:pic>
      <p:pic>
        <p:nvPicPr>
          <p:cNvPr id="15362" name="Picture 2" descr="http://2.bp.blogspot.com/_4u7HQHwsmz8/TRIy3bzYKeI/AAAAAAAAAE8/vCYbSdnkR1o/s1600/adorno-navidad-1.gif"/>
          <p:cNvPicPr>
            <a:picLocks noChangeAspect="1" noChangeArrowheads="1" noCrop="1"/>
          </p:cNvPicPr>
          <p:nvPr/>
        </p:nvPicPr>
        <p:blipFill>
          <a:blip r:embed="rId4" cstate="print"/>
          <a:srcRect/>
          <a:stretch>
            <a:fillRect/>
          </a:stretch>
        </p:blipFill>
        <p:spPr bwMode="auto">
          <a:xfrm>
            <a:off x="2571736" y="0"/>
            <a:ext cx="4276725" cy="2943225"/>
          </a:xfrm>
          <a:prstGeom prst="rect">
            <a:avLst/>
          </a:prstGeom>
          <a:noFill/>
        </p:spPr>
      </p:pic>
      <p:sp>
        <p:nvSpPr>
          <p:cNvPr id="14" name="13 Rectángulo"/>
          <p:cNvSpPr/>
          <p:nvPr/>
        </p:nvSpPr>
        <p:spPr>
          <a:xfrm>
            <a:off x="570357"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7522" name="Picture 2" descr="http://3.bp.blogspot.com/-CXqwoNafa24/UUzJ769eLoI/AAAAAAAAAEg/6NfQq3EmBlc/s1600/100_3022.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6" name="5 Rectángulo"/>
          <p:cNvSpPr/>
          <p:nvPr/>
        </p:nvSpPr>
        <p:spPr>
          <a:xfrm>
            <a:off x="928662" y="357166"/>
            <a:ext cx="6000792" cy="1015663"/>
          </a:xfrm>
          <a:prstGeom prst="rect">
            <a:avLst/>
          </a:prstGeom>
        </p:spPr>
        <p:txBody>
          <a:bodyPr wrap="square">
            <a:spAutoFit/>
          </a:bodyPr>
          <a:lstStyle/>
          <a:p>
            <a:r>
              <a:rPr lang="es-ES" dirty="0" smtClean="0"/>
              <a:t>    </a:t>
            </a:r>
            <a:r>
              <a:rPr lang="es-ES" sz="2000" dirty="0" smtClean="0">
                <a:solidFill>
                  <a:schemeClr val="bg1"/>
                </a:solidFill>
                <a:latin typeface="Adobe Gothic Std B" pitchFamily="34" charset="-128"/>
                <a:ea typeface="Adobe Gothic Std B" pitchFamily="34" charset="-128"/>
              </a:rPr>
              <a:t> Pero que cosas tienes, </a:t>
            </a:r>
            <a:r>
              <a:rPr lang="es-ES" sz="2000" dirty="0" err="1" smtClean="0">
                <a:solidFill>
                  <a:schemeClr val="bg1"/>
                </a:solidFill>
                <a:latin typeface="Adobe Gothic Std B" pitchFamily="34" charset="-128"/>
                <a:ea typeface="Adobe Gothic Std B" pitchFamily="34" charset="-128"/>
              </a:rPr>
              <a:t>pirracas</a:t>
            </a:r>
            <a:r>
              <a:rPr lang="es-ES" sz="2000" dirty="0" smtClean="0">
                <a:solidFill>
                  <a:schemeClr val="bg1"/>
                </a:solidFill>
                <a:latin typeface="Adobe Gothic Std B" pitchFamily="34" charset="-128"/>
                <a:ea typeface="Adobe Gothic Std B" pitchFamily="34" charset="-128"/>
              </a:rPr>
              <a:t>,  es un angelito de  cerámica, ¿cómo se va a reír?. Anda sigue jugando con tus juguetes nuevos.</a:t>
            </a:r>
            <a:endParaRPr lang="es-ES_tradnl" sz="2000" dirty="0">
              <a:solidFill>
                <a:schemeClr val="bg1"/>
              </a:solidFill>
              <a:latin typeface="Adobe Gothic Std B" pitchFamily="34" charset="-128"/>
              <a:ea typeface="Adobe Gothic Std B" pitchFamily="34" charset="-128"/>
            </a:endParaRPr>
          </a:p>
        </p:txBody>
      </p:sp>
      <p:sp>
        <p:nvSpPr>
          <p:cNvPr id="7" name="6 Rectángulo"/>
          <p:cNvSpPr/>
          <p:nvPr/>
        </p:nvSpPr>
        <p:spPr>
          <a:xfrm>
            <a:off x="7499843"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103426" name="Picture 2" descr="http://www.mujerhoy.com/pic.aspx?w=651&amp;img=ninos-navidad394600558.jpg"/>
          <p:cNvPicPr>
            <a:picLocks noChangeAspect="1" noChangeArrowheads="1"/>
          </p:cNvPicPr>
          <p:nvPr/>
        </p:nvPicPr>
        <p:blipFill>
          <a:blip r:embed="rId2" cstate="print"/>
          <a:srcRect l="40323"/>
          <a:stretch>
            <a:fillRect/>
          </a:stretch>
        </p:blipFill>
        <p:spPr bwMode="auto">
          <a:xfrm>
            <a:off x="0" y="-18000"/>
            <a:ext cx="6169308" cy="6876000"/>
          </a:xfrm>
          <a:prstGeom prst="rect">
            <a:avLst/>
          </a:prstGeom>
          <a:noFill/>
          <a:effectLst>
            <a:softEdge rad="317500"/>
          </a:effectLst>
        </p:spPr>
      </p:pic>
      <p:sp>
        <p:nvSpPr>
          <p:cNvPr id="5" name="4 Rectángulo"/>
          <p:cNvSpPr/>
          <p:nvPr/>
        </p:nvSpPr>
        <p:spPr>
          <a:xfrm>
            <a:off x="5929322" y="571480"/>
            <a:ext cx="3214678" cy="3785652"/>
          </a:xfrm>
          <a:prstGeom prst="rect">
            <a:avLst/>
          </a:prstGeom>
        </p:spPr>
        <p:txBody>
          <a:bodyPr wrap="square">
            <a:spAutoFit/>
          </a:bodyPr>
          <a:lstStyle/>
          <a:p>
            <a:r>
              <a:rPr lang="es-ES" sz="2000" dirty="0" smtClean="0">
                <a:latin typeface="Adobe Gothic Std B" pitchFamily="34" charset="-128"/>
                <a:ea typeface="Adobe Gothic Std B" pitchFamily="34" charset="-128"/>
              </a:rPr>
              <a:t>Sin embargo, los niños al ratito de estar jugando empezaron a discutir:</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Déjame el tren.</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No, es mío.</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Eh! no cojas mi patinete, papá Noel me lo ha traído a mí.</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Mentira que es mío.</a:t>
            </a:r>
            <a:endParaRPr lang="es-ES_tradnl" sz="2000" dirty="0" smtClean="0">
              <a:latin typeface="Adobe Gothic Std B" pitchFamily="34" charset="-128"/>
              <a:ea typeface="Adobe Gothic Std B" pitchFamily="34" charset="-128"/>
            </a:endParaRPr>
          </a:p>
          <a:p>
            <a:r>
              <a:rPr lang="es-ES" sz="2000" dirty="0" smtClean="0">
                <a:latin typeface="Adobe Gothic Std B" pitchFamily="34" charset="-128"/>
                <a:ea typeface="Adobe Gothic Std B" pitchFamily="34" charset="-128"/>
              </a:rPr>
              <a:t>-          ¡No toques mis fichas que me las vas a romper!.</a:t>
            </a:r>
            <a:endParaRPr lang="es-ES_tradnl" sz="2000" dirty="0">
              <a:latin typeface="Adobe Gothic Std B" pitchFamily="34" charset="-128"/>
              <a:ea typeface="Adobe Gothic Std B" pitchFamily="34" charset="-128"/>
            </a:endParaRPr>
          </a:p>
        </p:txBody>
      </p:sp>
      <p:pic>
        <p:nvPicPr>
          <p:cNvPr id="6" name="Picture 2" descr="http://www.portalisimo.com/album/imagenes-de-navidad/Navidad-animada.gif"/>
          <p:cNvPicPr>
            <a:picLocks noChangeAspect="1" noChangeArrowheads="1" noCrop="1"/>
          </p:cNvPicPr>
          <p:nvPr/>
        </p:nvPicPr>
        <p:blipFill>
          <a:blip r:embed="rId3" cstate="print"/>
          <a:srcRect/>
          <a:stretch>
            <a:fillRect/>
          </a:stretch>
        </p:blipFill>
        <p:spPr bwMode="auto">
          <a:xfrm>
            <a:off x="6000760" y="4230000"/>
            <a:ext cx="2628000" cy="2628000"/>
          </a:xfrm>
          <a:prstGeom prst="rect">
            <a:avLst/>
          </a:prstGeom>
          <a:noFill/>
          <a:effectLst>
            <a:softEdge rad="317500"/>
          </a:effectLst>
        </p:spPr>
      </p:pic>
      <p:pic>
        <p:nvPicPr>
          <p:cNvPr id="75778" name="Picture 2" descr="http://www.secretosparacontar.org/Portals/0/img_lectores/img_ni%C3%B1os/trencito.png"/>
          <p:cNvPicPr>
            <a:picLocks noChangeAspect="1" noChangeArrowheads="1"/>
          </p:cNvPicPr>
          <p:nvPr/>
        </p:nvPicPr>
        <p:blipFill>
          <a:blip r:embed="rId4" cstate="print"/>
          <a:srcRect/>
          <a:stretch>
            <a:fillRect/>
          </a:stretch>
        </p:blipFill>
        <p:spPr bwMode="auto">
          <a:xfrm>
            <a:off x="1714480" y="5670000"/>
            <a:ext cx="5606986" cy="1188000"/>
          </a:xfrm>
          <a:prstGeom prst="rect">
            <a:avLst/>
          </a:prstGeom>
          <a:noFill/>
        </p:spPr>
      </p:pic>
      <p:pic>
        <p:nvPicPr>
          <p:cNvPr id="75782" name="Picture 6" descr="http://colouringbook.org/Holidays/Xmas/DWEEB/dweeb_tren_train_coloring_book_colouring_christmas_xmas_toy-100px.png"/>
          <p:cNvPicPr>
            <a:picLocks noChangeAspect="1" noChangeArrowheads="1"/>
          </p:cNvPicPr>
          <p:nvPr/>
        </p:nvPicPr>
        <p:blipFill>
          <a:blip r:embed="rId5" cstate="print"/>
          <a:srcRect/>
          <a:stretch>
            <a:fillRect/>
          </a:stretch>
        </p:blipFill>
        <p:spPr bwMode="auto">
          <a:xfrm rot="1076204">
            <a:off x="458130" y="5604072"/>
            <a:ext cx="1345457" cy="1332000"/>
          </a:xfrm>
          <a:prstGeom prst="rect">
            <a:avLst/>
          </a:prstGeom>
          <a:noFill/>
        </p:spPr>
      </p:pic>
      <p:sp>
        <p:nvSpPr>
          <p:cNvPr id="9" name="8 Rectángulo"/>
          <p:cNvSpPr/>
          <p:nvPr/>
        </p:nvSpPr>
        <p:spPr>
          <a:xfrm>
            <a:off x="856109" y="28572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3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4.bp.blogspot.com/_R8sXCTZldrU/SzJoAFwfx2I/AAAAAAAAC-Q/muSwwQbYXI8/s400/fondo-wallpaper-navidad-hogar-chimenea-regalos.jpg"/>
          <p:cNvPicPr>
            <a:picLocks noChangeAspect="1" noChangeArrowheads="1"/>
          </p:cNvPicPr>
          <p:nvPr/>
        </p:nvPicPr>
        <p:blipFill>
          <a:blip r:embed="rId2" cstate="print"/>
          <a:srcRect b="7464"/>
          <a:stretch>
            <a:fillRect/>
          </a:stretch>
        </p:blipFill>
        <p:spPr bwMode="auto">
          <a:xfrm>
            <a:off x="0" y="0"/>
            <a:ext cx="9264000" cy="6858000"/>
          </a:xfrm>
          <a:prstGeom prst="rect">
            <a:avLst/>
          </a:prstGeom>
          <a:noFill/>
        </p:spPr>
      </p:pic>
      <p:pic>
        <p:nvPicPr>
          <p:cNvPr id="7" name="Picture 5" descr="J:\HACER PPS\LLUVIA-NIEVE-FUEGO\fuego[1].gif"/>
          <p:cNvPicPr>
            <a:picLocks noChangeAspect="1" noChangeArrowheads="1"/>
          </p:cNvPicPr>
          <p:nvPr/>
        </p:nvPicPr>
        <p:blipFill>
          <a:blip r:embed="rId3" cstate="print"/>
          <a:srcRect/>
          <a:stretch>
            <a:fillRect/>
          </a:stretch>
        </p:blipFill>
        <p:spPr bwMode="auto">
          <a:xfrm>
            <a:off x="714348" y="3571876"/>
            <a:ext cx="2321443" cy="2340000"/>
          </a:xfrm>
          <a:prstGeom prst="ellipse">
            <a:avLst/>
          </a:prstGeom>
          <a:noFill/>
          <a:effectLst>
            <a:softEdge rad="635000"/>
          </a:effectLst>
        </p:spPr>
      </p:pic>
      <p:pic>
        <p:nvPicPr>
          <p:cNvPr id="8" name="Picture 4" descr="http://static.wix.com/media/1edc86_9c1ae9a23e5b4fff08ef61b341fa2710.png_256"/>
          <p:cNvPicPr>
            <a:picLocks noChangeAspect="1" noChangeArrowheads="1"/>
          </p:cNvPicPr>
          <p:nvPr/>
        </p:nvPicPr>
        <p:blipFill>
          <a:blip r:embed="rId4" cstate="print"/>
          <a:srcRect r="24053"/>
          <a:stretch>
            <a:fillRect/>
          </a:stretch>
        </p:blipFill>
        <p:spPr bwMode="auto">
          <a:xfrm>
            <a:off x="-214346" y="5214950"/>
            <a:ext cx="1893775" cy="1872000"/>
          </a:xfrm>
          <a:prstGeom prst="ellipse">
            <a:avLst/>
          </a:prstGeom>
          <a:noFill/>
          <a:effectLst>
            <a:softEdge rad="127000"/>
          </a:effectLst>
        </p:spPr>
      </p:pic>
      <p:pic>
        <p:nvPicPr>
          <p:cNvPr id="9" name="Picture 6" descr="J:\HACER PPS\para hacer navidad\slide0032_image028.gif"/>
          <p:cNvPicPr>
            <a:picLocks noChangeAspect="1" noChangeArrowheads="1" noCrop="1"/>
          </p:cNvPicPr>
          <p:nvPr/>
        </p:nvPicPr>
        <p:blipFill>
          <a:blip r:embed="rId5" cstate="print"/>
          <a:srcRect/>
          <a:stretch>
            <a:fillRect/>
          </a:stretch>
        </p:blipFill>
        <p:spPr bwMode="auto">
          <a:xfrm>
            <a:off x="5214942" y="1785926"/>
            <a:ext cx="1228725" cy="885825"/>
          </a:xfrm>
          <a:prstGeom prst="rect">
            <a:avLst/>
          </a:prstGeom>
          <a:noFill/>
        </p:spPr>
      </p:pic>
      <p:sp>
        <p:nvSpPr>
          <p:cNvPr id="11" name="10 Rectángulo"/>
          <p:cNvSpPr/>
          <p:nvPr/>
        </p:nvSpPr>
        <p:spPr>
          <a:xfrm>
            <a:off x="2000232" y="357166"/>
            <a:ext cx="4572000" cy="1938992"/>
          </a:xfrm>
          <a:prstGeom prst="rect">
            <a:avLst/>
          </a:prstGeom>
        </p:spPr>
        <p:txBody>
          <a:bodyPr>
            <a:spAutoFit/>
          </a:bodyPr>
          <a:lstStyle/>
          <a:p>
            <a:r>
              <a:rPr lang="es-ES" dirty="0" smtClean="0"/>
              <a:t>  </a:t>
            </a:r>
            <a:r>
              <a:rPr lang="es-ES" sz="2000" dirty="0" smtClean="0">
                <a:latin typeface="Adobe Gothic Std B" pitchFamily="34" charset="-128"/>
                <a:ea typeface="Adobe Gothic Std B" pitchFamily="34" charset="-128"/>
              </a:rPr>
              <a:t> </a:t>
            </a:r>
            <a:r>
              <a:rPr lang="es-ES" sz="2000" dirty="0" smtClean="0">
                <a:solidFill>
                  <a:schemeClr val="bg1"/>
                </a:solidFill>
                <a:latin typeface="Adobe Gothic Std B" pitchFamily="34" charset="-128"/>
                <a:ea typeface="Adobe Gothic Std B" pitchFamily="34" charset="-128"/>
              </a:rPr>
              <a:t>Pues si no me lo dejas, </a:t>
            </a:r>
          </a:p>
          <a:p>
            <a:r>
              <a:rPr lang="es-ES" sz="2000" dirty="0" smtClean="0">
                <a:solidFill>
                  <a:schemeClr val="bg1"/>
                </a:solidFill>
                <a:latin typeface="Adobe Gothic Std B" pitchFamily="34" charset="-128"/>
                <a:ea typeface="Adobe Gothic Std B" pitchFamily="34" charset="-128"/>
              </a:rPr>
              <a:t>    me enfado y ya no </a:t>
            </a:r>
          </a:p>
          <a:p>
            <a:r>
              <a:rPr lang="es-ES" sz="2000" dirty="0" smtClean="0">
                <a:solidFill>
                  <a:schemeClr val="bg1"/>
                </a:solidFill>
                <a:latin typeface="Adobe Gothic Std B" pitchFamily="34" charset="-128"/>
                <a:ea typeface="Adobe Gothic Std B" pitchFamily="34" charset="-128"/>
              </a:rPr>
              <a:t>juego contigo y acabaron</a:t>
            </a:r>
          </a:p>
          <a:p>
            <a:r>
              <a:rPr lang="es-ES" sz="2000" dirty="0" smtClean="0">
                <a:solidFill>
                  <a:schemeClr val="bg1"/>
                </a:solidFill>
                <a:latin typeface="Adobe Gothic Std B" pitchFamily="34" charset="-128"/>
                <a:ea typeface="Adobe Gothic Std B" pitchFamily="34" charset="-128"/>
              </a:rPr>
              <a:t>  los dos enfadados, cada </a:t>
            </a:r>
          </a:p>
          <a:p>
            <a:r>
              <a:rPr lang="es-ES" sz="2000" dirty="0" smtClean="0">
                <a:solidFill>
                  <a:schemeClr val="bg1"/>
                </a:solidFill>
                <a:latin typeface="Adobe Gothic Std B" pitchFamily="34" charset="-128"/>
                <a:ea typeface="Adobe Gothic Std B" pitchFamily="34" charset="-128"/>
              </a:rPr>
              <a:t>        uno en un extremo </a:t>
            </a:r>
          </a:p>
          <a:p>
            <a:r>
              <a:rPr lang="es-ES" sz="2000" dirty="0" smtClean="0">
                <a:solidFill>
                  <a:schemeClr val="bg1"/>
                </a:solidFill>
                <a:latin typeface="Adobe Gothic Std B" pitchFamily="34" charset="-128"/>
                <a:ea typeface="Adobe Gothic Std B" pitchFamily="34" charset="-128"/>
              </a:rPr>
              <a:t>                       del salón.</a:t>
            </a:r>
            <a:endParaRPr lang="es-ES_tradnl" sz="2000" dirty="0">
              <a:solidFill>
                <a:schemeClr val="bg1"/>
              </a:solidFill>
              <a:latin typeface="Adobe Gothic Std B" pitchFamily="34" charset="-128"/>
              <a:ea typeface="Adobe Gothic Std B" pitchFamily="34" charset="-128"/>
            </a:endParaRPr>
          </a:p>
        </p:txBody>
      </p:sp>
      <p:pic>
        <p:nvPicPr>
          <p:cNvPr id="12" name="Picture 4" descr="http://sinalefa2.files.wordpress.com/2009/12/figuras.gif"/>
          <p:cNvPicPr>
            <a:picLocks noChangeAspect="1" noChangeArrowheads="1"/>
          </p:cNvPicPr>
          <p:nvPr/>
        </p:nvPicPr>
        <p:blipFill>
          <a:blip r:embed="rId6" cstate="print"/>
          <a:srcRect/>
          <a:stretch>
            <a:fillRect/>
          </a:stretch>
        </p:blipFill>
        <p:spPr bwMode="auto">
          <a:xfrm>
            <a:off x="500034" y="1214422"/>
            <a:ext cx="2158200" cy="2376000"/>
          </a:xfrm>
          <a:prstGeom prst="rect">
            <a:avLst/>
          </a:prstGeom>
          <a:noFill/>
        </p:spPr>
      </p:pic>
      <p:pic>
        <p:nvPicPr>
          <p:cNvPr id="14" name="Picture 1" descr="J:\HACER PPS\IMAGENES NAVIDAD\TgC_Navidad_60[1].gif"/>
          <p:cNvPicPr>
            <a:picLocks noChangeAspect="1" noChangeArrowheads="1" noCrop="1"/>
          </p:cNvPicPr>
          <p:nvPr/>
        </p:nvPicPr>
        <p:blipFill>
          <a:blip r:embed="rId7" cstate="print"/>
          <a:srcRect/>
          <a:stretch>
            <a:fillRect/>
          </a:stretch>
        </p:blipFill>
        <p:spPr bwMode="auto">
          <a:xfrm>
            <a:off x="8715375" y="0"/>
            <a:ext cx="428625" cy="5214950"/>
          </a:xfrm>
          <a:prstGeom prst="rect">
            <a:avLst/>
          </a:prstGeom>
          <a:noFill/>
        </p:spPr>
      </p:pic>
      <p:pic>
        <p:nvPicPr>
          <p:cNvPr id="15" name="Picture 2" descr="J:\HACER PPS\IMAGENES NAVIDAD\TgC_Navidad_60[1].gif"/>
          <p:cNvPicPr>
            <a:picLocks noChangeAspect="1" noChangeArrowheads="1" noCrop="1"/>
          </p:cNvPicPr>
          <p:nvPr/>
        </p:nvPicPr>
        <p:blipFill>
          <a:blip r:embed="rId7" cstate="print"/>
          <a:srcRect/>
          <a:stretch>
            <a:fillRect/>
          </a:stretch>
        </p:blipFill>
        <p:spPr bwMode="auto">
          <a:xfrm rot="465274">
            <a:off x="7831548" y="292106"/>
            <a:ext cx="428625" cy="4929222"/>
          </a:xfrm>
          <a:prstGeom prst="rect">
            <a:avLst/>
          </a:prstGeom>
          <a:noFill/>
        </p:spPr>
      </p:pic>
      <p:pic>
        <p:nvPicPr>
          <p:cNvPr id="16" name="Picture 3" descr="J:\HACER PPS\IMAGENES NAVIDAD\TgC_Navidad_60[1].gif"/>
          <p:cNvPicPr>
            <a:picLocks noChangeAspect="1" noChangeArrowheads="1" noCrop="1"/>
          </p:cNvPicPr>
          <p:nvPr/>
        </p:nvPicPr>
        <p:blipFill>
          <a:blip r:embed="rId7" cstate="print"/>
          <a:srcRect/>
          <a:stretch>
            <a:fillRect/>
          </a:stretch>
        </p:blipFill>
        <p:spPr bwMode="auto">
          <a:xfrm rot="510830">
            <a:off x="7154385" y="4175"/>
            <a:ext cx="428625" cy="5000660"/>
          </a:xfrm>
          <a:prstGeom prst="rect">
            <a:avLst/>
          </a:prstGeom>
          <a:noFill/>
        </p:spPr>
      </p:pic>
      <p:pic>
        <p:nvPicPr>
          <p:cNvPr id="17" name="Picture 4" descr="J:\HACER PPS\IMAGENES NAVIDAD\TgC_Navidad_60[1].gif"/>
          <p:cNvPicPr>
            <a:picLocks noChangeAspect="1" noChangeArrowheads="1" noCrop="1"/>
          </p:cNvPicPr>
          <p:nvPr/>
        </p:nvPicPr>
        <p:blipFill>
          <a:blip r:embed="rId7" cstate="print"/>
          <a:srcRect/>
          <a:stretch>
            <a:fillRect/>
          </a:stretch>
        </p:blipFill>
        <p:spPr bwMode="auto">
          <a:xfrm rot="989306">
            <a:off x="6385727" y="262206"/>
            <a:ext cx="455179" cy="4285491"/>
          </a:xfrm>
          <a:prstGeom prst="rect">
            <a:avLst/>
          </a:prstGeom>
          <a:noFill/>
        </p:spPr>
      </p:pic>
      <p:pic>
        <p:nvPicPr>
          <p:cNvPr id="18" name="Picture 6" descr="http://maitegarcianieto.com/Fotos/Cine/La%20historia%20Interminable/La%20historia%20Interminable-2.jpg"/>
          <p:cNvPicPr>
            <a:picLocks noChangeAspect="1" noChangeArrowheads="1"/>
          </p:cNvPicPr>
          <p:nvPr/>
        </p:nvPicPr>
        <p:blipFill>
          <a:blip r:embed="rId8" cstate="print"/>
          <a:srcRect/>
          <a:stretch>
            <a:fillRect/>
          </a:stretch>
        </p:blipFill>
        <p:spPr bwMode="auto">
          <a:xfrm>
            <a:off x="7072330" y="4357694"/>
            <a:ext cx="2406039" cy="2736000"/>
          </a:xfrm>
          <a:prstGeom prst="ellipse">
            <a:avLst/>
          </a:prstGeom>
          <a:noFill/>
          <a:effectLst>
            <a:softEdge rad="317500"/>
          </a:effectLst>
        </p:spPr>
      </p:pic>
      <p:sp>
        <p:nvSpPr>
          <p:cNvPr id="19" name="18 Rectángulo"/>
          <p:cNvSpPr/>
          <p:nvPr/>
        </p:nvSpPr>
        <p:spPr>
          <a:xfrm>
            <a:off x="3642191" y="335756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4.bp.blogspot.com/_R8sXCTZldrU/SzJoAFwfx2I/AAAAAAAAC-Q/muSwwQbYXI8/s400/fondo-wallpaper-navidad-hogar-chimenea-regalos.jpg"/>
          <p:cNvPicPr>
            <a:picLocks noChangeAspect="1" noChangeArrowheads="1"/>
          </p:cNvPicPr>
          <p:nvPr/>
        </p:nvPicPr>
        <p:blipFill>
          <a:blip r:embed="rId2" cstate="print"/>
          <a:srcRect b="7464"/>
          <a:stretch>
            <a:fillRect/>
          </a:stretch>
        </p:blipFill>
        <p:spPr bwMode="auto">
          <a:xfrm>
            <a:off x="0" y="0"/>
            <a:ext cx="9264000" cy="6858000"/>
          </a:xfrm>
          <a:prstGeom prst="rect">
            <a:avLst/>
          </a:prstGeom>
          <a:noFill/>
        </p:spPr>
      </p:pic>
      <p:pic>
        <p:nvPicPr>
          <p:cNvPr id="5" name="Picture 5" descr="J:\HACER PPS\LLUVIA-NIEVE-FUEGO\fuego[1].gif"/>
          <p:cNvPicPr>
            <a:picLocks noChangeAspect="1" noChangeArrowheads="1"/>
          </p:cNvPicPr>
          <p:nvPr/>
        </p:nvPicPr>
        <p:blipFill>
          <a:blip r:embed="rId3" cstate="print"/>
          <a:srcRect/>
          <a:stretch>
            <a:fillRect/>
          </a:stretch>
        </p:blipFill>
        <p:spPr bwMode="auto">
          <a:xfrm>
            <a:off x="714348" y="3714752"/>
            <a:ext cx="2321443" cy="2340000"/>
          </a:xfrm>
          <a:prstGeom prst="ellipse">
            <a:avLst/>
          </a:prstGeom>
          <a:noFill/>
          <a:effectLst>
            <a:softEdge rad="635000"/>
          </a:effectLst>
        </p:spPr>
      </p:pic>
      <p:sp>
        <p:nvSpPr>
          <p:cNvPr id="6" name="5 Rectángulo"/>
          <p:cNvSpPr/>
          <p:nvPr/>
        </p:nvSpPr>
        <p:spPr>
          <a:xfrm>
            <a:off x="785786" y="785794"/>
            <a:ext cx="4572000" cy="70788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 ¡¡¡Se acabó!!! Dijeron mamá y papá enfadados ! ! ! ,</a:t>
            </a:r>
            <a:endParaRPr lang="es-ES_tradnl" sz="2000" dirty="0">
              <a:solidFill>
                <a:schemeClr val="bg1"/>
              </a:solidFill>
              <a:latin typeface="Adobe Gothic Std B" pitchFamily="34" charset="-128"/>
              <a:ea typeface="Adobe Gothic Std B" pitchFamily="34" charset="-128"/>
            </a:endParaRPr>
          </a:p>
        </p:txBody>
      </p:sp>
      <p:pic>
        <p:nvPicPr>
          <p:cNvPr id="7" name="Picture 6" descr="J:\HACER PPS\para hacer navidad\slide0032_image028.gif"/>
          <p:cNvPicPr>
            <a:picLocks noChangeAspect="1" noChangeArrowheads="1" noCrop="1"/>
          </p:cNvPicPr>
          <p:nvPr/>
        </p:nvPicPr>
        <p:blipFill>
          <a:blip r:embed="rId4" cstate="print"/>
          <a:srcRect/>
          <a:stretch>
            <a:fillRect/>
          </a:stretch>
        </p:blipFill>
        <p:spPr bwMode="auto">
          <a:xfrm>
            <a:off x="5214942" y="1785926"/>
            <a:ext cx="1228725" cy="885825"/>
          </a:xfrm>
          <a:prstGeom prst="rect">
            <a:avLst/>
          </a:prstGeom>
          <a:noFill/>
        </p:spPr>
      </p:pic>
      <p:pic>
        <p:nvPicPr>
          <p:cNvPr id="8" name="Picture 4" descr="http://fc02.deviantart.net/fs70/f/2012/352/c/8/eldesastredemaria_blogspot_com_revenge_by_eldesastredemaria-d5oe2q2.png"/>
          <p:cNvPicPr>
            <a:picLocks noChangeAspect="1" noChangeArrowheads="1"/>
          </p:cNvPicPr>
          <p:nvPr/>
        </p:nvPicPr>
        <p:blipFill>
          <a:blip r:embed="rId5" cstate="print"/>
          <a:srcRect t="3750"/>
          <a:stretch>
            <a:fillRect/>
          </a:stretch>
        </p:blipFill>
        <p:spPr bwMode="auto">
          <a:xfrm>
            <a:off x="1928794" y="1998000"/>
            <a:ext cx="2962284" cy="4860000"/>
          </a:xfrm>
          <a:prstGeom prst="rect">
            <a:avLst/>
          </a:prstGeom>
          <a:noFill/>
        </p:spPr>
      </p:pic>
      <p:pic>
        <p:nvPicPr>
          <p:cNvPr id="10" name="Picture 4" descr="http://sinalefa2.files.wordpress.com/2009/12/figuras.gif"/>
          <p:cNvPicPr>
            <a:picLocks noChangeAspect="1" noChangeArrowheads="1"/>
          </p:cNvPicPr>
          <p:nvPr/>
        </p:nvPicPr>
        <p:blipFill>
          <a:blip r:embed="rId6" cstate="print"/>
          <a:srcRect/>
          <a:stretch>
            <a:fillRect/>
          </a:stretch>
        </p:blipFill>
        <p:spPr bwMode="auto">
          <a:xfrm>
            <a:off x="500034" y="1357298"/>
            <a:ext cx="2158200" cy="2376000"/>
          </a:xfrm>
          <a:prstGeom prst="rect">
            <a:avLst/>
          </a:prstGeom>
          <a:noFill/>
        </p:spPr>
      </p:pic>
      <p:pic>
        <p:nvPicPr>
          <p:cNvPr id="11265" name="Picture 1" descr="J:\HACER PPS\IMAGENES NAVIDAD\TgC_Navidad_60[1].gif"/>
          <p:cNvPicPr>
            <a:picLocks noChangeAspect="1" noChangeArrowheads="1" noCrop="1"/>
          </p:cNvPicPr>
          <p:nvPr/>
        </p:nvPicPr>
        <p:blipFill>
          <a:blip r:embed="rId7" cstate="print"/>
          <a:srcRect/>
          <a:stretch>
            <a:fillRect/>
          </a:stretch>
        </p:blipFill>
        <p:spPr bwMode="auto">
          <a:xfrm>
            <a:off x="8715375" y="0"/>
            <a:ext cx="428625" cy="5214950"/>
          </a:xfrm>
          <a:prstGeom prst="rect">
            <a:avLst/>
          </a:prstGeom>
          <a:noFill/>
        </p:spPr>
      </p:pic>
      <p:pic>
        <p:nvPicPr>
          <p:cNvPr id="11266" name="Picture 2" descr="J:\HACER PPS\IMAGENES NAVIDAD\TgC_Navidad_60[1].gif"/>
          <p:cNvPicPr>
            <a:picLocks noChangeAspect="1" noChangeArrowheads="1" noCrop="1"/>
          </p:cNvPicPr>
          <p:nvPr/>
        </p:nvPicPr>
        <p:blipFill>
          <a:blip r:embed="rId7" cstate="print"/>
          <a:srcRect/>
          <a:stretch>
            <a:fillRect/>
          </a:stretch>
        </p:blipFill>
        <p:spPr bwMode="auto">
          <a:xfrm rot="465274">
            <a:off x="7831548" y="292106"/>
            <a:ext cx="428625" cy="4929222"/>
          </a:xfrm>
          <a:prstGeom prst="rect">
            <a:avLst/>
          </a:prstGeom>
          <a:noFill/>
        </p:spPr>
      </p:pic>
      <p:pic>
        <p:nvPicPr>
          <p:cNvPr id="11267" name="Picture 3" descr="J:\HACER PPS\IMAGENES NAVIDAD\TgC_Navidad_60[1].gif"/>
          <p:cNvPicPr>
            <a:picLocks noChangeAspect="1" noChangeArrowheads="1" noCrop="1"/>
          </p:cNvPicPr>
          <p:nvPr/>
        </p:nvPicPr>
        <p:blipFill>
          <a:blip r:embed="rId7" cstate="print"/>
          <a:srcRect/>
          <a:stretch>
            <a:fillRect/>
          </a:stretch>
        </p:blipFill>
        <p:spPr bwMode="auto">
          <a:xfrm rot="510830">
            <a:off x="7154385" y="4175"/>
            <a:ext cx="428625" cy="5000660"/>
          </a:xfrm>
          <a:prstGeom prst="rect">
            <a:avLst/>
          </a:prstGeom>
          <a:noFill/>
        </p:spPr>
      </p:pic>
      <p:pic>
        <p:nvPicPr>
          <p:cNvPr id="11268" name="Picture 4" descr="J:\HACER PPS\IMAGENES NAVIDAD\TgC_Navidad_60[1].gif"/>
          <p:cNvPicPr>
            <a:picLocks noChangeAspect="1" noChangeArrowheads="1" noCrop="1"/>
          </p:cNvPicPr>
          <p:nvPr/>
        </p:nvPicPr>
        <p:blipFill>
          <a:blip r:embed="rId7" cstate="print"/>
          <a:srcRect/>
          <a:stretch>
            <a:fillRect/>
          </a:stretch>
        </p:blipFill>
        <p:spPr bwMode="auto">
          <a:xfrm rot="989306">
            <a:off x="6306825" y="768036"/>
            <a:ext cx="428625" cy="4035488"/>
          </a:xfrm>
          <a:prstGeom prst="rect">
            <a:avLst/>
          </a:prstGeom>
          <a:noFill/>
        </p:spPr>
      </p:pic>
      <p:pic>
        <p:nvPicPr>
          <p:cNvPr id="15" name="Picture 2" descr="http://fc08.deviantart.net/fs71/f/2012/159/0/d/victoria_revenge_png_by_eldesastredemaria-d52pezu.png"/>
          <p:cNvPicPr>
            <a:picLocks noChangeAspect="1" noChangeArrowheads="1"/>
          </p:cNvPicPr>
          <p:nvPr/>
        </p:nvPicPr>
        <p:blipFill>
          <a:blip r:embed="rId8" cstate="print"/>
          <a:srcRect b="8536"/>
          <a:stretch>
            <a:fillRect/>
          </a:stretch>
        </p:blipFill>
        <p:spPr bwMode="auto">
          <a:xfrm>
            <a:off x="4929190" y="2214000"/>
            <a:ext cx="2461309" cy="4644000"/>
          </a:xfrm>
          <a:prstGeom prst="rect">
            <a:avLst/>
          </a:prstGeom>
          <a:noFill/>
        </p:spPr>
      </p:pic>
      <p:sp>
        <p:nvSpPr>
          <p:cNvPr id="16" name="15 Rectángulo"/>
          <p:cNvSpPr/>
          <p:nvPr/>
        </p:nvSpPr>
        <p:spPr>
          <a:xfrm>
            <a:off x="713233"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pic>
        <p:nvPicPr>
          <p:cNvPr id="4" name="Picture 2" descr="http://static.wixstatic.com/media/dca640_141be1dc9decea343db8a8956fcc48a9.gif_srz_p_380_344_75_22_0.50_1.20_0.00_gif_srz"/>
          <p:cNvPicPr>
            <a:picLocks noChangeAspect="1" noChangeArrowheads="1"/>
          </p:cNvPicPr>
          <p:nvPr/>
        </p:nvPicPr>
        <p:blipFill>
          <a:blip r:embed="rId2" cstate="print"/>
          <a:srcRect/>
          <a:stretch>
            <a:fillRect/>
          </a:stretch>
        </p:blipFill>
        <p:spPr bwMode="auto">
          <a:xfrm rot="20761654">
            <a:off x="1059958" y="2350483"/>
            <a:ext cx="5925323" cy="5364000"/>
          </a:xfrm>
          <a:prstGeom prst="rect">
            <a:avLst/>
          </a:prstGeom>
          <a:noFill/>
        </p:spPr>
      </p:pic>
      <p:sp>
        <p:nvSpPr>
          <p:cNvPr id="5" name="4 Rectángulo"/>
          <p:cNvSpPr/>
          <p:nvPr/>
        </p:nvSpPr>
        <p:spPr>
          <a:xfrm>
            <a:off x="928662" y="571480"/>
            <a:ext cx="6929486" cy="1015663"/>
          </a:xfrm>
          <a:prstGeom prst="rect">
            <a:avLst/>
          </a:prstGeom>
        </p:spPr>
        <p:txBody>
          <a:bodyPr wrap="square">
            <a:spAutoFit/>
          </a:bodyPr>
          <a:lstStyle/>
          <a:p>
            <a:r>
              <a:rPr lang="es-ES" sz="2000" dirty="0" smtClean="0">
                <a:solidFill>
                  <a:schemeClr val="bg1"/>
                </a:solidFill>
                <a:latin typeface="Adobe Gothic Std B" pitchFamily="34" charset="-128"/>
                <a:ea typeface="Adobe Gothic Std B" pitchFamily="34" charset="-128"/>
              </a:rPr>
              <a:t>Ahora mismo vamos a meter todos los juguetes en una bolsa y vamos a regalárselos a los niños que no tienen casa y Papá Noel no ha podido dejarles nada.</a:t>
            </a:r>
            <a:endParaRPr lang="es-ES_tradnl" sz="2000" dirty="0">
              <a:solidFill>
                <a:schemeClr val="bg1"/>
              </a:solidFill>
              <a:latin typeface="Adobe Gothic Std B" pitchFamily="34" charset="-128"/>
              <a:ea typeface="Adobe Gothic Std B" pitchFamily="34" charset="-128"/>
            </a:endParaRPr>
          </a:p>
        </p:txBody>
      </p:sp>
      <p:pic>
        <p:nvPicPr>
          <p:cNvPr id="3074" name="Picture 2" descr="J:\HACER PPS\IMAGENES NAVIDAD\slide0003_image086.gif"/>
          <p:cNvPicPr>
            <a:picLocks noChangeAspect="1" noChangeArrowheads="1"/>
          </p:cNvPicPr>
          <p:nvPr/>
        </p:nvPicPr>
        <p:blipFill>
          <a:blip r:embed="rId3" cstate="print"/>
          <a:srcRect/>
          <a:stretch>
            <a:fillRect/>
          </a:stretch>
        </p:blipFill>
        <p:spPr bwMode="auto">
          <a:xfrm>
            <a:off x="6929454" y="2714620"/>
            <a:ext cx="1836277" cy="2357454"/>
          </a:xfrm>
          <a:prstGeom prst="rect">
            <a:avLst/>
          </a:prstGeom>
          <a:noFill/>
        </p:spPr>
      </p:pic>
      <p:pic>
        <p:nvPicPr>
          <p:cNvPr id="3076" name="Picture 4" descr="J:\HACER PPS\IMAGENES NAVIDAD\slide0003_image086.gif"/>
          <p:cNvPicPr>
            <a:picLocks noChangeAspect="1" noChangeArrowheads="1"/>
          </p:cNvPicPr>
          <p:nvPr/>
        </p:nvPicPr>
        <p:blipFill>
          <a:blip r:embed="rId3" cstate="print"/>
          <a:srcRect/>
          <a:stretch>
            <a:fillRect/>
          </a:stretch>
        </p:blipFill>
        <p:spPr bwMode="auto">
          <a:xfrm>
            <a:off x="5643570" y="1000108"/>
            <a:ext cx="2143140" cy="2286016"/>
          </a:xfrm>
          <a:prstGeom prst="rect">
            <a:avLst/>
          </a:prstGeom>
          <a:noFill/>
        </p:spPr>
      </p:pic>
      <p:pic>
        <p:nvPicPr>
          <p:cNvPr id="3078" name="Picture 6" descr="J:\HACER PPS\IMAGENES NAVIDAD\slide0003_image087.png"/>
          <p:cNvPicPr>
            <a:picLocks noChangeAspect="1" noChangeArrowheads="1"/>
          </p:cNvPicPr>
          <p:nvPr/>
        </p:nvPicPr>
        <p:blipFill>
          <a:blip r:embed="rId4" cstate="print"/>
          <a:srcRect/>
          <a:stretch>
            <a:fillRect/>
          </a:stretch>
        </p:blipFill>
        <p:spPr bwMode="auto">
          <a:xfrm>
            <a:off x="357158" y="1571612"/>
            <a:ext cx="2000250" cy="1890713"/>
          </a:xfrm>
          <a:prstGeom prst="rect">
            <a:avLst/>
          </a:prstGeom>
          <a:noFill/>
        </p:spPr>
      </p:pic>
      <p:pic>
        <p:nvPicPr>
          <p:cNvPr id="3079" name="Picture 7" descr="J:\HACER PPS\IMAGENES NAVIDAD\slide0003_image087.png"/>
          <p:cNvPicPr>
            <a:picLocks noChangeAspect="1" noChangeArrowheads="1"/>
          </p:cNvPicPr>
          <p:nvPr/>
        </p:nvPicPr>
        <p:blipFill>
          <a:blip r:embed="rId4" cstate="print"/>
          <a:srcRect/>
          <a:stretch>
            <a:fillRect/>
          </a:stretch>
        </p:blipFill>
        <p:spPr bwMode="auto">
          <a:xfrm>
            <a:off x="2571736" y="1428736"/>
            <a:ext cx="2000250" cy="1890713"/>
          </a:xfrm>
          <a:prstGeom prst="rect">
            <a:avLst/>
          </a:prstGeom>
          <a:noFill/>
        </p:spPr>
      </p:pic>
      <p:sp>
        <p:nvSpPr>
          <p:cNvPr id="10" name="9 Rectángulo"/>
          <p:cNvSpPr/>
          <p:nvPr/>
        </p:nvSpPr>
        <p:spPr>
          <a:xfrm>
            <a:off x="784671" y="614364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9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4.bp.blogspot.com/_R8sXCTZldrU/SzJoAFwfx2I/AAAAAAAAC-Q/muSwwQbYXI8/s400/fondo-wallpaper-navidad-hogar-chimenea-regalos.jpg"/>
          <p:cNvPicPr>
            <a:picLocks noChangeAspect="1" noChangeArrowheads="1"/>
          </p:cNvPicPr>
          <p:nvPr/>
        </p:nvPicPr>
        <p:blipFill>
          <a:blip r:embed="rId2" cstate="print"/>
          <a:srcRect b="8492"/>
          <a:stretch>
            <a:fillRect/>
          </a:stretch>
        </p:blipFill>
        <p:spPr bwMode="auto">
          <a:xfrm>
            <a:off x="0" y="0"/>
            <a:ext cx="9288315" cy="6876000"/>
          </a:xfrm>
          <a:prstGeom prst="rect">
            <a:avLst/>
          </a:prstGeom>
          <a:noFill/>
        </p:spPr>
      </p:pic>
      <p:pic>
        <p:nvPicPr>
          <p:cNvPr id="5" name="Picture 5" descr="J:\HACER PPS\LLUVIA-NIEVE-FUEGO\fuego[1].gif"/>
          <p:cNvPicPr>
            <a:picLocks noChangeAspect="1" noChangeArrowheads="1"/>
          </p:cNvPicPr>
          <p:nvPr/>
        </p:nvPicPr>
        <p:blipFill>
          <a:blip r:embed="rId3" cstate="print"/>
          <a:srcRect/>
          <a:stretch>
            <a:fillRect/>
          </a:stretch>
        </p:blipFill>
        <p:spPr bwMode="auto">
          <a:xfrm>
            <a:off x="785786" y="3643314"/>
            <a:ext cx="2321443" cy="2340000"/>
          </a:xfrm>
          <a:prstGeom prst="ellipse">
            <a:avLst/>
          </a:prstGeom>
          <a:noFill/>
          <a:effectLst>
            <a:softEdge rad="635000"/>
          </a:effectLst>
        </p:spPr>
      </p:pic>
      <p:pic>
        <p:nvPicPr>
          <p:cNvPr id="6" name="Picture 2" descr="http://petitemimine.p.e.pic.centerblog.net/sfcf5jkq.gif"/>
          <p:cNvPicPr>
            <a:picLocks noChangeAspect="1" noChangeArrowheads="1"/>
          </p:cNvPicPr>
          <p:nvPr/>
        </p:nvPicPr>
        <p:blipFill>
          <a:blip r:embed="rId4" cstate="print"/>
          <a:srcRect/>
          <a:stretch>
            <a:fillRect/>
          </a:stretch>
        </p:blipFill>
        <p:spPr bwMode="auto">
          <a:xfrm>
            <a:off x="7643834" y="-214338"/>
            <a:ext cx="1239241" cy="1116000"/>
          </a:xfrm>
          <a:prstGeom prst="rect">
            <a:avLst/>
          </a:prstGeom>
          <a:noFill/>
          <a:effectLst>
            <a:softEdge rad="31750"/>
          </a:effectLst>
        </p:spPr>
      </p:pic>
      <p:pic>
        <p:nvPicPr>
          <p:cNvPr id="8" name="Picture 6" descr="http://3.bp.blogspot.com/_HA_PeO775cI/S-lWNsWlKiI/AAAAAAAAAIY/BkfyXDX9RhY/s1600/ni%C3%B1o+triste.jpg"/>
          <p:cNvPicPr>
            <a:picLocks noChangeAspect="1" noChangeArrowheads="1"/>
          </p:cNvPicPr>
          <p:nvPr/>
        </p:nvPicPr>
        <p:blipFill>
          <a:blip r:embed="rId5" cstate="print"/>
          <a:srcRect/>
          <a:stretch>
            <a:fillRect/>
          </a:stretch>
        </p:blipFill>
        <p:spPr bwMode="auto">
          <a:xfrm>
            <a:off x="4286248" y="4000504"/>
            <a:ext cx="2561220" cy="3348000"/>
          </a:xfrm>
          <a:prstGeom prst="roundRect">
            <a:avLst/>
          </a:prstGeom>
          <a:noFill/>
          <a:effectLst>
            <a:softEdge rad="635000"/>
          </a:effectLst>
        </p:spPr>
      </p:pic>
      <p:sp>
        <p:nvSpPr>
          <p:cNvPr id="9" name="8 Rectángulo"/>
          <p:cNvSpPr/>
          <p:nvPr/>
        </p:nvSpPr>
        <p:spPr>
          <a:xfrm>
            <a:off x="785786" y="285728"/>
            <a:ext cx="4572000" cy="1938992"/>
          </a:xfrm>
          <a:prstGeom prst="rect">
            <a:avLst/>
          </a:prstGeom>
        </p:spPr>
        <p:txBody>
          <a:bodyPr>
            <a:spAutoFit/>
          </a:bodyPr>
          <a:lstStyle/>
          <a:p>
            <a:r>
              <a:rPr lang="es-ES" sz="2000" dirty="0" smtClean="0">
                <a:solidFill>
                  <a:srgbClr val="FF0000"/>
                </a:solidFill>
                <a:latin typeface="Adobe Gothic Std B" pitchFamily="34" charset="-128"/>
                <a:ea typeface="Adobe Gothic Std B" pitchFamily="34" charset="-128"/>
              </a:rPr>
              <a:t>Felipe y Adrián se pusieron a llorar, sus padres les reñían enfadados y de pronto Adrián se dio cuenta de que le había caído una gotita de agua en la mano, miró hacia arriba y vio que eran las lágrimas de Benjamín</a:t>
            </a:r>
            <a:endParaRPr lang="es-ES_tradnl" sz="2000" dirty="0">
              <a:solidFill>
                <a:srgbClr val="FF0000"/>
              </a:solidFill>
              <a:latin typeface="Adobe Gothic Std B" pitchFamily="34" charset="-128"/>
              <a:ea typeface="Adobe Gothic Std B" pitchFamily="34" charset="-128"/>
            </a:endParaRPr>
          </a:p>
        </p:txBody>
      </p:sp>
      <p:pic>
        <p:nvPicPr>
          <p:cNvPr id="10" name="Picture 6" descr="J:\HACER PPS\para hacer navidad\slide0032_image028.gif"/>
          <p:cNvPicPr>
            <a:picLocks noChangeAspect="1" noChangeArrowheads="1" noCrop="1"/>
          </p:cNvPicPr>
          <p:nvPr/>
        </p:nvPicPr>
        <p:blipFill>
          <a:blip r:embed="rId6" cstate="print"/>
          <a:srcRect/>
          <a:stretch>
            <a:fillRect/>
          </a:stretch>
        </p:blipFill>
        <p:spPr bwMode="auto">
          <a:xfrm>
            <a:off x="5214942" y="1785926"/>
            <a:ext cx="1228725" cy="885825"/>
          </a:xfrm>
          <a:prstGeom prst="rect">
            <a:avLst/>
          </a:prstGeom>
          <a:noFill/>
        </p:spPr>
      </p:pic>
      <p:pic>
        <p:nvPicPr>
          <p:cNvPr id="88066"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7858148" y="571480"/>
            <a:ext cx="228465" cy="396000"/>
          </a:xfrm>
          <a:prstGeom prst="ellipse">
            <a:avLst/>
          </a:prstGeom>
          <a:noFill/>
          <a:effectLst>
            <a:softEdge rad="63500"/>
          </a:effectLst>
        </p:spPr>
      </p:pic>
      <p:pic>
        <p:nvPicPr>
          <p:cNvPr id="14"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7572396" y="1357298"/>
            <a:ext cx="228465" cy="396000"/>
          </a:xfrm>
          <a:prstGeom prst="ellipse">
            <a:avLst/>
          </a:prstGeom>
          <a:noFill/>
          <a:effectLst>
            <a:softEdge rad="63500"/>
          </a:effectLst>
        </p:spPr>
      </p:pic>
      <p:pic>
        <p:nvPicPr>
          <p:cNvPr id="15"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7072330" y="2643182"/>
            <a:ext cx="228465" cy="396000"/>
          </a:xfrm>
          <a:prstGeom prst="ellipse">
            <a:avLst/>
          </a:prstGeom>
          <a:noFill/>
          <a:effectLst>
            <a:softEdge rad="63500"/>
          </a:effectLst>
        </p:spPr>
      </p:pic>
      <p:pic>
        <p:nvPicPr>
          <p:cNvPr id="88068" name="Picture 4" descr="http://1.bp.blogspot.com/-H3napNjqOuc/T9VHyujvwRI/AAAAAAAAKwg/lm2BEW8QInE/s1600/frase.jpg"/>
          <p:cNvPicPr>
            <a:picLocks noChangeAspect="1" noChangeArrowheads="1"/>
          </p:cNvPicPr>
          <p:nvPr/>
        </p:nvPicPr>
        <p:blipFill>
          <a:blip r:embed="rId8" cstate="print"/>
          <a:srcRect t="9020"/>
          <a:stretch>
            <a:fillRect/>
          </a:stretch>
        </p:blipFill>
        <p:spPr bwMode="auto">
          <a:xfrm>
            <a:off x="-571536" y="3286124"/>
            <a:ext cx="3327493" cy="4536000"/>
          </a:xfrm>
          <a:prstGeom prst="ellipse">
            <a:avLst/>
          </a:prstGeom>
          <a:noFill/>
          <a:effectLst>
            <a:softEdge rad="635000"/>
          </a:effectLst>
        </p:spPr>
      </p:pic>
      <p:pic>
        <p:nvPicPr>
          <p:cNvPr id="18"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6215074" y="4286256"/>
            <a:ext cx="228465" cy="396000"/>
          </a:xfrm>
          <a:prstGeom prst="ellipse">
            <a:avLst/>
          </a:prstGeom>
          <a:noFill/>
          <a:effectLst>
            <a:softEdge rad="63500"/>
          </a:effectLst>
        </p:spPr>
      </p:pic>
      <p:pic>
        <p:nvPicPr>
          <p:cNvPr id="16"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7358082" y="1928802"/>
            <a:ext cx="228465" cy="396000"/>
          </a:xfrm>
          <a:prstGeom prst="ellipse">
            <a:avLst/>
          </a:prstGeom>
          <a:noFill/>
          <a:effectLst>
            <a:softEdge rad="63500"/>
          </a:effectLst>
        </p:spPr>
      </p:pic>
      <p:pic>
        <p:nvPicPr>
          <p:cNvPr id="17" name="Picture 2" descr="https://encrypted-tbn3.gstatic.com/images?q=tbn:ANd9GcTf4gDOfE2yKWqvy78emVhnF8dDsPBQHVwVmUiY5z6NG8o-uSzO"/>
          <p:cNvPicPr>
            <a:picLocks noChangeAspect="1" noChangeArrowheads="1"/>
          </p:cNvPicPr>
          <p:nvPr/>
        </p:nvPicPr>
        <p:blipFill>
          <a:blip r:embed="rId7" cstate="print"/>
          <a:srcRect l="21635" r="20673"/>
          <a:stretch>
            <a:fillRect/>
          </a:stretch>
        </p:blipFill>
        <p:spPr bwMode="auto">
          <a:xfrm>
            <a:off x="6643702" y="3571876"/>
            <a:ext cx="228465" cy="396000"/>
          </a:xfrm>
          <a:prstGeom prst="ellipse">
            <a:avLst/>
          </a:prstGeom>
          <a:noFill/>
          <a:effectLst>
            <a:softEdge rad="63500"/>
          </a:effectLst>
        </p:spPr>
      </p:pic>
      <p:pic>
        <p:nvPicPr>
          <p:cNvPr id="19" name="Picture 4" descr="http://sinalefa2.files.wordpress.com/2009/12/figuras.gif"/>
          <p:cNvPicPr>
            <a:picLocks noChangeAspect="1" noChangeArrowheads="1"/>
          </p:cNvPicPr>
          <p:nvPr/>
        </p:nvPicPr>
        <p:blipFill>
          <a:blip r:embed="rId9" cstate="print"/>
          <a:srcRect/>
          <a:stretch>
            <a:fillRect/>
          </a:stretch>
        </p:blipFill>
        <p:spPr bwMode="auto">
          <a:xfrm>
            <a:off x="500034" y="1428736"/>
            <a:ext cx="2158200" cy="2376000"/>
          </a:xfrm>
          <a:prstGeom prst="rect">
            <a:avLst/>
          </a:prstGeom>
          <a:noFill/>
        </p:spPr>
      </p:pic>
      <p:pic>
        <p:nvPicPr>
          <p:cNvPr id="9227" name="Picture 11" descr="J:\HACER PPS\IMAGENES NAVIDAD\TgC_Navidad_60[1].gif"/>
          <p:cNvPicPr>
            <a:picLocks noChangeAspect="1" noChangeArrowheads="1" noCrop="1"/>
          </p:cNvPicPr>
          <p:nvPr/>
        </p:nvPicPr>
        <p:blipFill>
          <a:blip r:embed="rId10" cstate="print"/>
          <a:srcRect/>
          <a:stretch>
            <a:fillRect/>
          </a:stretch>
        </p:blipFill>
        <p:spPr bwMode="auto">
          <a:xfrm>
            <a:off x="8715375" y="1214422"/>
            <a:ext cx="428625" cy="4000528"/>
          </a:xfrm>
          <a:prstGeom prst="rect">
            <a:avLst/>
          </a:prstGeom>
          <a:noFill/>
        </p:spPr>
      </p:pic>
      <p:pic>
        <p:nvPicPr>
          <p:cNvPr id="9228" name="Picture 12" descr="J:\HACER PPS\IMAGENES NAVIDAD\TgC_Navidad_60[1].gif"/>
          <p:cNvPicPr>
            <a:picLocks noChangeAspect="1" noChangeArrowheads="1" noCrop="1"/>
          </p:cNvPicPr>
          <p:nvPr/>
        </p:nvPicPr>
        <p:blipFill>
          <a:blip r:embed="rId10" cstate="print"/>
          <a:srcRect/>
          <a:stretch>
            <a:fillRect/>
          </a:stretch>
        </p:blipFill>
        <p:spPr bwMode="auto">
          <a:xfrm rot="1060481">
            <a:off x="7630261" y="1037190"/>
            <a:ext cx="428625" cy="4212513"/>
          </a:xfrm>
          <a:prstGeom prst="rect">
            <a:avLst/>
          </a:prstGeom>
          <a:noFill/>
        </p:spPr>
      </p:pic>
      <p:pic>
        <p:nvPicPr>
          <p:cNvPr id="9229" name="Picture 13" descr="J:\HACER PPS\IMAGENES NAVIDAD\TgC_Navidad_60[1].gif"/>
          <p:cNvPicPr>
            <a:picLocks noChangeAspect="1" noChangeArrowheads="1" noCrop="1"/>
          </p:cNvPicPr>
          <p:nvPr/>
        </p:nvPicPr>
        <p:blipFill>
          <a:blip r:embed="rId10" cstate="print"/>
          <a:srcRect/>
          <a:stretch>
            <a:fillRect/>
          </a:stretch>
        </p:blipFill>
        <p:spPr bwMode="auto">
          <a:xfrm rot="1202531">
            <a:off x="6491739" y="678556"/>
            <a:ext cx="512101" cy="3789544"/>
          </a:xfrm>
          <a:prstGeom prst="rect">
            <a:avLst/>
          </a:prstGeom>
          <a:noFill/>
        </p:spPr>
      </p:pic>
      <p:sp>
        <p:nvSpPr>
          <p:cNvPr id="31" name="30 Rectángulo"/>
          <p:cNvSpPr/>
          <p:nvPr/>
        </p:nvSpPr>
        <p:spPr>
          <a:xfrm rot="21387447">
            <a:off x="4714876" y="421481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3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http://www.canalred.info/navidad/Arboles-de-Navidad/Arbol-de-navidad-188.gif"/>
          <p:cNvPicPr>
            <a:picLocks noChangeAspect="1" noChangeArrowheads="1" noCrop="1"/>
          </p:cNvPicPr>
          <p:nvPr/>
        </p:nvPicPr>
        <p:blipFill>
          <a:blip r:embed="rId2" cstate="print"/>
          <a:srcRect/>
          <a:stretch>
            <a:fillRect/>
          </a:stretch>
        </p:blipFill>
        <p:spPr bwMode="auto">
          <a:xfrm>
            <a:off x="-285784" y="0"/>
            <a:ext cx="9626714" cy="6912000"/>
          </a:xfrm>
          <a:prstGeom prst="rect">
            <a:avLst/>
          </a:prstGeom>
          <a:noFill/>
        </p:spPr>
      </p:pic>
      <p:pic>
        <p:nvPicPr>
          <p:cNvPr id="5" name="Picture 2" descr="http://zezete2.z.e.pic.centerblog.net/77d28a7a.png"/>
          <p:cNvPicPr>
            <a:picLocks noChangeAspect="1" noChangeArrowheads="1"/>
          </p:cNvPicPr>
          <p:nvPr/>
        </p:nvPicPr>
        <p:blipFill>
          <a:blip r:embed="rId3" cstate="print"/>
          <a:srcRect/>
          <a:stretch>
            <a:fillRect/>
          </a:stretch>
        </p:blipFill>
        <p:spPr bwMode="auto">
          <a:xfrm>
            <a:off x="6172426" y="3143248"/>
            <a:ext cx="2971574" cy="4032000"/>
          </a:xfrm>
          <a:prstGeom prst="rect">
            <a:avLst/>
          </a:prstGeom>
          <a:noFill/>
        </p:spPr>
      </p:pic>
      <p:pic>
        <p:nvPicPr>
          <p:cNvPr id="6" name="Picture 6" descr="http://edukame.com/sites/default/files/articulo/la-relacion-entre-hermanos_fullblock_4.jpg"/>
          <p:cNvPicPr>
            <a:picLocks noChangeAspect="1" noChangeArrowheads="1"/>
          </p:cNvPicPr>
          <p:nvPr/>
        </p:nvPicPr>
        <p:blipFill>
          <a:blip r:embed="rId4" cstate="print"/>
          <a:srcRect l="9783" r="8695"/>
          <a:stretch>
            <a:fillRect/>
          </a:stretch>
        </p:blipFill>
        <p:spPr bwMode="auto">
          <a:xfrm>
            <a:off x="285720" y="642918"/>
            <a:ext cx="3571900" cy="2495551"/>
          </a:xfrm>
          <a:prstGeom prst="roundRect">
            <a:avLst/>
          </a:prstGeom>
          <a:noFill/>
          <a:effectLst>
            <a:softEdge rad="635000"/>
          </a:effectLst>
        </p:spPr>
      </p:pic>
      <p:sp>
        <p:nvSpPr>
          <p:cNvPr id="7" name="6 Rectángulo"/>
          <p:cNvSpPr/>
          <p:nvPr/>
        </p:nvSpPr>
        <p:spPr>
          <a:xfrm>
            <a:off x="5500694" y="285728"/>
            <a:ext cx="4572000" cy="163121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Se calló de inmediato y</a:t>
            </a:r>
          </a:p>
          <a:p>
            <a:r>
              <a:rPr lang="es-ES" sz="2000" dirty="0" smtClean="0">
                <a:solidFill>
                  <a:schemeClr val="bg1"/>
                </a:solidFill>
                <a:latin typeface="Adobe Gothic Std B" pitchFamily="34" charset="-128"/>
                <a:ea typeface="Adobe Gothic Std B" pitchFamily="34" charset="-128"/>
              </a:rPr>
              <a:t> acercándose a su hermano </a:t>
            </a:r>
          </a:p>
          <a:p>
            <a:r>
              <a:rPr lang="es-ES" sz="2000" dirty="0" smtClean="0">
                <a:solidFill>
                  <a:schemeClr val="bg1"/>
                </a:solidFill>
                <a:latin typeface="Adobe Gothic Std B" pitchFamily="34" charset="-128"/>
                <a:ea typeface="Adobe Gothic Std B" pitchFamily="34" charset="-128"/>
              </a:rPr>
              <a:t>le dio un besito y le dijo:</a:t>
            </a:r>
          </a:p>
          <a:p>
            <a:r>
              <a:rPr lang="es-ES" sz="2000" dirty="0" smtClean="0">
                <a:solidFill>
                  <a:schemeClr val="bg1"/>
                </a:solidFill>
                <a:latin typeface="Adobe Gothic Std B" pitchFamily="34" charset="-128"/>
                <a:ea typeface="Adobe Gothic Std B" pitchFamily="34" charset="-128"/>
              </a:rPr>
              <a:t> Perdón!!! A la vez que le </a:t>
            </a:r>
          </a:p>
          <a:p>
            <a:r>
              <a:rPr lang="es-ES" sz="2000" dirty="0" smtClean="0">
                <a:solidFill>
                  <a:schemeClr val="bg1"/>
                </a:solidFill>
                <a:latin typeface="Adobe Gothic Std B" pitchFamily="34" charset="-128"/>
                <a:ea typeface="Adobe Gothic Std B" pitchFamily="34" charset="-128"/>
              </a:rPr>
              <a:t>dejaba su patinete nuevo.</a:t>
            </a:r>
            <a:endParaRPr lang="es-ES_tradnl" sz="2000" dirty="0">
              <a:solidFill>
                <a:schemeClr val="bg1"/>
              </a:solidFill>
              <a:latin typeface="Adobe Gothic Std B" pitchFamily="34" charset="-128"/>
              <a:ea typeface="Adobe Gothic Std B" pitchFamily="34" charset="-128"/>
            </a:endParaRPr>
          </a:p>
        </p:txBody>
      </p:sp>
      <p:pic>
        <p:nvPicPr>
          <p:cNvPr id="92166" name="Picture 6" descr="http://www.gifss.es/juguetes/skate/skate.png"/>
          <p:cNvPicPr>
            <a:picLocks noChangeAspect="1" noChangeArrowheads="1"/>
          </p:cNvPicPr>
          <p:nvPr/>
        </p:nvPicPr>
        <p:blipFill>
          <a:blip r:embed="rId5" cstate="print"/>
          <a:srcRect/>
          <a:stretch>
            <a:fillRect/>
          </a:stretch>
        </p:blipFill>
        <p:spPr bwMode="auto">
          <a:xfrm>
            <a:off x="1785918" y="2714620"/>
            <a:ext cx="1990725" cy="1714500"/>
          </a:xfrm>
          <a:prstGeom prst="rect">
            <a:avLst/>
          </a:prstGeom>
          <a:noFill/>
        </p:spPr>
      </p:pic>
      <p:sp>
        <p:nvSpPr>
          <p:cNvPr id="12" name="11 Rectángulo"/>
          <p:cNvSpPr/>
          <p:nvPr/>
        </p:nvSpPr>
        <p:spPr>
          <a:xfrm>
            <a:off x="5572132" y="2071678"/>
            <a:ext cx="4572000" cy="1323439"/>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El hermano mayor, le dijo. Jugaremos los dos con todo </a:t>
            </a:r>
          </a:p>
          <a:p>
            <a:r>
              <a:rPr lang="es-ES" sz="2000" dirty="0" smtClean="0">
                <a:solidFill>
                  <a:schemeClr val="bg1"/>
                </a:solidFill>
                <a:latin typeface="Adobe Gothic Std B" pitchFamily="34" charset="-128"/>
                <a:ea typeface="Adobe Gothic Std B" pitchFamily="34" charset="-128"/>
              </a:rPr>
              <a:t>por turnos, primero tú y </a:t>
            </a:r>
          </a:p>
          <a:p>
            <a:r>
              <a:rPr lang="es-ES" sz="2000" dirty="0" smtClean="0">
                <a:solidFill>
                  <a:schemeClr val="bg1"/>
                </a:solidFill>
                <a:latin typeface="Adobe Gothic Std B" pitchFamily="34" charset="-128"/>
                <a:ea typeface="Adobe Gothic Std B" pitchFamily="34" charset="-128"/>
              </a:rPr>
              <a:t>luego me toca a mí, ¿vale?.</a:t>
            </a:r>
            <a:endParaRPr lang="es-ES_tradnl" sz="2000" dirty="0">
              <a:solidFill>
                <a:schemeClr val="bg1"/>
              </a:solidFill>
              <a:latin typeface="Adobe Gothic Std B" pitchFamily="34" charset="-128"/>
              <a:ea typeface="Adobe Gothic Std B" pitchFamily="34" charset="-128"/>
            </a:endParaRPr>
          </a:p>
        </p:txBody>
      </p:sp>
      <p:pic>
        <p:nvPicPr>
          <p:cNvPr id="8195" name="Picture 3" descr="J:\HACER PPS\IMAGENES NAVIDAD\luces2[1].gif"/>
          <p:cNvPicPr>
            <a:picLocks noChangeAspect="1" noChangeArrowheads="1" noCrop="1"/>
          </p:cNvPicPr>
          <p:nvPr/>
        </p:nvPicPr>
        <p:blipFill>
          <a:blip r:embed="rId6" cstate="print"/>
          <a:srcRect/>
          <a:stretch>
            <a:fillRect/>
          </a:stretch>
        </p:blipFill>
        <p:spPr bwMode="auto">
          <a:xfrm>
            <a:off x="2928926" y="5857892"/>
            <a:ext cx="3171825" cy="428625"/>
          </a:xfrm>
          <a:prstGeom prst="rect">
            <a:avLst/>
          </a:prstGeom>
          <a:noFill/>
        </p:spPr>
      </p:pic>
      <p:pic>
        <p:nvPicPr>
          <p:cNvPr id="8196" name="Picture 4" descr="J:\HACER PPS\IMAGENES NAVIDAD\luces2[1].gif"/>
          <p:cNvPicPr>
            <a:picLocks noChangeAspect="1" noChangeArrowheads="1" noCrop="1"/>
          </p:cNvPicPr>
          <p:nvPr/>
        </p:nvPicPr>
        <p:blipFill>
          <a:blip r:embed="rId6" cstate="print"/>
          <a:srcRect/>
          <a:stretch>
            <a:fillRect/>
          </a:stretch>
        </p:blipFill>
        <p:spPr bwMode="auto">
          <a:xfrm>
            <a:off x="3071802" y="4929198"/>
            <a:ext cx="3171825" cy="428625"/>
          </a:xfrm>
          <a:prstGeom prst="rect">
            <a:avLst/>
          </a:prstGeom>
          <a:noFill/>
        </p:spPr>
      </p:pic>
      <p:pic>
        <p:nvPicPr>
          <p:cNvPr id="8197" name="Picture 5" descr="J:\HACER PPS\IMAGENES NAVIDAD\luces2[1].gif"/>
          <p:cNvPicPr>
            <a:picLocks noChangeAspect="1" noChangeArrowheads="1" noCrop="1"/>
          </p:cNvPicPr>
          <p:nvPr/>
        </p:nvPicPr>
        <p:blipFill>
          <a:blip r:embed="rId6" cstate="print"/>
          <a:srcRect/>
          <a:stretch>
            <a:fillRect/>
          </a:stretch>
        </p:blipFill>
        <p:spPr bwMode="auto">
          <a:xfrm>
            <a:off x="2928926" y="4214818"/>
            <a:ext cx="3171825" cy="428625"/>
          </a:xfrm>
          <a:prstGeom prst="rect">
            <a:avLst/>
          </a:prstGeom>
          <a:noFill/>
        </p:spPr>
      </p:pic>
      <p:pic>
        <p:nvPicPr>
          <p:cNvPr id="8199" name="Picture 7" descr="J:\HACER PPS\IMAGENES NAVIDAD\luces-05[1].gif"/>
          <p:cNvPicPr>
            <a:picLocks noChangeAspect="1" noChangeArrowheads="1" noCrop="1"/>
          </p:cNvPicPr>
          <p:nvPr/>
        </p:nvPicPr>
        <p:blipFill>
          <a:blip r:embed="rId7" cstate="print"/>
          <a:srcRect/>
          <a:stretch>
            <a:fillRect/>
          </a:stretch>
        </p:blipFill>
        <p:spPr bwMode="auto">
          <a:xfrm>
            <a:off x="3428992" y="3286124"/>
            <a:ext cx="2071701" cy="419100"/>
          </a:xfrm>
          <a:prstGeom prst="rect">
            <a:avLst/>
          </a:prstGeom>
          <a:noFill/>
        </p:spPr>
      </p:pic>
      <p:pic>
        <p:nvPicPr>
          <p:cNvPr id="8200" name="Picture 8" descr="J:\HACER PPS\IMAGENES NAVIDAD\luces-05[1].gif"/>
          <p:cNvPicPr>
            <a:picLocks noChangeAspect="1" noChangeArrowheads="1" noCrop="1"/>
          </p:cNvPicPr>
          <p:nvPr/>
        </p:nvPicPr>
        <p:blipFill>
          <a:blip r:embed="rId7" cstate="print"/>
          <a:srcRect/>
          <a:stretch>
            <a:fillRect/>
          </a:stretch>
        </p:blipFill>
        <p:spPr bwMode="auto">
          <a:xfrm>
            <a:off x="3929058" y="2428868"/>
            <a:ext cx="1171575" cy="419100"/>
          </a:xfrm>
          <a:prstGeom prst="rect">
            <a:avLst/>
          </a:prstGeom>
          <a:noFill/>
        </p:spPr>
      </p:pic>
      <p:pic>
        <p:nvPicPr>
          <p:cNvPr id="8201" name="Picture 9" descr="J:\HACER PPS\IMAGENES NAVIDAD\luces-26[1].gif"/>
          <p:cNvPicPr>
            <a:picLocks noChangeAspect="1" noChangeArrowheads="1" noCrop="1"/>
          </p:cNvPicPr>
          <p:nvPr/>
        </p:nvPicPr>
        <p:blipFill>
          <a:blip r:embed="rId8" cstate="print"/>
          <a:srcRect/>
          <a:stretch>
            <a:fillRect/>
          </a:stretch>
        </p:blipFill>
        <p:spPr bwMode="auto">
          <a:xfrm>
            <a:off x="3929058" y="1785925"/>
            <a:ext cx="928690" cy="309563"/>
          </a:xfrm>
          <a:prstGeom prst="rect">
            <a:avLst/>
          </a:prstGeom>
          <a:noFill/>
        </p:spPr>
      </p:pic>
      <p:pic>
        <p:nvPicPr>
          <p:cNvPr id="8202" name="Picture 10" descr="J:\HACER PPS\IMAGENES NAVIDAD\luces-26[1].gif"/>
          <p:cNvPicPr>
            <a:picLocks noChangeAspect="1" noChangeArrowheads="1" noCrop="1"/>
          </p:cNvPicPr>
          <p:nvPr/>
        </p:nvPicPr>
        <p:blipFill>
          <a:blip r:embed="rId8" cstate="print"/>
          <a:srcRect/>
          <a:stretch>
            <a:fillRect/>
          </a:stretch>
        </p:blipFill>
        <p:spPr bwMode="auto">
          <a:xfrm>
            <a:off x="4214810" y="1571612"/>
            <a:ext cx="571500" cy="190500"/>
          </a:xfrm>
          <a:prstGeom prst="rect">
            <a:avLst/>
          </a:prstGeom>
          <a:noFill/>
        </p:spPr>
      </p:pic>
      <p:sp>
        <p:nvSpPr>
          <p:cNvPr id="20" name="19 Rectángulo"/>
          <p:cNvSpPr/>
          <p:nvPr/>
        </p:nvSpPr>
        <p:spPr>
          <a:xfrm>
            <a:off x="5356703" y="648866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5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4.bp.blogspot.com/_R8sXCTZldrU/SzJoAFwfx2I/AAAAAAAAC-Q/muSwwQbYXI8/s400/fondo-wallpaper-navidad-hogar-chimenea-regalos.jpg"/>
          <p:cNvPicPr>
            <a:picLocks noChangeAspect="1" noChangeArrowheads="1"/>
          </p:cNvPicPr>
          <p:nvPr/>
        </p:nvPicPr>
        <p:blipFill>
          <a:blip r:embed="rId2" cstate="print"/>
          <a:srcRect b="8492"/>
          <a:stretch>
            <a:fillRect/>
          </a:stretch>
        </p:blipFill>
        <p:spPr bwMode="auto">
          <a:xfrm>
            <a:off x="0" y="0"/>
            <a:ext cx="9288315" cy="6876000"/>
          </a:xfrm>
          <a:prstGeom prst="rect">
            <a:avLst/>
          </a:prstGeom>
          <a:noFill/>
        </p:spPr>
      </p:pic>
      <p:pic>
        <p:nvPicPr>
          <p:cNvPr id="5" name="Picture 5" descr="J:\HACER PPS\LLUVIA-NIEVE-FUEGO\fuego[1].gif"/>
          <p:cNvPicPr>
            <a:picLocks noChangeAspect="1" noChangeArrowheads="1"/>
          </p:cNvPicPr>
          <p:nvPr/>
        </p:nvPicPr>
        <p:blipFill>
          <a:blip r:embed="rId3" cstate="print"/>
          <a:srcRect/>
          <a:stretch>
            <a:fillRect/>
          </a:stretch>
        </p:blipFill>
        <p:spPr bwMode="auto">
          <a:xfrm>
            <a:off x="785786" y="3643314"/>
            <a:ext cx="2321443" cy="2340000"/>
          </a:xfrm>
          <a:prstGeom prst="ellipse">
            <a:avLst/>
          </a:prstGeom>
          <a:noFill/>
          <a:effectLst>
            <a:softEdge rad="635000"/>
          </a:effectLst>
        </p:spPr>
      </p:pic>
      <p:pic>
        <p:nvPicPr>
          <p:cNvPr id="10" name="Picture 6" descr="J:\HACER PPS\para hacer navidad\slide0032_image028.gif"/>
          <p:cNvPicPr>
            <a:picLocks noChangeAspect="1" noChangeArrowheads="1" noCrop="1"/>
          </p:cNvPicPr>
          <p:nvPr/>
        </p:nvPicPr>
        <p:blipFill>
          <a:blip r:embed="rId4" cstate="print"/>
          <a:srcRect/>
          <a:stretch>
            <a:fillRect/>
          </a:stretch>
        </p:blipFill>
        <p:spPr bwMode="auto">
          <a:xfrm>
            <a:off x="5214942" y="1785926"/>
            <a:ext cx="1228725" cy="885825"/>
          </a:xfrm>
          <a:prstGeom prst="rect">
            <a:avLst/>
          </a:prstGeom>
          <a:noFill/>
        </p:spPr>
      </p:pic>
      <p:pic>
        <p:nvPicPr>
          <p:cNvPr id="16" name="Picture 2" descr="padres-e-hijos-862404"/>
          <p:cNvPicPr>
            <a:picLocks noChangeAspect="1" noChangeArrowheads="1"/>
          </p:cNvPicPr>
          <p:nvPr/>
        </p:nvPicPr>
        <p:blipFill>
          <a:blip r:embed="rId5" cstate="print"/>
          <a:srcRect/>
          <a:stretch>
            <a:fillRect/>
          </a:stretch>
        </p:blipFill>
        <p:spPr bwMode="auto">
          <a:xfrm>
            <a:off x="2071670" y="3857628"/>
            <a:ext cx="4107679" cy="3204000"/>
          </a:xfrm>
          <a:prstGeom prst="rect">
            <a:avLst/>
          </a:prstGeom>
          <a:noFill/>
          <a:effectLst>
            <a:softEdge rad="317500"/>
          </a:effectLst>
        </p:spPr>
      </p:pic>
      <p:sp>
        <p:nvSpPr>
          <p:cNvPr id="17" name="16 Rectángulo"/>
          <p:cNvSpPr/>
          <p:nvPr/>
        </p:nvSpPr>
        <p:spPr>
          <a:xfrm>
            <a:off x="428596" y="857232"/>
            <a:ext cx="4572000" cy="70788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Muy bien, hijos, así se hace!!!, dijeron los papás muy contentos y ahora ….</a:t>
            </a:r>
            <a:endParaRPr lang="es-ES_tradnl" sz="2000" dirty="0">
              <a:solidFill>
                <a:schemeClr val="bg1"/>
              </a:solidFill>
              <a:latin typeface="Adobe Gothic Std B" pitchFamily="34" charset="-128"/>
              <a:ea typeface="Adobe Gothic Std B" pitchFamily="34" charset="-128"/>
            </a:endParaRPr>
          </a:p>
        </p:txBody>
      </p:sp>
      <p:pic>
        <p:nvPicPr>
          <p:cNvPr id="9" name="Picture 4" descr="http://sinalefa2.files.wordpress.com/2009/12/figuras.gif"/>
          <p:cNvPicPr>
            <a:picLocks noChangeAspect="1" noChangeArrowheads="1"/>
          </p:cNvPicPr>
          <p:nvPr/>
        </p:nvPicPr>
        <p:blipFill>
          <a:blip r:embed="rId6" cstate="print"/>
          <a:srcRect/>
          <a:stretch>
            <a:fillRect/>
          </a:stretch>
        </p:blipFill>
        <p:spPr bwMode="auto">
          <a:xfrm>
            <a:off x="428596" y="1357298"/>
            <a:ext cx="2158200" cy="2376000"/>
          </a:xfrm>
          <a:prstGeom prst="rect">
            <a:avLst/>
          </a:prstGeom>
          <a:noFill/>
        </p:spPr>
      </p:pic>
      <p:pic>
        <p:nvPicPr>
          <p:cNvPr id="7170" name="Picture 2" descr="J:\HACER PPS\IMAGENES NAVIDAD\luces-05[1].gif"/>
          <p:cNvPicPr>
            <a:picLocks noChangeAspect="1" noChangeArrowheads="1" noCrop="1"/>
          </p:cNvPicPr>
          <p:nvPr/>
        </p:nvPicPr>
        <p:blipFill>
          <a:blip r:embed="rId7" cstate="print"/>
          <a:srcRect/>
          <a:stretch>
            <a:fillRect/>
          </a:stretch>
        </p:blipFill>
        <p:spPr bwMode="auto">
          <a:xfrm rot="21378421">
            <a:off x="7721692" y="3744474"/>
            <a:ext cx="1425832" cy="419100"/>
          </a:xfrm>
          <a:prstGeom prst="rect">
            <a:avLst/>
          </a:prstGeom>
          <a:noFill/>
        </p:spPr>
      </p:pic>
      <p:pic>
        <p:nvPicPr>
          <p:cNvPr id="12" name="Picture 2" descr="J:\HACER PPS\IMAGENES NAVIDAD\luces-05[1].gif"/>
          <p:cNvPicPr>
            <a:picLocks noChangeAspect="1" noChangeArrowheads="1" noCrop="1"/>
          </p:cNvPicPr>
          <p:nvPr/>
        </p:nvPicPr>
        <p:blipFill>
          <a:blip r:embed="rId7" cstate="print"/>
          <a:srcRect/>
          <a:stretch>
            <a:fillRect/>
          </a:stretch>
        </p:blipFill>
        <p:spPr bwMode="auto">
          <a:xfrm rot="21338707">
            <a:off x="7639531" y="5063452"/>
            <a:ext cx="1488750" cy="419100"/>
          </a:xfrm>
          <a:prstGeom prst="rect">
            <a:avLst/>
          </a:prstGeom>
          <a:noFill/>
        </p:spPr>
      </p:pic>
      <p:pic>
        <p:nvPicPr>
          <p:cNvPr id="13" name="Picture 2" descr="J:\HACER PPS\IMAGENES NAVIDAD\luces-05[1].gif"/>
          <p:cNvPicPr>
            <a:picLocks noChangeAspect="1" noChangeArrowheads="1" noCrop="1"/>
          </p:cNvPicPr>
          <p:nvPr/>
        </p:nvPicPr>
        <p:blipFill>
          <a:blip r:embed="rId7" cstate="print"/>
          <a:srcRect/>
          <a:stretch>
            <a:fillRect/>
          </a:stretch>
        </p:blipFill>
        <p:spPr bwMode="auto">
          <a:xfrm rot="833405">
            <a:off x="6153775" y="3600793"/>
            <a:ext cx="1584655" cy="419100"/>
          </a:xfrm>
          <a:prstGeom prst="rect">
            <a:avLst/>
          </a:prstGeom>
          <a:noFill/>
        </p:spPr>
      </p:pic>
      <p:pic>
        <p:nvPicPr>
          <p:cNvPr id="14" name="Picture 2" descr="J:\HACER PPS\IMAGENES NAVIDAD\luces-05[1].gif"/>
          <p:cNvPicPr>
            <a:picLocks noChangeAspect="1" noChangeArrowheads="1" noCrop="1"/>
          </p:cNvPicPr>
          <p:nvPr/>
        </p:nvPicPr>
        <p:blipFill>
          <a:blip r:embed="rId7" cstate="print"/>
          <a:srcRect/>
          <a:stretch>
            <a:fillRect/>
          </a:stretch>
        </p:blipFill>
        <p:spPr bwMode="auto">
          <a:xfrm rot="928474">
            <a:off x="7937751" y="2291815"/>
            <a:ext cx="1171575" cy="419100"/>
          </a:xfrm>
          <a:prstGeom prst="rect">
            <a:avLst/>
          </a:prstGeom>
          <a:noFill/>
        </p:spPr>
      </p:pic>
      <p:pic>
        <p:nvPicPr>
          <p:cNvPr id="15" name="Picture 2" descr="J:\HACER PPS\IMAGENES NAVIDAD\luces-05[1].gif"/>
          <p:cNvPicPr>
            <a:picLocks noChangeAspect="1" noChangeArrowheads="1" noCrop="1"/>
          </p:cNvPicPr>
          <p:nvPr/>
        </p:nvPicPr>
        <p:blipFill>
          <a:blip r:embed="rId7" cstate="print"/>
          <a:srcRect/>
          <a:stretch>
            <a:fillRect/>
          </a:stretch>
        </p:blipFill>
        <p:spPr bwMode="auto">
          <a:xfrm rot="1195687">
            <a:off x="6659880" y="1979576"/>
            <a:ext cx="1171575" cy="419100"/>
          </a:xfrm>
          <a:prstGeom prst="rect">
            <a:avLst/>
          </a:prstGeom>
          <a:noFill/>
        </p:spPr>
      </p:pic>
      <p:pic>
        <p:nvPicPr>
          <p:cNvPr id="18" name="Picture 2" descr="J:\HACER PPS\IMAGENES NAVIDAD\luces-05[1].gif"/>
          <p:cNvPicPr>
            <a:picLocks noChangeAspect="1" noChangeArrowheads="1" noCrop="1"/>
          </p:cNvPicPr>
          <p:nvPr/>
        </p:nvPicPr>
        <p:blipFill>
          <a:blip r:embed="rId7" cstate="print"/>
          <a:srcRect/>
          <a:stretch>
            <a:fillRect/>
          </a:stretch>
        </p:blipFill>
        <p:spPr bwMode="auto">
          <a:xfrm rot="1437911">
            <a:off x="7367052" y="769314"/>
            <a:ext cx="1766570" cy="419100"/>
          </a:xfrm>
          <a:prstGeom prst="rect">
            <a:avLst/>
          </a:prstGeom>
          <a:noFill/>
        </p:spPr>
      </p:pic>
      <p:pic>
        <p:nvPicPr>
          <p:cNvPr id="19" name="Picture 2" descr="J:\HACER PPS\IMAGENES NAVIDAD\luces-05[1].gif"/>
          <p:cNvPicPr>
            <a:picLocks noChangeAspect="1" noChangeArrowheads="1" noCrop="1"/>
          </p:cNvPicPr>
          <p:nvPr/>
        </p:nvPicPr>
        <p:blipFill>
          <a:blip r:embed="rId7" cstate="print"/>
          <a:srcRect/>
          <a:stretch>
            <a:fillRect/>
          </a:stretch>
        </p:blipFill>
        <p:spPr bwMode="auto">
          <a:xfrm rot="1890381">
            <a:off x="5838852" y="4731192"/>
            <a:ext cx="1941182" cy="419100"/>
          </a:xfrm>
          <a:prstGeom prst="rect">
            <a:avLst/>
          </a:prstGeom>
          <a:noFill/>
        </p:spPr>
      </p:pic>
      <p:sp>
        <p:nvSpPr>
          <p:cNvPr id="20" name="19 Rectángulo"/>
          <p:cNvSpPr/>
          <p:nvPr/>
        </p:nvSpPr>
        <p:spPr>
          <a:xfrm>
            <a:off x="570357" y="6286520"/>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pic>
        <p:nvPicPr>
          <p:cNvPr id="72708" name="Picture 4" descr="http://fiestaspaco.com/Admin/Contenidos/Imagenes/l1zj1b3u_S2015.jpg"/>
          <p:cNvPicPr>
            <a:picLocks noChangeAspect="1" noChangeArrowheads="1"/>
          </p:cNvPicPr>
          <p:nvPr/>
        </p:nvPicPr>
        <p:blipFill>
          <a:blip r:embed="rId2" cstate="print"/>
          <a:srcRect t="6652"/>
          <a:stretch>
            <a:fillRect/>
          </a:stretch>
        </p:blipFill>
        <p:spPr bwMode="auto">
          <a:xfrm>
            <a:off x="1285852" y="2000240"/>
            <a:ext cx="2476500" cy="4010023"/>
          </a:xfrm>
          <a:prstGeom prst="roundRect">
            <a:avLst/>
          </a:prstGeom>
          <a:noFill/>
          <a:effectLst>
            <a:softEdge rad="317500"/>
          </a:effectLst>
        </p:spPr>
      </p:pic>
      <p:sp>
        <p:nvSpPr>
          <p:cNvPr id="5" name="4 Rectángulo"/>
          <p:cNvSpPr/>
          <p:nvPr/>
        </p:nvSpPr>
        <p:spPr>
          <a:xfrm>
            <a:off x="3857620" y="857232"/>
            <a:ext cx="4572000" cy="1631216"/>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¿qué os parece si en esta bolsa metemos los juguetes que queráis y nos vamos a regalárselos a los niños que no han tenido tanta suerte esta Navidad?.</a:t>
            </a:r>
            <a:endParaRPr lang="es-ES_tradnl" sz="2000" dirty="0">
              <a:solidFill>
                <a:schemeClr val="bg1"/>
              </a:solidFill>
              <a:latin typeface="Adobe Gothic Std B" pitchFamily="34" charset="-128"/>
              <a:ea typeface="Adobe Gothic Std B" pitchFamily="34" charset="-128"/>
            </a:endParaRPr>
          </a:p>
        </p:txBody>
      </p:sp>
      <p:pic>
        <p:nvPicPr>
          <p:cNvPr id="6" name="Picture 2" descr="http://www.centrovidayfamilia.com/centro/editor/assets/padres%20e%20hijos.jpg"/>
          <p:cNvPicPr>
            <a:picLocks noChangeAspect="1" noChangeArrowheads="1"/>
          </p:cNvPicPr>
          <p:nvPr/>
        </p:nvPicPr>
        <p:blipFill>
          <a:blip r:embed="rId3" cstate="print"/>
          <a:srcRect/>
          <a:stretch>
            <a:fillRect/>
          </a:stretch>
        </p:blipFill>
        <p:spPr bwMode="auto">
          <a:xfrm>
            <a:off x="4143372" y="3714752"/>
            <a:ext cx="4582147" cy="2628000"/>
          </a:xfrm>
          <a:prstGeom prst="roundRect">
            <a:avLst/>
          </a:prstGeom>
          <a:noFill/>
          <a:effectLst>
            <a:softEdge rad="635000"/>
          </a:effectLst>
        </p:spPr>
      </p:pic>
      <p:pic>
        <p:nvPicPr>
          <p:cNvPr id="4098" name="Picture 2" descr="J:\HACER PPS\IMAGENES NAVIDAD\slide0001_image012.gif"/>
          <p:cNvPicPr>
            <a:picLocks noChangeAspect="1" noChangeArrowheads="1" noCrop="1"/>
          </p:cNvPicPr>
          <p:nvPr/>
        </p:nvPicPr>
        <p:blipFill>
          <a:blip r:embed="rId4" cstate="print"/>
          <a:srcRect/>
          <a:stretch>
            <a:fillRect/>
          </a:stretch>
        </p:blipFill>
        <p:spPr bwMode="auto">
          <a:xfrm>
            <a:off x="714351" y="357166"/>
            <a:ext cx="1217926" cy="1404000"/>
          </a:xfrm>
          <a:prstGeom prst="rect">
            <a:avLst/>
          </a:prstGeom>
          <a:noFill/>
        </p:spPr>
      </p:pic>
      <p:sp>
        <p:nvSpPr>
          <p:cNvPr id="8" name="7 Rectángulo"/>
          <p:cNvSpPr/>
          <p:nvPr/>
        </p:nvSpPr>
        <p:spPr>
          <a:xfrm>
            <a:off x="1856241" y="528638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9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 name="Picture 12" descr="http://www.gaussini.com/VM/images/stories/arbol.gif"/>
          <p:cNvPicPr>
            <a:picLocks noChangeAspect="1" noChangeArrowheads="1"/>
          </p:cNvPicPr>
          <p:nvPr/>
        </p:nvPicPr>
        <p:blipFill>
          <a:blip r:embed="rId2" cstate="print"/>
          <a:srcRect/>
          <a:stretch>
            <a:fillRect/>
          </a:stretch>
        </p:blipFill>
        <p:spPr bwMode="auto">
          <a:xfrm>
            <a:off x="0" y="-54000"/>
            <a:ext cx="4357686" cy="6912000"/>
          </a:xfrm>
          <a:prstGeom prst="rect">
            <a:avLst/>
          </a:prstGeom>
          <a:noFill/>
        </p:spPr>
      </p:pic>
      <p:pic>
        <p:nvPicPr>
          <p:cNvPr id="6" name="Picture 6" descr="http://api.ning.com/files/hSOUK3FODos-2O3vHZz7QzLvtSquXr4uh2Zxc51GOLSH*rjIUaXGCR6NTyoRusEiTV4qJBa6FzFYibtePSie*yg1LCC9v8L0/FelizNavidadGifsAnimados10.gif"/>
          <p:cNvPicPr>
            <a:picLocks noChangeAspect="1" noChangeArrowheads="1" noCrop="1"/>
          </p:cNvPicPr>
          <p:nvPr/>
        </p:nvPicPr>
        <p:blipFill>
          <a:blip r:embed="rId3" cstate="print"/>
          <a:srcRect/>
          <a:stretch>
            <a:fillRect/>
          </a:stretch>
        </p:blipFill>
        <p:spPr bwMode="auto">
          <a:xfrm>
            <a:off x="3643306" y="0"/>
            <a:ext cx="5229225" cy="2619375"/>
          </a:xfrm>
          <a:prstGeom prst="rect">
            <a:avLst/>
          </a:prstGeom>
          <a:noFill/>
        </p:spPr>
      </p:pic>
      <p:sp>
        <p:nvSpPr>
          <p:cNvPr id="7" name="6 Rectángulo"/>
          <p:cNvSpPr/>
          <p:nvPr/>
        </p:nvSpPr>
        <p:spPr>
          <a:xfrm>
            <a:off x="4572000" y="3571876"/>
            <a:ext cx="4572000" cy="2554545"/>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El niño pequeño miró de reojo al angelito y vio que le sonreía y que </a:t>
            </a:r>
          </a:p>
          <a:p>
            <a:r>
              <a:rPr lang="es-ES" sz="2000" dirty="0" smtClean="0">
                <a:solidFill>
                  <a:schemeClr val="bg1"/>
                </a:solidFill>
                <a:latin typeface="Adobe Gothic Std B" pitchFamily="34" charset="-128"/>
                <a:ea typeface="Adobe Gothic Std B" pitchFamily="34" charset="-128"/>
              </a:rPr>
              <a:t>le guiñaba un ojo y cuando al día siguiente todos andaban como locos buscando al angelito del árbol que había desaparecido y su mamá le preguntó: </a:t>
            </a:r>
            <a:r>
              <a:rPr lang="es-ES" sz="2000" dirty="0" err="1" smtClean="0">
                <a:solidFill>
                  <a:schemeClr val="bg1"/>
                </a:solidFill>
                <a:latin typeface="Adobe Gothic Std B" pitchFamily="34" charset="-128"/>
                <a:ea typeface="Adobe Gothic Std B" pitchFamily="34" charset="-128"/>
              </a:rPr>
              <a:t>pirracas</a:t>
            </a:r>
            <a:r>
              <a:rPr lang="es-ES" sz="2000" dirty="0" smtClean="0">
                <a:solidFill>
                  <a:schemeClr val="bg1"/>
                </a:solidFill>
                <a:latin typeface="Adobe Gothic Std B" pitchFamily="34" charset="-128"/>
                <a:ea typeface="Adobe Gothic Std B" pitchFamily="34" charset="-128"/>
              </a:rPr>
              <a:t>. ¿Has cogido </a:t>
            </a:r>
          </a:p>
          <a:p>
            <a:r>
              <a:rPr lang="es-ES" sz="2000" dirty="0" smtClean="0">
                <a:solidFill>
                  <a:schemeClr val="bg1"/>
                </a:solidFill>
                <a:latin typeface="Adobe Gothic Std B" pitchFamily="34" charset="-128"/>
                <a:ea typeface="Adobe Gothic Std B" pitchFamily="34" charset="-128"/>
              </a:rPr>
              <a:t>tú el angelito que había en el árbol?</a:t>
            </a:r>
            <a:endParaRPr lang="es-ES_tradnl" sz="2000" dirty="0">
              <a:solidFill>
                <a:schemeClr val="bg1"/>
              </a:solidFill>
              <a:latin typeface="Adobe Gothic Std B" pitchFamily="34" charset="-128"/>
              <a:ea typeface="Adobe Gothic Std B" pitchFamily="34" charset="-128"/>
            </a:endParaRPr>
          </a:p>
        </p:txBody>
      </p:sp>
      <p:pic>
        <p:nvPicPr>
          <p:cNvPr id="8" name="Picture 4" descr="http://www.100pies.net/Gifs/Religion/Angeles/Angel-124.gif"/>
          <p:cNvPicPr>
            <a:picLocks noChangeAspect="1" noChangeArrowheads="1" noCrop="1"/>
          </p:cNvPicPr>
          <p:nvPr/>
        </p:nvPicPr>
        <p:blipFill>
          <a:blip r:embed="rId4" cstate="print"/>
          <a:srcRect/>
          <a:stretch>
            <a:fillRect/>
          </a:stretch>
        </p:blipFill>
        <p:spPr bwMode="auto">
          <a:xfrm>
            <a:off x="1714480" y="0"/>
            <a:ext cx="803520" cy="1116000"/>
          </a:xfrm>
          <a:prstGeom prst="rect">
            <a:avLst/>
          </a:prstGeom>
          <a:noFill/>
        </p:spPr>
      </p:pic>
      <p:pic>
        <p:nvPicPr>
          <p:cNvPr id="9" name="Picture 4" descr="http://4.bp.blogspot.com/-0ljA63Gcvwo/ULBocMUJh8I/AAAAAAAAl8A/jWCrysUXLJk/s320/imagenes+infantiles+navidad,png+(9).png"/>
          <p:cNvPicPr>
            <a:picLocks noChangeAspect="1" noChangeArrowheads="1"/>
          </p:cNvPicPr>
          <p:nvPr/>
        </p:nvPicPr>
        <p:blipFill>
          <a:blip r:embed="rId5" cstate="print"/>
          <a:srcRect/>
          <a:stretch>
            <a:fillRect/>
          </a:stretch>
        </p:blipFill>
        <p:spPr bwMode="auto">
          <a:xfrm>
            <a:off x="1714480" y="4238625"/>
            <a:ext cx="3048000" cy="2619375"/>
          </a:xfrm>
          <a:prstGeom prst="rect">
            <a:avLst/>
          </a:prstGeom>
          <a:noFill/>
        </p:spPr>
      </p:pic>
      <p:pic>
        <p:nvPicPr>
          <p:cNvPr id="10" name="Picture 11" descr="J:\HACER PPS\IMAGENES NAVIDAD\slide0039_image074.gif"/>
          <p:cNvPicPr>
            <a:picLocks noChangeAspect="1" noChangeArrowheads="1" noCrop="1"/>
          </p:cNvPicPr>
          <p:nvPr/>
        </p:nvPicPr>
        <p:blipFill>
          <a:blip r:embed="rId6" cstate="print"/>
          <a:srcRect/>
          <a:stretch>
            <a:fillRect/>
          </a:stretch>
        </p:blipFill>
        <p:spPr bwMode="auto">
          <a:xfrm>
            <a:off x="1357290" y="928670"/>
            <a:ext cx="342900" cy="504825"/>
          </a:xfrm>
          <a:prstGeom prst="rect">
            <a:avLst/>
          </a:prstGeom>
          <a:noFill/>
        </p:spPr>
      </p:pic>
      <p:pic>
        <p:nvPicPr>
          <p:cNvPr id="11" name="Picture 5" descr="J:\HACER PPS\IMAGENES NAVIDAD\slide0039_image045.gif"/>
          <p:cNvPicPr>
            <a:picLocks noChangeAspect="1" noChangeArrowheads="1" noCrop="1"/>
          </p:cNvPicPr>
          <p:nvPr/>
        </p:nvPicPr>
        <p:blipFill>
          <a:blip r:embed="rId7" cstate="print"/>
          <a:srcRect/>
          <a:stretch>
            <a:fillRect/>
          </a:stretch>
        </p:blipFill>
        <p:spPr bwMode="auto">
          <a:xfrm>
            <a:off x="2571736" y="1000108"/>
            <a:ext cx="342900" cy="514350"/>
          </a:xfrm>
          <a:prstGeom prst="rect">
            <a:avLst/>
          </a:prstGeom>
          <a:noFill/>
        </p:spPr>
      </p:pic>
      <p:pic>
        <p:nvPicPr>
          <p:cNvPr id="12" name="Picture 7" descr="J:\HACER PPS\IMAGENES NAVIDAD\slide0039_image045.gif"/>
          <p:cNvPicPr>
            <a:picLocks noChangeAspect="1" noChangeArrowheads="1" noCrop="1"/>
          </p:cNvPicPr>
          <p:nvPr/>
        </p:nvPicPr>
        <p:blipFill>
          <a:blip r:embed="rId7" cstate="print"/>
          <a:srcRect/>
          <a:stretch>
            <a:fillRect/>
          </a:stretch>
        </p:blipFill>
        <p:spPr bwMode="auto">
          <a:xfrm>
            <a:off x="3214678" y="4071942"/>
            <a:ext cx="342900" cy="514350"/>
          </a:xfrm>
          <a:prstGeom prst="rect">
            <a:avLst/>
          </a:prstGeom>
          <a:noFill/>
        </p:spPr>
      </p:pic>
      <p:pic>
        <p:nvPicPr>
          <p:cNvPr id="13" name="Picture 6" descr="J:\HACER PPS\IMAGENES NAVIDAD\slide0039_image045.gif"/>
          <p:cNvPicPr>
            <a:picLocks noChangeAspect="1" noChangeArrowheads="1" noCrop="1"/>
          </p:cNvPicPr>
          <p:nvPr/>
        </p:nvPicPr>
        <p:blipFill>
          <a:blip r:embed="rId7" cstate="print"/>
          <a:srcRect/>
          <a:stretch>
            <a:fillRect/>
          </a:stretch>
        </p:blipFill>
        <p:spPr bwMode="auto">
          <a:xfrm>
            <a:off x="571472" y="5214950"/>
            <a:ext cx="342900" cy="514350"/>
          </a:xfrm>
          <a:prstGeom prst="rect">
            <a:avLst/>
          </a:prstGeom>
          <a:noFill/>
        </p:spPr>
      </p:pic>
      <p:pic>
        <p:nvPicPr>
          <p:cNvPr id="14" name="Picture 12" descr="J:\HACER PPS\IMAGENES NAVIDAD\slide0039_image074.gif"/>
          <p:cNvPicPr>
            <a:picLocks noChangeAspect="1" noChangeArrowheads="1" noCrop="1"/>
          </p:cNvPicPr>
          <p:nvPr/>
        </p:nvPicPr>
        <p:blipFill>
          <a:blip r:embed="rId6" cstate="print"/>
          <a:srcRect/>
          <a:stretch>
            <a:fillRect/>
          </a:stretch>
        </p:blipFill>
        <p:spPr bwMode="auto">
          <a:xfrm>
            <a:off x="1285852" y="4500570"/>
            <a:ext cx="342900" cy="504825"/>
          </a:xfrm>
          <a:prstGeom prst="rect">
            <a:avLst/>
          </a:prstGeom>
          <a:noFill/>
        </p:spPr>
      </p:pic>
      <p:pic>
        <p:nvPicPr>
          <p:cNvPr id="15" name="Picture 6" descr="J:\HACER PPS\IMAGENES NAVIDAD\slide0039_image045.gif"/>
          <p:cNvPicPr>
            <a:picLocks noChangeAspect="1" noChangeArrowheads="1" noCrop="1"/>
          </p:cNvPicPr>
          <p:nvPr/>
        </p:nvPicPr>
        <p:blipFill>
          <a:blip r:embed="rId7" cstate="print"/>
          <a:srcRect/>
          <a:stretch>
            <a:fillRect/>
          </a:stretch>
        </p:blipFill>
        <p:spPr bwMode="auto">
          <a:xfrm>
            <a:off x="1928794" y="3786190"/>
            <a:ext cx="414338" cy="514350"/>
          </a:xfrm>
          <a:prstGeom prst="rect">
            <a:avLst/>
          </a:prstGeom>
          <a:noFill/>
        </p:spPr>
      </p:pic>
      <p:pic>
        <p:nvPicPr>
          <p:cNvPr id="16" name="Picture 18" descr="J:\HACER PPS\IMAGENES NAVIDAD\slide0039_image048.gif"/>
          <p:cNvPicPr>
            <a:picLocks noChangeAspect="1" noChangeArrowheads="1" noCrop="1"/>
          </p:cNvPicPr>
          <p:nvPr/>
        </p:nvPicPr>
        <p:blipFill>
          <a:blip r:embed="rId8" cstate="print"/>
          <a:srcRect/>
          <a:stretch>
            <a:fillRect/>
          </a:stretch>
        </p:blipFill>
        <p:spPr bwMode="auto">
          <a:xfrm>
            <a:off x="642910" y="3929066"/>
            <a:ext cx="342900" cy="504825"/>
          </a:xfrm>
          <a:prstGeom prst="rect">
            <a:avLst/>
          </a:prstGeom>
          <a:noFill/>
        </p:spPr>
      </p:pic>
      <p:pic>
        <p:nvPicPr>
          <p:cNvPr id="17" name="Picture 8" descr="J:\HACER PPS\IMAGENES NAVIDAD\slide0039_image045.gif"/>
          <p:cNvPicPr>
            <a:picLocks noChangeAspect="1" noChangeArrowheads="1" noCrop="1"/>
          </p:cNvPicPr>
          <p:nvPr/>
        </p:nvPicPr>
        <p:blipFill>
          <a:blip r:embed="rId7" cstate="print"/>
          <a:srcRect/>
          <a:stretch>
            <a:fillRect/>
          </a:stretch>
        </p:blipFill>
        <p:spPr bwMode="auto">
          <a:xfrm>
            <a:off x="857224" y="2643182"/>
            <a:ext cx="342900" cy="514350"/>
          </a:xfrm>
          <a:prstGeom prst="rect">
            <a:avLst/>
          </a:prstGeom>
          <a:noFill/>
        </p:spPr>
      </p:pic>
      <p:pic>
        <p:nvPicPr>
          <p:cNvPr id="18" name="Picture 10" descr="J:\HACER PPS\IMAGENES NAVIDAD\slide0039_image074.gif"/>
          <p:cNvPicPr>
            <a:picLocks noChangeAspect="1" noChangeArrowheads="1" noCrop="1"/>
          </p:cNvPicPr>
          <p:nvPr/>
        </p:nvPicPr>
        <p:blipFill>
          <a:blip r:embed="rId6" cstate="print"/>
          <a:srcRect/>
          <a:stretch>
            <a:fillRect/>
          </a:stretch>
        </p:blipFill>
        <p:spPr bwMode="auto">
          <a:xfrm>
            <a:off x="1928794" y="3000372"/>
            <a:ext cx="342900" cy="504825"/>
          </a:xfrm>
          <a:prstGeom prst="rect">
            <a:avLst/>
          </a:prstGeom>
          <a:noFill/>
        </p:spPr>
      </p:pic>
      <p:pic>
        <p:nvPicPr>
          <p:cNvPr id="19" name="Picture 16" descr="J:\HACER PPS\IMAGENES NAVIDAD\slide0039_image048.gif"/>
          <p:cNvPicPr>
            <a:picLocks noChangeAspect="1" noChangeArrowheads="1" noCrop="1"/>
          </p:cNvPicPr>
          <p:nvPr/>
        </p:nvPicPr>
        <p:blipFill>
          <a:blip r:embed="rId8" cstate="print"/>
          <a:srcRect/>
          <a:stretch>
            <a:fillRect/>
          </a:stretch>
        </p:blipFill>
        <p:spPr bwMode="auto">
          <a:xfrm>
            <a:off x="3428992" y="3143248"/>
            <a:ext cx="342900" cy="504825"/>
          </a:xfrm>
          <a:prstGeom prst="rect">
            <a:avLst/>
          </a:prstGeom>
          <a:noFill/>
        </p:spPr>
      </p:pic>
      <p:pic>
        <p:nvPicPr>
          <p:cNvPr id="20" name="Picture 4" descr="J:\HACER PPS\IMAGENES NAVIDAD\slide0039_image045.gif"/>
          <p:cNvPicPr>
            <a:picLocks noChangeAspect="1" noChangeArrowheads="1" noCrop="1"/>
          </p:cNvPicPr>
          <p:nvPr/>
        </p:nvPicPr>
        <p:blipFill>
          <a:blip r:embed="rId7" cstate="print"/>
          <a:srcRect/>
          <a:stretch>
            <a:fillRect/>
          </a:stretch>
        </p:blipFill>
        <p:spPr bwMode="auto">
          <a:xfrm>
            <a:off x="2000232" y="2000240"/>
            <a:ext cx="342900" cy="514350"/>
          </a:xfrm>
          <a:prstGeom prst="rect">
            <a:avLst/>
          </a:prstGeom>
          <a:noFill/>
        </p:spPr>
      </p:pic>
      <p:pic>
        <p:nvPicPr>
          <p:cNvPr id="21" name="Picture 10" descr="J:\HACER PPS\IMAGENES NAVIDAD\slide0039_image074.gif"/>
          <p:cNvPicPr>
            <a:picLocks noChangeAspect="1" noChangeArrowheads="1" noCrop="1"/>
          </p:cNvPicPr>
          <p:nvPr/>
        </p:nvPicPr>
        <p:blipFill>
          <a:blip r:embed="rId6" cstate="print"/>
          <a:srcRect/>
          <a:stretch>
            <a:fillRect/>
          </a:stretch>
        </p:blipFill>
        <p:spPr bwMode="auto">
          <a:xfrm>
            <a:off x="3143240" y="2214554"/>
            <a:ext cx="342900" cy="504825"/>
          </a:xfrm>
          <a:prstGeom prst="rect">
            <a:avLst/>
          </a:prstGeom>
          <a:noFill/>
        </p:spPr>
      </p:pic>
      <p:pic>
        <p:nvPicPr>
          <p:cNvPr id="22" name="Picture 18" descr="J:\HACER PPS\IMAGENES NAVIDAD\slide0039_image048.gif"/>
          <p:cNvPicPr>
            <a:picLocks noChangeAspect="1" noChangeArrowheads="1" noCrop="1"/>
          </p:cNvPicPr>
          <p:nvPr/>
        </p:nvPicPr>
        <p:blipFill>
          <a:blip r:embed="rId8" cstate="print"/>
          <a:srcRect/>
          <a:stretch>
            <a:fillRect/>
          </a:stretch>
        </p:blipFill>
        <p:spPr bwMode="auto">
          <a:xfrm>
            <a:off x="1142976" y="1714488"/>
            <a:ext cx="342900" cy="504825"/>
          </a:xfrm>
          <a:prstGeom prst="rect">
            <a:avLst/>
          </a:prstGeom>
          <a:noFill/>
        </p:spPr>
      </p:pic>
      <p:pic>
        <p:nvPicPr>
          <p:cNvPr id="23" name="Picture 18" descr="J:\HACER PPS\IMAGENES NAVIDAD\slide0039_image048.gif"/>
          <p:cNvPicPr>
            <a:picLocks noChangeAspect="1" noChangeArrowheads="1" noCrop="1"/>
          </p:cNvPicPr>
          <p:nvPr/>
        </p:nvPicPr>
        <p:blipFill>
          <a:blip r:embed="rId8" cstate="print"/>
          <a:srcRect/>
          <a:stretch>
            <a:fillRect/>
          </a:stretch>
        </p:blipFill>
        <p:spPr bwMode="auto">
          <a:xfrm>
            <a:off x="2643174" y="1643050"/>
            <a:ext cx="342900" cy="504825"/>
          </a:xfrm>
          <a:prstGeom prst="rect">
            <a:avLst/>
          </a:prstGeom>
          <a:noFill/>
        </p:spPr>
      </p:pic>
      <p:pic>
        <p:nvPicPr>
          <p:cNvPr id="24" name="Picture 4" descr="J:\HACER PPS\IMAGENES NAVIDAD\slide0039_image045.gif"/>
          <p:cNvPicPr>
            <a:picLocks noChangeAspect="1" noChangeArrowheads="1" noCrop="1"/>
          </p:cNvPicPr>
          <p:nvPr/>
        </p:nvPicPr>
        <p:blipFill>
          <a:blip r:embed="rId7" cstate="print"/>
          <a:srcRect/>
          <a:stretch>
            <a:fillRect/>
          </a:stretch>
        </p:blipFill>
        <p:spPr bwMode="auto">
          <a:xfrm>
            <a:off x="2714612" y="2786058"/>
            <a:ext cx="342900" cy="514350"/>
          </a:xfrm>
          <a:prstGeom prst="rect">
            <a:avLst/>
          </a:prstGeom>
          <a:noFill/>
        </p:spPr>
      </p:pic>
      <p:sp>
        <p:nvSpPr>
          <p:cNvPr id="25" name="24 Rectángulo"/>
          <p:cNvSpPr/>
          <p:nvPr/>
        </p:nvSpPr>
        <p:spPr>
          <a:xfrm>
            <a:off x="7356967"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6000">
    <p:strip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fondosdepantalla.biz/images/wallpapers/cielo-azul-wallpaper-708945.jpeg"/>
          <p:cNvPicPr>
            <a:picLocks noChangeAspect="1" noChangeArrowheads="1"/>
          </p:cNvPicPr>
          <p:nvPr/>
        </p:nvPicPr>
        <p:blipFill>
          <a:blip r:embed="rId2" cstate="print"/>
          <a:srcRect b="1295"/>
          <a:stretch>
            <a:fillRect/>
          </a:stretch>
        </p:blipFill>
        <p:spPr bwMode="auto">
          <a:xfrm>
            <a:off x="0" y="0"/>
            <a:ext cx="9264000" cy="6858000"/>
          </a:xfrm>
          <a:prstGeom prst="rect">
            <a:avLst/>
          </a:prstGeom>
          <a:noFill/>
        </p:spPr>
      </p:pic>
      <p:sp>
        <p:nvSpPr>
          <p:cNvPr id="5" name="4 Rectángulo"/>
          <p:cNvSpPr/>
          <p:nvPr/>
        </p:nvSpPr>
        <p:spPr>
          <a:xfrm>
            <a:off x="1071538" y="500042"/>
            <a:ext cx="4572000" cy="1015663"/>
          </a:xfrm>
          <a:prstGeom prst="rect">
            <a:avLst/>
          </a:prstGeom>
        </p:spPr>
        <p:txBody>
          <a:bodyPr>
            <a:spAutoFit/>
          </a:bodyPr>
          <a:lstStyle/>
          <a:p>
            <a:r>
              <a:rPr lang="es-ES" sz="2000" dirty="0" smtClean="0">
                <a:solidFill>
                  <a:schemeClr val="bg1"/>
                </a:solidFill>
                <a:latin typeface="Adobe Gothic Std B" pitchFamily="34" charset="-128"/>
                <a:ea typeface="Adobe Gothic Std B" pitchFamily="34" charset="-128"/>
              </a:rPr>
              <a:t>El dijo muy convencido</a:t>
            </a:r>
            <a:r>
              <a:rPr lang="es-ES" sz="2000" dirty="0" smtClean="0">
                <a:solidFill>
                  <a:schemeClr val="bg1"/>
                </a:solidFill>
                <a:latin typeface="Adobe Gothic Std B" pitchFamily="34" charset="-128"/>
                <a:ea typeface="Adobe Gothic Std B" pitchFamily="34" charset="-128"/>
              </a:rPr>
              <a:t>:</a:t>
            </a:r>
          </a:p>
          <a:p>
            <a:r>
              <a:rPr lang="es-ES" sz="2000" dirty="0" smtClean="0">
                <a:solidFill>
                  <a:schemeClr val="bg1"/>
                </a:solidFill>
                <a:latin typeface="Adobe Gothic Std B" pitchFamily="34" charset="-128"/>
                <a:ea typeface="Adobe Gothic Std B" pitchFamily="34" charset="-128"/>
              </a:rPr>
              <a:t> </a:t>
            </a:r>
            <a:r>
              <a:rPr lang="es-ES" sz="2000" dirty="0" smtClean="0">
                <a:solidFill>
                  <a:schemeClr val="bg1"/>
                </a:solidFill>
                <a:latin typeface="Adobe Gothic Std B" pitchFamily="34" charset="-128"/>
                <a:ea typeface="Adobe Gothic Std B" pitchFamily="34" charset="-128"/>
              </a:rPr>
              <a:t>No, se fue muy contento volando, volando, hasta el cielo.</a:t>
            </a:r>
            <a:endParaRPr lang="es-ES_tradnl" sz="2000" dirty="0">
              <a:solidFill>
                <a:schemeClr val="bg1"/>
              </a:solidFill>
              <a:latin typeface="Adobe Gothic Std B" pitchFamily="34" charset="-128"/>
              <a:ea typeface="Adobe Gothic Std B" pitchFamily="34" charset="-128"/>
            </a:endParaRPr>
          </a:p>
        </p:txBody>
      </p:sp>
      <p:pic>
        <p:nvPicPr>
          <p:cNvPr id="6" name="Picture 8" descr="http://www.100pies.net/Gifs/Religion/Angeles/Angel-31.gif"/>
          <p:cNvPicPr>
            <a:picLocks noChangeAspect="1" noChangeArrowheads="1" noCrop="1"/>
          </p:cNvPicPr>
          <p:nvPr/>
        </p:nvPicPr>
        <p:blipFill>
          <a:blip r:embed="rId3" cstate="print"/>
          <a:srcRect/>
          <a:stretch>
            <a:fillRect/>
          </a:stretch>
        </p:blipFill>
        <p:spPr bwMode="auto">
          <a:xfrm rot="1460283">
            <a:off x="1071538" y="4572008"/>
            <a:ext cx="1895509" cy="1548000"/>
          </a:xfrm>
          <a:prstGeom prst="rect">
            <a:avLst/>
          </a:prstGeom>
          <a:noFill/>
        </p:spPr>
      </p:pic>
      <p:pic>
        <p:nvPicPr>
          <p:cNvPr id="7" name="Picture 8" descr="http://www.100pies.net/Gifs/Religion/Angeles/Angel-31.gif"/>
          <p:cNvPicPr>
            <a:picLocks noChangeAspect="1" noChangeArrowheads="1" noCrop="1"/>
          </p:cNvPicPr>
          <p:nvPr/>
        </p:nvPicPr>
        <p:blipFill>
          <a:blip r:embed="rId3" cstate="print"/>
          <a:srcRect/>
          <a:stretch>
            <a:fillRect/>
          </a:stretch>
        </p:blipFill>
        <p:spPr bwMode="auto">
          <a:xfrm rot="1460283">
            <a:off x="-1479791" y="6679760"/>
            <a:ext cx="1895509" cy="1548000"/>
          </a:xfrm>
          <a:prstGeom prst="rect">
            <a:avLst/>
          </a:prstGeom>
          <a:noFill/>
        </p:spPr>
      </p:pic>
      <p:sp>
        <p:nvSpPr>
          <p:cNvPr id="8" name="7 Rectángulo"/>
          <p:cNvSpPr/>
          <p:nvPr/>
        </p:nvSpPr>
        <p:spPr>
          <a:xfrm>
            <a:off x="7499843" y="6143644"/>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3.33333E-6 1.85185E-6 L 0.9092 -0.95139 " pathEditMode="relative" rAng="0" ptsTypes="AA">
                                      <p:cBhvr>
                                        <p:cTn id="6" dur="5000" fill="hold"/>
                                        <p:tgtEl>
                                          <p:spTgt spid="6"/>
                                        </p:tgtEl>
                                        <p:attrNameLst>
                                          <p:attrName>ppt_x</p:attrName>
                                          <p:attrName>ppt_y</p:attrName>
                                        </p:attrNameLst>
                                      </p:cBhvr>
                                      <p:rCtr x="455" y="-476"/>
                                    </p:animMotion>
                                  </p:childTnLst>
                                </p:cTn>
                              </p:par>
                            </p:childTnLst>
                          </p:cTn>
                        </p:par>
                        <p:par>
                          <p:cTn id="7" fill="hold">
                            <p:stCondLst>
                              <p:cond delay="5000"/>
                            </p:stCondLst>
                            <p:childTnLst>
                              <p:par>
                                <p:cTn id="8" presetID="64" presetClass="path" presetSubtype="0" accel="50000" decel="50000" fill="hold" nodeType="afterEffect">
                                  <p:stCondLst>
                                    <p:cond delay="0"/>
                                  </p:stCondLst>
                                  <p:childTnLst>
                                    <p:animMotion origin="layout" path="M -2.77778E-7 4.44444E-6 L 1.25122 -1.3007 " pathEditMode="relative" rAng="0" ptsTypes="AA">
                                      <p:cBhvr>
                                        <p:cTn id="9" dur="5000" fill="hold"/>
                                        <p:tgtEl>
                                          <p:spTgt spid="7"/>
                                        </p:tgtEl>
                                        <p:attrNameLst>
                                          <p:attrName>ppt_x</p:attrName>
                                          <p:attrName>ppt_y</p:attrName>
                                        </p:attrNameLst>
                                      </p:cBhvr>
                                      <p:rCtr x="626" y="-6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pic>
        <p:nvPicPr>
          <p:cNvPr id="84994" name="Picture 2" descr="http://www4.picfront.org/picture/fpicjB4GU/img/arbol.gif"/>
          <p:cNvPicPr>
            <a:picLocks noChangeAspect="1" noChangeArrowheads="1" noCrop="1"/>
          </p:cNvPicPr>
          <p:nvPr/>
        </p:nvPicPr>
        <p:blipFill>
          <a:blip r:embed="rId2" cstate="print"/>
          <a:srcRect/>
          <a:stretch>
            <a:fillRect/>
          </a:stretch>
        </p:blipFill>
        <p:spPr bwMode="auto">
          <a:xfrm>
            <a:off x="1500166" y="857232"/>
            <a:ext cx="6286500" cy="5257801"/>
          </a:xfrm>
          <a:prstGeom prst="rect">
            <a:avLst/>
          </a:prstGeom>
          <a:noFill/>
        </p:spPr>
      </p:pic>
      <p:pic>
        <p:nvPicPr>
          <p:cNvPr id="5" name="Picture 4" descr="http://img237.imageshack.us/img237/8964/andapt.gif"/>
          <p:cNvPicPr>
            <a:picLocks noChangeAspect="1" noChangeArrowheads="1"/>
          </p:cNvPicPr>
          <p:nvPr/>
        </p:nvPicPr>
        <p:blipFill>
          <a:blip r:embed="rId3" cstate="print"/>
          <a:srcRect/>
          <a:stretch>
            <a:fillRect/>
          </a:stretch>
        </p:blipFill>
        <p:spPr bwMode="auto">
          <a:xfrm>
            <a:off x="428596" y="0"/>
            <a:ext cx="2838450" cy="2743201"/>
          </a:xfrm>
          <a:prstGeom prst="rect">
            <a:avLst/>
          </a:prstGeom>
          <a:noFill/>
        </p:spPr>
      </p:pic>
      <p:pic>
        <p:nvPicPr>
          <p:cNvPr id="6" name="Picture 6" descr="http://lh5.ggpht.com/_APH2hbLXKH0/TJlBUo1NgKI/AAAAAAAABxA/SBdxkFZLMUU/navidad%20variados%20(38)%5B2%5D.gif?imgmax=800"/>
          <p:cNvPicPr>
            <a:picLocks noChangeAspect="1" noChangeArrowheads="1"/>
          </p:cNvPicPr>
          <p:nvPr/>
        </p:nvPicPr>
        <p:blipFill>
          <a:blip r:embed="rId4" cstate="print"/>
          <a:srcRect/>
          <a:stretch>
            <a:fillRect/>
          </a:stretch>
        </p:blipFill>
        <p:spPr bwMode="auto">
          <a:xfrm rot="1747282">
            <a:off x="7417219" y="260696"/>
            <a:ext cx="1457325" cy="1485900"/>
          </a:xfrm>
          <a:prstGeom prst="rect">
            <a:avLst/>
          </a:prstGeom>
          <a:noFill/>
        </p:spPr>
      </p:pic>
      <p:sp>
        <p:nvSpPr>
          <p:cNvPr id="7" name="6 Rectángulo"/>
          <p:cNvSpPr/>
          <p:nvPr/>
        </p:nvSpPr>
        <p:spPr>
          <a:xfrm>
            <a:off x="641795" y="6215082"/>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s1.subirimagenes.com/imagen/1596216fondo-azul-nieve.gif"/>
          <p:cNvPicPr>
            <a:picLocks noChangeAspect="1" noChangeArrowheads="1" noCrop="1"/>
          </p:cNvPicPr>
          <p:nvPr/>
        </p:nvPicPr>
        <p:blipFill>
          <a:blip r:embed="rId2" cstate="print"/>
          <a:srcRect/>
          <a:stretch>
            <a:fillRect/>
          </a:stretch>
        </p:blipFill>
        <p:spPr bwMode="auto">
          <a:xfrm>
            <a:off x="0" y="0"/>
            <a:ext cx="9264000" cy="6948000"/>
          </a:xfrm>
          <a:prstGeom prst="rect">
            <a:avLst/>
          </a:prstGeom>
          <a:noFill/>
        </p:spPr>
      </p:pic>
      <p:pic>
        <p:nvPicPr>
          <p:cNvPr id="2050" name="Picture 2" descr="http://lioncor.files.wordpress.com/2010/12/adornos_navidad_01.gif"/>
          <p:cNvPicPr>
            <a:picLocks noChangeAspect="1" noChangeArrowheads="1" noCrop="1"/>
          </p:cNvPicPr>
          <p:nvPr/>
        </p:nvPicPr>
        <p:blipFill>
          <a:blip r:embed="rId3" cstate="print"/>
          <a:srcRect/>
          <a:stretch>
            <a:fillRect/>
          </a:stretch>
        </p:blipFill>
        <p:spPr bwMode="auto">
          <a:xfrm>
            <a:off x="1643042" y="1071546"/>
            <a:ext cx="5343525" cy="2552700"/>
          </a:xfrm>
          <a:prstGeom prst="rect">
            <a:avLst/>
          </a:prstGeom>
          <a:noFill/>
        </p:spPr>
      </p:pic>
      <p:sp>
        <p:nvSpPr>
          <p:cNvPr id="6" name="5 Rectángulo"/>
          <p:cNvSpPr/>
          <p:nvPr/>
        </p:nvSpPr>
        <p:spPr>
          <a:xfrm>
            <a:off x="3214678" y="4000504"/>
            <a:ext cx="2823209" cy="1200329"/>
          </a:xfrm>
          <a:prstGeom prst="rect">
            <a:avLst/>
          </a:prstGeom>
          <a:noFill/>
        </p:spPr>
        <p:txBody>
          <a:bodyPr wrap="none" lIns="91440" tIns="45720" rIns="91440" bIns="45720">
            <a:spAutoFit/>
          </a:bodyPr>
          <a:lstStyle/>
          <a:p>
            <a:pPr algn="ctr"/>
            <a:r>
              <a:rPr lang="es-ES" sz="2400" b="1"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latin typeface="Adobe Gothic Std B" pitchFamily="34" charset="-128"/>
                <a:ea typeface="Adobe Gothic Std B" pitchFamily="34" charset="-128"/>
              </a:rPr>
              <a:t>Diseño </a:t>
            </a:r>
          </a:p>
          <a:p>
            <a:pPr algn="ctr"/>
            <a:r>
              <a:rPr lang="es-ES" sz="2400" b="1" cap="none" spc="0"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latin typeface="Adobe Gothic Std B" pitchFamily="34" charset="-128"/>
                <a:ea typeface="Adobe Gothic Std B" pitchFamily="34" charset="-128"/>
              </a:rPr>
              <a:t>María Teresa Espín</a:t>
            </a:r>
          </a:p>
          <a:p>
            <a:pPr algn="ctr"/>
            <a:r>
              <a:rPr lang="es-ES" sz="2400" b="1"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latin typeface="Adobe Gothic Std B" pitchFamily="34" charset="-128"/>
                <a:ea typeface="Adobe Gothic Std B" pitchFamily="34" charset="-128"/>
              </a:rPr>
              <a:t>2013</a:t>
            </a:r>
            <a:endParaRPr lang="es-ES" sz="2400" b="1" cap="none" spc="0"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latin typeface="Adobe Gothic Std B" pitchFamily="34" charset="-128"/>
              <a:ea typeface="Adobe Gothic Std B" pitchFamily="34" charset="-128"/>
            </a:endParaRPr>
          </a:p>
        </p:txBody>
      </p:sp>
      <p:pic>
        <p:nvPicPr>
          <p:cNvPr id="8" name="Picture 1" descr="J:\HACER PPS\IMAGENES NAVIDAD\TgC_Navidad_60[1].gif"/>
          <p:cNvPicPr>
            <a:picLocks noChangeAspect="1" noChangeArrowheads="1" noCrop="1"/>
          </p:cNvPicPr>
          <p:nvPr/>
        </p:nvPicPr>
        <p:blipFill>
          <a:blip r:embed="rId4" cstate="print"/>
          <a:srcRect/>
          <a:stretch>
            <a:fillRect/>
          </a:stretch>
        </p:blipFill>
        <p:spPr bwMode="auto">
          <a:xfrm rot="16200000">
            <a:off x="4464833" y="3821921"/>
            <a:ext cx="428625" cy="5214950"/>
          </a:xfrm>
          <a:prstGeom prst="rect">
            <a:avLst/>
          </a:prstGeom>
          <a:noFill/>
        </p:spPr>
      </p:pic>
      <p:pic>
        <p:nvPicPr>
          <p:cNvPr id="9" name="Picture 1" descr="J:\HACER PPS\IMAGENES NAVIDAD\TgC_Navidad_60[1].gif"/>
          <p:cNvPicPr>
            <a:picLocks noChangeAspect="1" noChangeArrowheads="1" noCrop="1"/>
          </p:cNvPicPr>
          <p:nvPr/>
        </p:nvPicPr>
        <p:blipFill>
          <a:blip r:embed="rId4" cstate="print"/>
          <a:srcRect/>
          <a:stretch>
            <a:fillRect/>
          </a:stretch>
        </p:blipFill>
        <p:spPr bwMode="auto">
          <a:xfrm rot="10800000">
            <a:off x="8715375" y="857232"/>
            <a:ext cx="428625" cy="5214950"/>
          </a:xfrm>
          <a:prstGeom prst="rect">
            <a:avLst/>
          </a:prstGeom>
          <a:noFill/>
        </p:spPr>
      </p:pic>
      <p:pic>
        <p:nvPicPr>
          <p:cNvPr id="10" name="Picture 1" descr="J:\HACER PPS\IMAGENES NAVIDAD\TgC_Navidad_60[1].gif"/>
          <p:cNvPicPr>
            <a:picLocks noChangeAspect="1" noChangeArrowheads="1" noCrop="1"/>
          </p:cNvPicPr>
          <p:nvPr/>
        </p:nvPicPr>
        <p:blipFill>
          <a:blip r:embed="rId4" cstate="print"/>
          <a:srcRect/>
          <a:stretch>
            <a:fillRect/>
          </a:stretch>
        </p:blipFill>
        <p:spPr bwMode="auto">
          <a:xfrm>
            <a:off x="214282" y="928670"/>
            <a:ext cx="428625" cy="5214950"/>
          </a:xfrm>
          <a:prstGeom prst="rect">
            <a:avLst/>
          </a:prstGeom>
          <a:noFill/>
        </p:spPr>
      </p:pic>
      <p:pic>
        <p:nvPicPr>
          <p:cNvPr id="13" name="Picture 1" descr="J:\HACER PPS\IMAGENES NAVIDAD\TgC_Navidad_60[1].gif"/>
          <p:cNvPicPr>
            <a:picLocks noChangeAspect="1" noChangeArrowheads="1" noCrop="1"/>
          </p:cNvPicPr>
          <p:nvPr/>
        </p:nvPicPr>
        <p:blipFill>
          <a:blip r:embed="rId4" cstate="print"/>
          <a:srcRect/>
          <a:stretch>
            <a:fillRect/>
          </a:stretch>
        </p:blipFill>
        <p:spPr bwMode="auto">
          <a:xfrm rot="5579284">
            <a:off x="4258145" y="-2043241"/>
            <a:ext cx="428625" cy="5214950"/>
          </a:xfrm>
          <a:prstGeom prst="rect">
            <a:avLst/>
          </a:prstGeom>
          <a:noFill/>
        </p:spPr>
      </p:pic>
      <p:sp>
        <p:nvSpPr>
          <p:cNvPr id="14" name="13 Rectángulo"/>
          <p:cNvSpPr/>
          <p:nvPr/>
        </p:nvSpPr>
        <p:spPr>
          <a:xfrm>
            <a:off x="570357" y="6488668"/>
            <a:ext cx="1027845"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ppsx</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spTree>
  </p:cSld>
  <p:clrMapOvr>
    <a:masterClrMapping/>
  </p:clrMapOvr>
  <p:transition spd="slow" advTm="2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641</TotalTime>
  <Words>919</Words>
  <Application>Microsoft Office PowerPoint</Application>
  <PresentationFormat>Presentación en pantalla (4:3)</PresentationFormat>
  <Paragraphs>135</Paragraphs>
  <Slides>38</Slides>
  <Notes>1</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185</cp:revision>
  <dcterms:created xsi:type="dcterms:W3CDTF">2013-12-08T18:51:48Z</dcterms:created>
  <dcterms:modified xsi:type="dcterms:W3CDTF">2013-12-09T18:43:26Z</dcterms:modified>
</cp:coreProperties>
</file>