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63" r:id="rId4"/>
    <p:sldId id="276" r:id="rId5"/>
    <p:sldId id="257" r:id="rId6"/>
    <p:sldId id="261" r:id="rId7"/>
    <p:sldId id="260" r:id="rId8"/>
    <p:sldId id="259" r:id="rId9"/>
    <p:sldId id="258" r:id="rId10"/>
    <p:sldId id="266" r:id="rId11"/>
    <p:sldId id="265" r:id="rId12"/>
    <p:sldId id="264" r:id="rId13"/>
    <p:sldId id="270" r:id="rId14"/>
    <p:sldId id="269" r:id="rId15"/>
    <p:sldId id="268" r:id="rId16"/>
    <p:sldId id="267" r:id="rId17"/>
    <p:sldId id="277" r:id="rId18"/>
    <p:sldId id="278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cRV+nFTSC5PF98QyuU52w" hashData="QWSo+g1NzA/FT08sLcv4PasIb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00"/>
    <a:srgbClr val="CB0B86"/>
    <a:srgbClr val="E20C96"/>
    <a:srgbClr val="EA0C9B"/>
    <a:srgbClr val="F42CAD"/>
    <a:srgbClr val="236818"/>
    <a:srgbClr val="FF3300"/>
    <a:srgbClr val="5657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1020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6D6044B-E181-46E3-ABF0-CC118B5B659B}" type="datetimeFigureOut">
              <a:rPr lang="es-ES"/>
              <a:pPr>
                <a:defRPr/>
              </a:pPr>
              <a:t>15/12/2012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BF17A7D-688A-4EEE-BE36-24BF738238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D2A8C-25A5-486B-BF89-1E6071A4AD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46F28-FBC6-4CCA-9B87-08C6B18EA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0F16A-D456-4AEA-BE6C-0E7A7D90C7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8325D-0B62-4903-B9C8-F408C51B30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34534-BA1E-4F1E-A39A-C25E144D7E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E0DBF-17D0-42D4-A7E7-716487DDB2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3F67E-FE71-4145-B913-3C457D2E6A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DC20B-7FD8-4FB4-8559-E2562C8C2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BA5DD-AF52-4E16-9A8B-65C130CF95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F8A2B-2111-430B-B8EC-6CA89BFED0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05A1-1A95-4ED2-AEB2-F2C65DCF48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C1193-94AC-4D04-B725-C72AA77E83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BE078C0-FB4C-4AAC-9045-2FF146831A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C31E77-D8A8-4F05-B124-20F8EB4E49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6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png"/><Relationship Id="rId7" Type="http://schemas.openxmlformats.org/officeDocument/2006/relationships/image" Target="../media/image3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png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image" Target="../media/image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gif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gif"/><Relationship Id="rId4" Type="http://schemas.openxmlformats.org/officeDocument/2006/relationships/image" Target="../media/image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2010052315295799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1285875" y="5572125"/>
            <a:ext cx="6740525" cy="92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FF33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00FF00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Algerian"/>
              </a:rPr>
              <a:t>Feliz Navidad ¡¡¡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857356" y="428604"/>
            <a:ext cx="5929354" cy="830997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4800" dirty="0">
                <a:solidFill>
                  <a:srgbClr val="00FF00"/>
                </a:solidFill>
                <a:effectLst>
                  <a:glow rad="228600">
                    <a:srgbClr val="00B0F0">
                      <a:alpha val="40000"/>
                    </a:srgbClr>
                  </a:glow>
                </a:effectLst>
                <a:latin typeface="Algerian" pitchFamily="82" charset="0"/>
              </a:rPr>
              <a:t>Amigos, os deseo:</a:t>
            </a:r>
          </a:p>
        </p:txBody>
      </p:sp>
      <p:pic>
        <p:nvPicPr>
          <p:cNvPr id="15" name="14 Imagen" descr="dosqs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77788"/>
            <a:ext cx="9144000" cy="693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3" y="1643063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25" y="3500438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50" y="4500563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0" y="4500563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38" y="3571875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antorcha-0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38" y="1714500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sndAc>
      <p:stSnd>
        <p:snd r:embed="rId2" name="Mil_luces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9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3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7" dur="500" autoRev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9" dur="500" autoRev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colette beaudry\Bureau\NOEL NOUVELLES IMAGES\n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D:\DOCUMENTS\GIFS CATÉGORIES\DIVERS2\bonhomme neige\div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25" y="4143375"/>
            <a:ext cx="1863725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1357313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5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9 CuadroTexto"/>
          <p:cNvSpPr txBox="1">
            <a:spLocks noChangeArrowheads="1"/>
          </p:cNvSpPr>
          <p:nvPr/>
        </p:nvSpPr>
        <p:spPr bwMode="auto">
          <a:xfrm>
            <a:off x="2071688" y="6072188"/>
            <a:ext cx="6429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Arial Black" pitchFamily="34" charset="0"/>
              </a:rPr>
              <a:t>En estos días tan entrañables</a:t>
            </a:r>
            <a:r>
              <a:rPr lang="es-ES" sz="2800">
                <a:solidFill>
                  <a:srgbClr val="FF0000"/>
                </a:solidFill>
              </a:rPr>
              <a:t>…</a:t>
            </a:r>
          </a:p>
        </p:txBody>
      </p:sp>
      <p:pic>
        <p:nvPicPr>
          <p:cNvPr id="3082" name="10 Imagen" descr="trineos-3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026847">
            <a:off x="1535113" y="2366963"/>
            <a:ext cx="49911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11 Imagen" descr="68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15313" y="285750"/>
            <a:ext cx="328612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13 Imagen" descr="68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25" y="571500"/>
            <a:ext cx="328613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15 Imagen" descr="68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188" y="1214438"/>
            <a:ext cx="32861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16 Imagen" descr="76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73150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10 Imagen" descr="antorcha-08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15313" y="3357563"/>
            <a:ext cx="3127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5883E-6 L -0.48784 0.00047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4" descr="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0" descr="df2abbj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781300"/>
            <a:ext cx="571500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1" descr="df2abbj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3500438"/>
            <a:ext cx="571500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aperrit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78946">
            <a:off x="2771775" y="4365625"/>
            <a:ext cx="73342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8" descr="munecos-6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4203700"/>
            <a:ext cx="26654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9" descr="df2abbjo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5963" y="3284538"/>
            <a:ext cx="571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1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1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" descr="C:\Documents and Settings\colette beaudry\Bureau\Nöel 2006\AYWESSSSSS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975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428625" y="5929313"/>
            <a:ext cx="7643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Arial Black" pitchFamily="34" charset="0"/>
              </a:rPr>
              <a:t>Lo bonito no es escribir mensajes…</a:t>
            </a:r>
          </a:p>
        </p:txBody>
      </p:sp>
      <p:pic>
        <p:nvPicPr>
          <p:cNvPr id="5126" name="Picture 10" descr="df2abbj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781300"/>
            <a:ext cx="571500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christmasevedelivery-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hristmaseveattheahwahnee-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hristmaseveatthewinchesterinn-lar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sleighrideatapplecre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5 CuadroTexto"/>
          <p:cNvSpPr txBox="1">
            <a:spLocks noChangeArrowheads="1"/>
          </p:cNvSpPr>
          <p:nvPr/>
        </p:nvSpPr>
        <p:spPr bwMode="auto">
          <a:xfrm>
            <a:off x="571500" y="857250"/>
            <a:ext cx="82867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236818"/>
                </a:solidFill>
                <a:latin typeface="Arial Black" pitchFamily="34" charset="0"/>
              </a:rPr>
              <a:t>Lo más bello es… tener personas como         vosotros, a quien poderlos  enviar.</a:t>
            </a:r>
          </a:p>
        </p:txBody>
      </p:sp>
      <p:pic>
        <p:nvPicPr>
          <p:cNvPr id="6151" name="9 Imagen" descr="105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75" y="1928813"/>
            <a:ext cx="1857375" cy="11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1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422400"/>
            <a:ext cx="3311525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8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8E3F6"/>
            </a:gs>
            <a:gs pos="100000">
              <a:srgbClr val="0B0E0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Image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7" descr="Imagen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03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88" y="3429000"/>
            <a:ext cx="36925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4 CuadroTexto"/>
          <p:cNvSpPr txBox="1">
            <a:spLocks noChangeArrowheads="1"/>
          </p:cNvSpPr>
          <p:nvPr/>
        </p:nvSpPr>
        <p:spPr bwMode="auto">
          <a:xfrm>
            <a:off x="642938" y="285750"/>
            <a:ext cx="8501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7030A0"/>
                </a:solidFill>
                <a:latin typeface="Arial Black" pitchFamily="34" charset="0"/>
              </a:rPr>
              <a:t>Para amigos así… mensajes especiales.</a:t>
            </a:r>
          </a:p>
        </p:txBody>
      </p:sp>
      <p:pic>
        <p:nvPicPr>
          <p:cNvPr id="8198" name="5 Imagen" descr="FelizNavidad___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63" y="1000125"/>
            <a:ext cx="4700587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1291765500UJvHHm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2" name="Picture 10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5" y="2071688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6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1571625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3" name="Picture 11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4429125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Picture 8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428625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5313" y="3143250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6" name="Picture 14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3714750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6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5589588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571500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D:\DOCUMENTS\GIFS CATÉGORIES\DIVERS2\boucles\slide0032_image22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3357563"/>
            <a:ext cx="320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13 Imagen" descr="615178wyeol7lau2-7e09f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38" y="3786188"/>
            <a:ext cx="347980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010052315311257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5ghghgh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4143375"/>
            <a:ext cx="17907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28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4000500"/>
            <a:ext cx="2214562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6 Imagen" descr="113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25" y="0"/>
            <a:ext cx="3886200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5 Imagen" descr="FFFFELIZ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8875" y="4691063"/>
            <a:ext cx="4343400" cy="216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9 Imagen" descr="267159gajobvvhui-7e09a5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50" y="1857375"/>
            <a:ext cx="1928813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10 Imagen" descr="87377m0-7e0970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57313" y="785813"/>
            <a:ext cx="1171575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ew-year-wallpaper-7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98450"/>
            <a:ext cx="9864725" cy="739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ropp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652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" dur="2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thespiritofchristmas-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10 Imagen" descr="belln00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88" y="3357563"/>
            <a:ext cx="804862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12 Imagen" descr="belln00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6215063"/>
            <a:ext cx="804862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13 Imagen" descr="belln00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143500"/>
            <a:ext cx="80486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7 Imagen" descr="bal-bluw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4000500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8 Imagen" descr="bal-bluw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072188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10 Imagen" descr="bal-red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88" y="5000625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12 Imagen" descr="bal-red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63" y="6072188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13 Imagen" descr="bal-grn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50" y="4786313"/>
            <a:ext cx="3429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16 Imagen" descr="bal-rdyl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50" y="2428875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17 Imagen" descr="bal-rdyl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00250" y="3857625"/>
            <a:ext cx="3429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onechristmaseve-lar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Mes images\Nöel 2006\FOYER NEW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12" descr="D:\DOCUMENTS\GIFS CATÉGORIES\DIVERS2\Chandelles\feu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4581525"/>
            <a:ext cx="10795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12" descr="C:\WINDOWS\Bureau\GIFS de Noel par classe\Fenetres\divecoeur chant kid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5214938"/>
            <a:ext cx="25193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1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2708275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1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324612">
            <a:off x="5580063" y="2708275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1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353061">
            <a:off x="6516688" y="2636838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9" descr="1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91500" y="2349500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0" descr="1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334101">
            <a:off x="7235825" y="2565400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2" descr="cid008501c30d758cbdf5a0bn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363" y="0"/>
            <a:ext cx="109696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10 Imagen" descr="antorcha-08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50" y="214313"/>
            <a:ext cx="781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Snow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D:\DOCUMENTS\GIFS CATÉGORIES\DIVERS2\boucles\slide0031_image1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646229">
            <a:off x="395288" y="404813"/>
            <a:ext cx="1554162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6" descr="D:\DOCUMENTS\GIFS CATÉGORIES\DIVERS2\boucles\slide0031_image1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536344">
            <a:off x="7092950" y="333375"/>
            <a:ext cx="15541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D:\DOCUMENTS\GIFS CATÉGORIES\DIVERS2\boucles\slide0031_image1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644547">
            <a:off x="581820" y="4971256"/>
            <a:ext cx="1554162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D:\DOCUMENTS\GIFS CATÉGORIES\DIVERS2\boucles\slide0031_image1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262670">
            <a:off x="7019925" y="5157788"/>
            <a:ext cx="15541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6 CuadroTexto"/>
          <p:cNvSpPr txBox="1">
            <a:spLocks noChangeArrowheads="1"/>
          </p:cNvSpPr>
          <p:nvPr/>
        </p:nvSpPr>
        <p:spPr bwMode="auto">
          <a:xfrm>
            <a:off x="0" y="314325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2060"/>
                </a:solidFill>
                <a:latin typeface="Arial Black" pitchFamily="34" charset="0"/>
              </a:rPr>
              <a:t>Pero… ningún mensaje puede ser tan especial como vosotros.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tech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tech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tech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3429000"/>
            <a:ext cx="46434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tech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0438"/>
            <a:ext cx="457200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Picture1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0"/>
            <a:ext cx="442753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721csox-7e08ed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5" y="500063"/>
            <a:ext cx="42195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8"/>
                                      </p:to>
                                    </p:set>
                                    <p:animEffect filter="image" prLst="opacity: 0.8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Mes documents\NOEL PROCHAIN 2004\27145898PpWnJRQKUz_p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C:\WINDOWS\Bureau\GIFS de Noel par classe\Lumières de Noel\LONGUE LIG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4005263"/>
            <a:ext cx="4643437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C:\WINDOWS\Bureau\GIFS de Noel par classe\Lumières de Noel\LONGUE LIG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05263"/>
            <a:ext cx="4321175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8" y="3000375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45" descr="D:\DOCUMENTS\TEXTURES SPÉCIALE\NEIGE LIDESE NE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500"/>
            <a:ext cx="47879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9 Imagen" descr="028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214313"/>
            <a:ext cx="2214563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10 Imagen" descr="Mayka-Navidad.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380586">
            <a:off x="6960394" y="1070769"/>
            <a:ext cx="2359025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622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4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0"/>
            <a:ext cx="30622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5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8050" y="0"/>
            <a:ext cx="31559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6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8875"/>
            <a:ext cx="30622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7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2428875"/>
            <a:ext cx="32146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8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1713" y="2357438"/>
            <a:ext cx="30622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9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1713" y="4429125"/>
            <a:ext cx="30622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10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75" y="4429125"/>
            <a:ext cx="32766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11 Imagen" descr="Fondo-Animados-Estrellas-10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29125"/>
            <a:ext cx="30622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16 Rectángulo"/>
          <p:cNvSpPr>
            <a:spLocks noChangeArrowheads="1"/>
          </p:cNvSpPr>
          <p:nvPr/>
        </p:nvSpPr>
        <p:spPr bwMode="auto">
          <a:xfrm>
            <a:off x="3357563" y="2357438"/>
            <a:ext cx="2714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BubbleMan" pitchFamily="2" charset="0"/>
              </a:rPr>
              <a:t>TE DESEA :</a:t>
            </a:r>
          </a:p>
        </p:txBody>
      </p:sp>
      <p:sp>
        <p:nvSpPr>
          <p:cNvPr id="17420" name="17 Rectángulo"/>
          <p:cNvSpPr>
            <a:spLocks noChangeArrowheads="1"/>
          </p:cNvSpPr>
          <p:nvPr/>
        </p:nvSpPr>
        <p:spPr bwMode="auto">
          <a:xfrm>
            <a:off x="428625" y="857250"/>
            <a:ext cx="85010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erlin Sans FB Demi" pitchFamily="34" charset="0"/>
              </a:rPr>
              <a:t>¡¡ </a:t>
            </a:r>
            <a:r>
              <a:rPr lang="es-ES" sz="6000">
                <a:solidFill>
                  <a:schemeClr val="bg1"/>
                </a:solidFill>
                <a:latin typeface="BubbleMan" pitchFamily="2" charset="0"/>
              </a:rPr>
              <a:t>FELICES FIESTAS </a:t>
            </a:r>
            <a:r>
              <a:rPr lang="es-ES" sz="6000">
                <a:solidFill>
                  <a:schemeClr val="bg1"/>
                </a:solidFill>
                <a:latin typeface="Berlin Sans FB Demi" pitchFamily="34" charset="0"/>
              </a:rPr>
              <a:t>!!</a:t>
            </a:r>
          </a:p>
        </p:txBody>
      </p:sp>
      <p:pic>
        <p:nvPicPr>
          <p:cNvPr id="21" name="20 Imagen" descr="Mayka-Navidad.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3929063"/>
            <a:ext cx="3363912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1 Imagen" descr="1166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121</Words>
  <Application>Microsoft Office PowerPoint</Application>
  <PresentationFormat>Presentación en pantalla (4:3)</PresentationFormat>
  <Paragraphs>37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Amigos¡¡</dc:title>
  <dc:creator>MAYKA</dc:creator>
  <cp:lastModifiedBy>Mayka</cp:lastModifiedBy>
  <cp:revision>46</cp:revision>
  <dcterms:created xsi:type="dcterms:W3CDTF">2010-12-08T22:16:17Z</dcterms:created>
  <dcterms:modified xsi:type="dcterms:W3CDTF">2012-12-15T16:04:00Z</dcterms:modified>
</cp:coreProperties>
</file>