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8" r:id="rId4"/>
    <p:sldId id="277" r:id="rId5"/>
    <p:sldId id="276" r:id="rId6"/>
    <p:sldId id="275" r:id="rId7"/>
    <p:sldId id="274" r:id="rId8"/>
    <p:sldId id="273" r:id="rId9"/>
    <p:sldId id="272" r:id="rId10"/>
    <p:sldId id="271" r:id="rId11"/>
    <p:sldId id="270" r:id="rId12"/>
    <p:sldId id="269" r:id="rId13"/>
    <p:sldId id="268" r:id="rId14"/>
    <p:sldId id="267" r:id="rId15"/>
    <p:sldId id="266" r:id="rId16"/>
    <p:sldId id="265" r:id="rId17"/>
    <p:sldId id="264" r:id="rId18"/>
    <p:sldId id="263" r:id="rId19"/>
    <p:sldId id="262" r:id="rId20"/>
    <p:sldId id="261" r:id="rId21"/>
    <p:sldId id="285" r:id="rId22"/>
    <p:sldId id="284" r:id="rId23"/>
    <p:sldId id="283" r:id="rId24"/>
    <p:sldId id="282" r:id="rId25"/>
    <p:sldId id="281" r:id="rId26"/>
    <p:sldId id="280" r:id="rId27"/>
    <p:sldId id="279" r:id="rId28"/>
    <p:sldId id="260" r:id="rId29"/>
    <p:sldId id="286" r:id="rId3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vcdqWe9cs9bg0Sq4AaY7w==" hashData="pAITr8lef45VaIc1qCVSd8VrxW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5873A7-BDB8-4100-8CBA-879374E040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B624B-E3C8-4396-B7AD-992914EF966D}" type="datetimeFigureOut">
              <a:rPr lang="es-ES" smtClean="0"/>
              <a:pPr/>
              <a:t>31/05/2014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FEF285-3585-4CBC-B993-80CA3B2AFA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4EC9FE-D657-4FA1-85FB-EE2721EED111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8.png"/><Relationship Id="rId7" Type="http://schemas.openxmlformats.org/officeDocument/2006/relationships/image" Target="../media/image40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1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9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3810000" cy="285750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0"/>
            <a:ext cx="3810000" cy="285750"/>
          </a:xfrm>
          <a:prstGeom prst="rect">
            <a:avLst/>
          </a:prstGeom>
          <a:noFill/>
        </p:spPr>
      </p:pic>
      <p:pic>
        <p:nvPicPr>
          <p:cNvPr id="7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0"/>
            <a:ext cx="3665984" cy="274949"/>
          </a:xfrm>
          <a:prstGeom prst="rect">
            <a:avLst/>
          </a:prstGeom>
          <a:noFill/>
        </p:spPr>
      </p:pic>
      <p:pic>
        <p:nvPicPr>
          <p:cNvPr id="8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72250"/>
            <a:ext cx="3810000" cy="285750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0" y="6572250"/>
            <a:ext cx="3810000" cy="285750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6572250"/>
            <a:ext cx="3665984" cy="274949"/>
          </a:xfrm>
          <a:prstGeom prst="rect">
            <a:avLst/>
          </a:prstGeom>
          <a:noFill/>
        </p:spPr>
      </p:pic>
      <p:pic>
        <p:nvPicPr>
          <p:cNvPr id="11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762125" y="1950765"/>
            <a:ext cx="3810000" cy="285750"/>
          </a:xfrm>
          <a:prstGeom prst="rect">
            <a:avLst/>
          </a:prstGeom>
          <a:noFill/>
        </p:spPr>
      </p:pic>
      <p:pic>
        <p:nvPicPr>
          <p:cNvPr id="12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1695517" y="4692469"/>
            <a:ext cx="3665984" cy="274949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096127" y="1950766"/>
            <a:ext cx="3810000" cy="285750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SEPARADORES GIF\52918669_0001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162735" y="4692470"/>
            <a:ext cx="3665984" cy="274949"/>
          </a:xfrm>
          <a:prstGeom prst="rect">
            <a:avLst/>
          </a:prstGeom>
          <a:noFill/>
        </p:spPr>
      </p:pic>
      <p:pic>
        <p:nvPicPr>
          <p:cNvPr id="1029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260648"/>
            <a:ext cx="5334000" cy="247650"/>
          </a:xfrm>
          <a:prstGeom prst="rect">
            <a:avLst/>
          </a:prstGeom>
          <a:noFill/>
        </p:spPr>
      </p:pic>
      <p:pic>
        <p:nvPicPr>
          <p:cNvPr id="17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260648"/>
            <a:ext cx="5334000" cy="247650"/>
          </a:xfrm>
          <a:prstGeom prst="rect">
            <a:avLst/>
          </a:prstGeom>
          <a:noFill/>
        </p:spPr>
      </p:pic>
      <p:pic>
        <p:nvPicPr>
          <p:cNvPr id="18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6309320"/>
            <a:ext cx="5334000" cy="247650"/>
          </a:xfrm>
          <a:prstGeom prst="rect">
            <a:avLst/>
          </a:prstGeom>
          <a:noFill/>
        </p:spPr>
      </p:pic>
      <p:pic>
        <p:nvPicPr>
          <p:cNvPr id="19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6309320"/>
            <a:ext cx="5334000" cy="247650"/>
          </a:xfrm>
          <a:prstGeom prst="rect">
            <a:avLst/>
          </a:prstGeom>
          <a:noFill/>
        </p:spPr>
      </p:pic>
      <p:pic>
        <p:nvPicPr>
          <p:cNvPr id="20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830426" y="3299383"/>
            <a:ext cx="6264696" cy="187225"/>
          </a:xfrm>
          <a:prstGeom prst="rect">
            <a:avLst/>
          </a:prstGeom>
          <a:noFill/>
        </p:spPr>
      </p:pic>
      <p:pic>
        <p:nvPicPr>
          <p:cNvPr id="21" name="Picture 5" descr="C:\Users\Usuario\Desktop\descargas\SEPARADORES GIF\70202631_8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709729" y="3299384"/>
            <a:ext cx="6264696" cy="187225"/>
          </a:xfrm>
          <a:prstGeom prst="rect">
            <a:avLst/>
          </a:prstGeom>
          <a:noFill/>
        </p:spPr>
      </p:pic>
      <p:pic>
        <p:nvPicPr>
          <p:cNvPr id="1031" name="Picture 7" descr="http://es.bloggif.com/tmp/943b89d2f6bb0ab6e2e2b6b79395b3c3/text.gif?140154092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1412776"/>
            <a:ext cx="2971800" cy="933450"/>
          </a:xfrm>
          <a:prstGeom prst="rect">
            <a:avLst/>
          </a:prstGeom>
          <a:noFill/>
        </p:spPr>
      </p:pic>
      <p:pic>
        <p:nvPicPr>
          <p:cNvPr id="1033" name="Picture 9" descr="http://es.bloggif.com/tmp/943b89d2f6bb0ab6e2e2b6b79395b3c3/text.gif?1401541021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1800" y="2564904"/>
            <a:ext cx="3581400" cy="733426"/>
          </a:xfrm>
          <a:prstGeom prst="rect">
            <a:avLst/>
          </a:prstGeom>
          <a:noFill/>
        </p:spPr>
      </p:pic>
      <p:pic>
        <p:nvPicPr>
          <p:cNvPr id="1035" name="Picture 11" descr="http://es.bloggif.com/tmp/943b89d2f6bb0ab6e2e2b6b79395b3c3/text.gif?1401541090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63888" y="3573016"/>
            <a:ext cx="1971675" cy="733426"/>
          </a:xfrm>
          <a:prstGeom prst="rect">
            <a:avLst/>
          </a:prstGeom>
          <a:noFill/>
        </p:spPr>
      </p:pic>
      <p:pic>
        <p:nvPicPr>
          <p:cNvPr id="1037" name="Picture 13" descr="http://es.bloggif.com/tmp/943b89d2f6bb0ab6e2e2b6b79395b3c3/text.gif?1401541134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764704"/>
            <a:ext cx="3962400" cy="466726"/>
          </a:xfrm>
          <a:prstGeom prst="rect">
            <a:avLst/>
          </a:prstGeom>
          <a:noFill/>
        </p:spPr>
      </p:pic>
      <p:pic>
        <p:nvPicPr>
          <p:cNvPr id="1039" name="Picture 15" descr="http://es.bloggif.com/tmp/943b89d2f6bb0ab6e2e2b6b79395b3c3/text.gif?1401541223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580112" y="5373216"/>
            <a:ext cx="2809875" cy="438151"/>
          </a:xfrm>
          <a:prstGeom prst="rect">
            <a:avLst/>
          </a:prstGeom>
          <a:noFill/>
        </p:spPr>
      </p:pic>
      <p:pic>
        <p:nvPicPr>
          <p:cNvPr id="1040" name="Picture 16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899592" y="5229200"/>
            <a:ext cx="760214" cy="665914"/>
          </a:xfrm>
          <a:prstGeom prst="rect">
            <a:avLst/>
          </a:prstGeom>
          <a:noFill/>
        </p:spPr>
      </p:pic>
      <p:pic>
        <p:nvPicPr>
          <p:cNvPr id="1042" name="Picture 18" descr="http://es.bloggif.com/tmp/943b89d2f6bb0ab6e2e2b6b79395b3c3/text.gif?1401541558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979712" y="4581128"/>
            <a:ext cx="4981575" cy="523875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2" name="Parque Nacional de los Arcos - Utah - Estados Unido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341c24cc2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19460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ee211382a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fea5144ec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50ac8b54f8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62711fc7bb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10f14bdec6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mphitheatre-bryce-canyon-national-park-utah-us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9204ae7d2fa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yce-canyon-national-park-utah-usa-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36555" y="188640"/>
            <a:ext cx="4324517" cy="6480720"/>
          </a:xfrm>
          <a:prstGeom prst="rect">
            <a:avLst/>
          </a:prstGeom>
        </p:spPr>
      </p:pic>
      <p:pic>
        <p:nvPicPr>
          <p:cNvPr id="3" name="2 Imagen" descr="bryce-canyon-national-park-utah-usa-15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9512" y="188640"/>
            <a:ext cx="4464496" cy="6474670"/>
          </a:xfrm>
          <a:prstGeom prst="rect">
            <a:avLst/>
          </a:prstGeom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1232757" y="3339243"/>
            <a:ext cx="6858000" cy="179513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ryce-canyon-national-park-utah-usa-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39"/>
            <a:ext cx="8784976" cy="6480721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976daa356d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 spokes="8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d064ccc11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f151a909c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14f213771d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34f9947748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2910259ecf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ae522a716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6ac8a91c15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49e796a2eb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1" y="188640"/>
            <a:ext cx="8844683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-Moon-Over-West-Temple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-Remembering-Kathryn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-The-watchman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ad-trip-national-parks-southwest_69315_600x4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81730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yosemite-half-dome-sunset-pink-clouds_51257_600x4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534726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ion-national-park-subway-emerald-water-pool_51258_600x4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plit orient="vert"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zion-the-subway_2039_600x45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188640"/>
            <a:ext cx="8784976" cy="6480720"/>
          </a:xfrm>
          <a:prstGeom prst="rect">
            <a:avLst/>
          </a:prstGeom>
        </p:spPr>
      </p:pic>
      <p:pic>
        <p:nvPicPr>
          <p:cNvPr id="3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62500" cy="18864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0"/>
            <a:ext cx="4762500" cy="18864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669360"/>
            <a:ext cx="4762500" cy="18864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81500" y="6669360"/>
            <a:ext cx="4762500" cy="18864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-3339242" y="3339243"/>
            <a:ext cx="6858000" cy="179513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razdeliteli_062[1]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 flipV="1">
            <a:off x="5625244" y="3339244"/>
            <a:ext cx="6858000" cy="179513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58</TotalTime>
  <Words>40</Words>
  <Application>Microsoft Office PowerPoint</Application>
  <PresentationFormat>Presentación en pantalla (4:3)</PresentationFormat>
  <Paragraphs>15</Paragraphs>
  <Slides>28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2014-05-31T12:43:12Z</dcterms:created>
  <dcterms:modified xsi:type="dcterms:W3CDTF">2014-05-31T13:58:24Z</dcterms:modified>
</cp:coreProperties>
</file>