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7" r:id="rId3"/>
    <p:sldId id="298" r:id="rId4"/>
    <p:sldId id="261" r:id="rId5"/>
    <p:sldId id="258" r:id="rId6"/>
    <p:sldId id="260" r:id="rId7"/>
    <p:sldId id="299" r:id="rId8"/>
    <p:sldId id="257" r:id="rId9"/>
    <p:sldId id="290" r:id="rId10"/>
    <p:sldId id="265" r:id="rId11"/>
    <p:sldId id="301" r:id="rId12"/>
    <p:sldId id="259" r:id="rId13"/>
    <p:sldId id="266" r:id="rId14"/>
    <p:sldId id="270" r:id="rId15"/>
    <p:sldId id="302" r:id="rId16"/>
    <p:sldId id="263" r:id="rId17"/>
    <p:sldId id="269" r:id="rId18"/>
    <p:sldId id="274" r:id="rId19"/>
    <p:sldId id="300" r:id="rId20"/>
    <p:sldId id="275" r:id="rId21"/>
    <p:sldId id="272" r:id="rId22"/>
    <p:sldId id="277" r:id="rId23"/>
    <p:sldId id="304" r:id="rId24"/>
    <p:sldId id="281" r:id="rId25"/>
    <p:sldId id="279" r:id="rId26"/>
    <p:sldId id="282" r:id="rId27"/>
    <p:sldId id="303" r:id="rId28"/>
    <p:sldId id="280" r:id="rId29"/>
    <p:sldId id="284" r:id="rId30"/>
    <p:sldId id="286" r:id="rId31"/>
    <p:sldId id="305" r:id="rId32"/>
    <p:sldId id="288" r:id="rId33"/>
    <p:sldId id="268" r:id="rId34"/>
    <p:sldId id="271" r:id="rId35"/>
    <p:sldId id="278" r:id="rId36"/>
    <p:sldId id="296" r:id="rId37"/>
    <p:sldId id="295" r:id="rId38"/>
    <p:sldId id="294" r:id="rId39"/>
    <p:sldId id="289" r:id="rId40"/>
    <p:sldId id="297" r:id="rId4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17/IwmRSEdUkc016l/KvQ" hashData="dQZF88jfGVG5vg89sTcpOsAjGE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DE8400"/>
    <a:srgbClr val="FF9900"/>
    <a:srgbClr val="3A1D00"/>
    <a:srgbClr val="1B4955"/>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4956" y="391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9E02E3B-AFCB-4156-9D80-5A71702EF806}" type="datetimeFigureOut">
              <a:rPr lang="es-PE" smtClean="0"/>
              <a:pPr/>
              <a:t>26/04/2018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28ACB3-1744-4952-9710-D13823CE3AB6}"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9E02E3B-AFCB-4156-9D80-5A71702EF806}" type="datetimeFigureOut">
              <a:rPr lang="es-PE" smtClean="0"/>
              <a:pPr/>
              <a:t>26/04/2018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D28ACB3-1744-4952-9710-D13823CE3AB6}"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18" Type="http://schemas.openxmlformats.org/officeDocument/2006/relationships/image" Target="../media/image40.png"/><Relationship Id="rId26" Type="http://schemas.openxmlformats.org/officeDocument/2006/relationships/image" Target="../media/image48.png"/><Relationship Id="rId3" Type="http://schemas.openxmlformats.org/officeDocument/2006/relationships/image" Target="../media/image25.png"/><Relationship Id="rId21" Type="http://schemas.openxmlformats.org/officeDocument/2006/relationships/image" Target="../media/image43.png"/><Relationship Id="rId34" Type="http://schemas.openxmlformats.org/officeDocument/2006/relationships/image" Target="../media/image56.png"/><Relationship Id="rId7" Type="http://schemas.openxmlformats.org/officeDocument/2006/relationships/image" Target="../media/image29.png"/><Relationship Id="rId12" Type="http://schemas.openxmlformats.org/officeDocument/2006/relationships/image" Target="../media/image34.png"/><Relationship Id="rId17" Type="http://schemas.openxmlformats.org/officeDocument/2006/relationships/image" Target="../media/image39.png"/><Relationship Id="rId25" Type="http://schemas.openxmlformats.org/officeDocument/2006/relationships/image" Target="../media/image47.png"/><Relationship Id="rId33" Type="http://schemas.openxmlformats.org/officeDocument/2006/relationships/image" Target="../media/image55.png"/><Relationship Id="rId2" Type="http://schemas.openxmlformats.org/officeDocument/2006/relationships/image" Target="../media/image24.jpeg"/><Relationship Id="rId16" Type="http://schemas.openxmlformats.org/officeDocument/2006/relationships/image" Target="../media/image38.png"/><Relationship Id="rId20" Type="http://schemas.openxmlformats.org/officeDocument/2006/relationships/image" Target="../media/image42.png"/><Relationship Id="rId29"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24" Type="http://schemas.openxmlformats.org/officeDocument/2006/relationships/image" Target="../media/image46.png"/><Relationship Id="rId32" Type="http://schemas.openxmlformats.org/officeDocument/2006/relationships/image" Target="../media/image54.png"/><Relationship Id="rId5" Type="http://schemas.openxmlformats.org/officeDocument/2006/relationships/image" Target="../media/image27.png"/><Relationship Id="rId15" Type="http://schemas.openxmlformats.org/officeDocument/2006/relationships/image" Target="../media/image37.png"/><Relationship Id="rId23" Type="http://schemas.openxmlformats.org/officeDocument/2006/relationships/image" Target="../media/image45.png"/><Relationship Id="rId28" Type="http://schemas.openxmlformats.org/officeDocument/2006/relationships/image" Target="../media/image50.png"/><Relationship Id="rId36" Type="http://schemas.openxmlformats.org/officeDocument/2006/relationships/image" Target="../media/image58.png"/><Relationship Id="rId10" Type="http://schemas.openxmlformats.org/officeDocument/2006/relationships/image" Target="../media/image32.png"/><Relationship Id="rId19" Type="http://schemas.openxmlformats.org/officeDocument/2006/relationships/image" Target="../media/image41.png"/><Relationship Id="rId31" Type="http://schemas.openxmlformats.org/officeDocument/2006/relationships/image" Target="../media/image53.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 Id="rId22" Type="http://schemas.openxmlformats.org/officeDocument/2006/relationships/image" Target="../media/image44.png"/><Relationship Id="rId27" Type="http://schemas.openxmlformats.org/officeDocument/2006/relationships/image" Target="../media/image49.png"/><Relationship Id="rId30" Type="http://schemas.openxmlformats.org/officeDocument/2006/relationships/image" Target="../media/image52.png"/><Relationship Id="rId35" Type="http://schemas.openxmlformats.org/officeDocument/2006/relationships/image" Target="../media/image57.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1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86.jpe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3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4.png"/><Relationship Id="rId18" Type="http://schemas.openxmlformats.org/officeDocument/2006/relationships/image" Target="../media/image9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0.png"/><Relationship Id="rId11" Type="http://schemas.openxmlformats.org/officeDocument/2006/relationships/image" Target="../media/image93.png"/><Relationship Id="rId5" Type="http://schemas.openxmlformats.org/officeDocument/2006/relationships/hyperlink" Target="http://www.mispps.com/" TargetMode="External"/><Relationship Id="rId15" Type="http://schemas.openxmlformats.org/officeDocument/2006/relationships/image" Target="../media/image95.png"/><Relationship Id="rId10" Type="http://schemas.openxmlformats.org/officeDocument/2006/relationships/hyperlink" Target="https://www.facebook.com/mispps" TargetMode="External"/><Relationship Id="rId4" Type="http://schemas.openxmlformats.org/officeDocument/2006/relationships/image" Target="../media/image89.png"/><Relationship Id="rId9" Type="http://schemas.openxmlformats.org/officeDocument/2006/relationships/image" Target="../media/image9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UYI.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9" name="38 Terminador"/>
          <p:cNvSpPr/>
          <p:nvPr/>
        </p:nvSpPr>
        <p:spPr>
          <a:xfrm rot="10800000">
            <a:off x="0" y="2571751"/>
            <a:ext cx="2250812" cy="333905"/>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204144">
            <a:off x="6893188" y="2411015"/>
            <a:ext cx="2250812" cy="280327"/>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1309112">
            <a:off x="20527" y="2158681"/>
            <a:ext cx="2250812" cy="333905"/>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20850928">
            <a:off x="6863247" y="2012005"/>
            <a:ext cx="2250812" cy="290045"/>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9792166">
            <a:off x="235537" y="3060211"/>
            <a:ext cx="2102891" cy="343180"/>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746405">
            <a:off x="6868777" y="2790883"/>
            <a:ext cx="2250812" cy="293796"/>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12210121">
            <a:off x="254293" y="1703250"/>
            <a:ext cx="2162754" cy="318214"/>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20297578">
            <a:off x="6678823" y="1693475"/>
            <a:ext cx="2156507" cy="294239"/>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8802575">
            <a:off x="669341" y="3475568"/>
            <a:ext cx="1909701" cy="305215"/>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9840245">
            <a:off x="6469677" y="1374551"/>
            <a:ext cx="2156507" cy="294239"/>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462688">
            <a:off x="6669822" y="3195658"/>
            <a:ext cx="2250812" cy="333905"/>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2840872">
            <a:off x="547346" y="1340224"/>
            <a:ext cx="2104491" cy="320516"/>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3559110">
            <a:off x="1297699" y="1128418"/>
            <a:ext cx="1318592" cy="393784"/>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14306455">
            <a:off x="1690681" y="748214"/>
            <a:ext cx="1153784" cy="421833"/>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15191360">
            <a:off x="2210778" y="526871"/>
            <a:ext cx="948516" cy="397914"/>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15508930">
            <a:off x="2740642" y="363900"/>
            <a:ext cx="683576" cy="309848"/>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15508930">
            <a:off x="3213892" y="165948"/>
            <a:ext cx="585502" cy="291033"/>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15508930">
            <a:off x="3862724" y="40251"/>
            <a:ext cx="291234" cy="240952"/>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7860363">
            <a:off x="1296240" y="3818336"/>
            <a:ext cx="1298390" cy="345810"/>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erminador"/>
          <p:cNvSpPr/>
          <p:nvPr/>
        </p:nvSpPr>
        <p:spPr>
          <a:xfrm rot="7222199">
            <a:off x="1731765" y="4075221"/>
            <a:ext cx="1109482" cy="329505"/>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erminador"/>
          <p:cNvSpPr/>
          <p:nvPr/>
        </p:nvSpPr>
        <p:spPr>
          <a:xfrm rot="6741561">
            <a:off x="2218776" y="4260701"/>
            <a:ext cx="896950" cy="332586"/>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erminador"/>
          <p:cNvSpPr/>
          <p:nvPr/>
        </p:nvSpPr>
        <p:spPr>
          <a:xfrm rot="6312939">
            <a:off x="2618320" y="4469801"/>
            <a:ext cx="737903" cy="294480"/>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erminador"/>
          <p:cNvSpPr/>
          <p:nvPr/>
        </p:nvSpPr>
        <p:spPr>
          <a:xfrm rot="6312939">
            <a:off x="3077180" y="4730227"/>
            <a:ext cx="559169" cy="239780"/>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erminador"/>
          <p:cNvSpPr/>
          <p:nvPr/>
        </p:nvSpPr>
        <p:spPr>
          <a:xfrm rot="6312939" flipV="1">
            <a:off x="3511862" y="4771694"/>
            <a:ext cx="397863" cy="300540"/>
          </a:xfrm>
          <a:prstGeom prst="flowChartTerminator">
            <a:avLst/>
          </a:prstGeom>
          <a:gradFill flip="none" rotWithShape="1">
            <a:gsLst>
              <a:gs pos="0">
                <a:srgbClr val="0070C0"/>
              </a:gs>
              <a:gs pos="64999">
                <a:srgbClr val="F0EBD5"/>
              </a:gs>
              <a:gs pos="100000">
                <a:srgbClr val="D1C39F"/>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erminador"/>
          <p:cNvSpPr/>
          <p:nvPr/>
        </p:nvSpPr>
        <p:spPr>
          <a:xfrm rot="19175338">
            <a:off x="6326345" y="1066272"/>
            <a:ext cx="1878960" cy="280219"/>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erminador"/>
          <p:cNvSpPr/>
          <p:nvPr/>
        </p:nvSpPr>
        <p:spPr>
          <a:xfrm rot="18822185">
            <a:off x="6356221" y="786781"/>
            <a:ext cx="1216280" cy="340342"/>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erminador"/>
          <p:cNvSpPr/>
          <p:nvPr/>
        </p:nvSpPr>
        <p:spPr>
          <a:xfrm rot="18502703">
            <a:off x="6058510" y="589802"/>
            <a:ext cx="1068524" cy="343832"/>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erminador"/>
          <p:cNvSpPr/>
          <p:nvPr/>
        </p:nvSpPr>
        <p:spPr>
          <a:xfrm rot="18581877">
            <a:off x="5871603" y="437616"/>
            <a:ext cx="844144" cy="303563"/>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erminador"/>
          <p:cNvSpPr/>
          <p:nvPr/>
        </p:nvSpPr>
        <p:spPr>
          <a:xfrm rot="18062680">
            <a:off x="5647345" y="303225"/>
            <a:ext cx="773524" cy="262487"/>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erminador"/>
          <p:cNvSpPr/>
          <p:nvPr/>
        </p:nvSpPr>
        <p:spPr>
          <a:xfrm rot="18062680">
            <a:off x="5462649" y="193777"/>
            <a:ext cx="568228" cy="239841"/>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erminador"/>
          <p:cNvSpPr/>
          <p:nvPr/>
        </p:nvSpPr>
        <p:spPr>
          <a:xfrm rot="18273175" flipV="1">
            <a:off x="5194375" y="21798"/>
            <a:ext cx="369653" cy="279730"/>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erminador"/>
          <p:cNvSpPr/>
          <p:nvPr/>
        </p:nvSpPr>
        <p:spPr>
          <a:xfrm rot="2176090">
            <a:off x="6464890" y="3555268"/>
            <a:ext cx="1895200" cy="271190"/>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erminador"/>
          <p:cNvSpPr/>
          <p:nvPr/>
        </p:nvSpPr>
        <p:spPr>
          <a:xfrm rot="3136191">
            <a:off x="6493997" y="3873929"/>
            <a:ext cx="1248566" cy="338841"/>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erminador"/>
          <p:cNvSpPr/>
          <p:nvPr/>
        </p:nvSpPr>
        <p:spPr>
          <a:xfrm rot="3904807">
            <a:off x="6185197" y="4117128"/>
            <a:ext cx="1093356" cy="384136"/>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erminador"/>
          <p:cNvSpPr/>
          <p:nvPr/>
        </p:nvSpPr>
        <p:spPr>
          <a:xfrm rot="3904807">
            <a:off x="5880162" y="4428380"/>
            <a:ext cx="767125" cy="363208"/>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erminador"/>
          <p:cNvSpPr/>
          <p:nvPr/>
        </p:nvSpPr>
        <p:spPr>
          <a:xfrm rot="3904807">
            <a:off x="5458098" y="4643132"/>
            <a:ext cx="513822" cy="311874"/>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erminador"/>
          <p:cNvSpPr/>
          <p:nvPr/>
        </p:nvSpPr>
        <p:spPr>
          <a:xfrm rot="3904807">
            <a:off x="5163328" y="4818244"/>
            <a:ext cx="317540" cy="275481"/>
          </a:xfrm>
          <a:prstGeom prst="flowChartTerminator">
            <a:avLst/>
          </a:prstGeom>
          <a:gradFill>
            <a:gsLst>
              <a:gs pos="0">
                <a:srgbClr val="0070C0"/>
              </a:gs>
              <a:gs pos="64999">
                <a:srgbClr val="F0EBD5"/>
              </a:gs>
              <a:gs pos="100000">
                <a:srgbClr val="D1C39F"/>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6" name="75 Imagen" descr="cooltext284184403258268.png"/>
          <p:cNvPicPr>
            <a:picLocks noChangeAspect="1"/>
          </p:cNvPicPr>
          <p:nvPr/>
        </p:nvPicPr>
        <p:blipFill>
          <a:blip r:embed="rId4">
            <a:lum bright="-40000" contrast="40000"/>
          </a:blip>
          <a:stretch>
            <a:fillRect/>
          </a:stretch>
        </p:blipFill>
        <p:spPr>
          <a:xfrm>
            <a:off x="4929190" y="0"/>
            <a:ext cx="2812907" cy="1214428"/>
          </a:xfrm>
          <a:prstGeom prst="rect">
            <a:avLst/>
          </a:prstGeom>
        </p:spPr>
      </p:pic>
      <p:pic>
        <p:nvPicPr>
          <p:cNvPr id="77" name="76 Imagen" descr="cooltext284184418524778.png"/>
          <p:cNvPicPr>
            <a:picLocks noChangeAspect="1"/>
          </p:cNvPicPr>
          <p:nvPr/>
        </p:nvPicPr>
        <p:blipFill>
          <a:blip r:embed="rId5">
            <a:lum bright="-40000" contrast="40000"/>
          </a:blip>
          <a:stretch>
            <a:fillRect/>
          </a:stretch>
        </p:blipFill>
        <p:spPr>
          <a:xfrm>
            <a:off x="5715008" y="1285866"/>
            <a:ext cx="1297387" cy="1151065"/>
          </a:xfrm>
          <a:prstGeom prst="rect">
            <a:avLst/>
          </a:prstGeom>
        </p:spPr>
      </p:pic>
      <p:pic>
        <p:nvPicPr>
          <p:cNvPr id="78" name="77 Imagen" descr="cooltext284184359516848.png"/>
          <p:cNvPicPr>
            <a:picLocks noChangeAspect="1"/>
          </p:cNvPicPr>
          <p:nvPr/>
        </p:nvPicPr>
        <p:blipFill>
          <a:blip r:embed="rId6">
            <a:lum bright="-40000" contrast="40000"/>
          </a:blip>
          <a:stretch>
            <a:fillRect/>
          </a:stretch>
        </p:blipFill>
        <p:spPr>
          <a:xfrm>
            <a:off x="4357686" y="2143122"/>
            <a:ext cx="4000496" cy="1186077"/>
          </a:xfrm>
          <a:prstGeom prst="rect">
            <a:avLst/>
          </a:prstGeom>
        </p:spPr>
      </p:pic>
      <p:pic>
        <p:nvPicPr>
          <p:cNvPr id="80" name="79 Imagen" descr="cooltext284185193394141.png"/>
          <p:cNvPicPr>
            <a:picLocks noChangeAspect="1"/>
          </p:cNvPicPr>
          <p:nvPr/>
        </p:nvPicPr>
        <p:blipFill>
          <a:blip r:embed="rId7">
            <a:duotone>
              <a:schemeClr val="accent1">
                <a:shade val="45000"/>
                <a:satMod val="135000"/>
              </a:schemeClr>
              <a:prstClr val="white"/>
            </a:duotone>
            <a:lum bright="40000" contrast="40000"/>
          </a:blip>
          <a:stretch>
            <a:fillRect/>
          </a:stretch>
        </p:blipFill>
        <p:spPr>
          <a:xfrm>
            <a:off x="7000892" y="4286262"/>
            <a:ext cx="1780745" cy="279893"/>
          </a:xfrm>
          <a:prstGeom prst="rect">
            <a:avLst/>
          </a:prstGeom>
        </p:spPr>
      </p:pic>
      <p:pic>
        <p:nvPicPr>
          <p:cNvPr id="79" name="78 Imagen" descr="DUYI.jpg"/>
          <p:cNvPicPr>
            <a:picLocks noGrp="1" noChangeAspect="1"/>
          </p:cNvPicPr>
          <p:nvPr isPhoto="1"/>
        </p:nvPicPr>
        <p:blipFill>
          <a:blip r:embed="rId3">
            <a:lum/>
          </a:blip>
          <a:stretch>
            <a:fillRect/>
          </a:stretch>
        </p:blipFill>
        <p:spPr>
          <a:xfrm>
            <a:off x="0" y="-142894"/>
            <a:ext cx="9144000" cy="5286394"/>
          </a:xfrm>
          <a:prstGeom prst="rect">
            <a:avLst/>
          </a:prstGeom>
          <a:noFill/>
          <a:ln>
            <a:noFill/>
          </a:ln>
        </p:spPr>
      </p:pic>
    </p:spTree>
  </p:cSld>
  <p:clrMapOvr>
    <a:masterClrMapping/>
  </p:clrMapOvr>
  <p:transition advTm="20000">
    <p:sndAc>
      <p:stSnd loop="1">
        <p:snd r:embed="rId2" name="VUELO BLANCO DE GAVIOTA - ANA BEL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9"/>
                                        </p:tgtEl>
                                        <p:attrNameLst>
                                          <p:attrName>style.visibility</p:attrName>
                                        </p:attrNameLst>
                                      </p:cBhvr>
                                      <p:to>
                                        <p:strVal val="visible"/>
                                      </p:to>
                                    </p:set>
                                    <p:anim calcmode="lin" valueType="num">
                                      <p:cBhvr additive="base">
                                        <p:cTn id="9" dur="2000" fill="hold"/>
                                        <p:tgtEl>
                                          <p:spTgt spid="39"/>
                                        </p:tgtEl>
                                        <p:attrNameLst>
                                          <p:attrName>ppt_x</p:attrName>
                                        </p:attrNameLst>
                                      </p:cBhvr>
                                      <p:tavLst>
                                        <p:tav tm="0">
                                          <p:val>
                                            <p:strVal val="#ppt_x"/>
                                          </p:val>
                                        </p:tav>
                                        <p:tav tm="100000">
                                          <p:val>
                                            <p:strVal val="#ppt_x"/>
                                          </p:val>
                                        </p:tav>
                                      </p:tavLst>
                                    </p:anim>
                                    <p:anim calcmode="lin" valueType="num">
                                      <p:cBhvr additive="base">
                                        <p:cTn id="10" dur="2000" fill="hold"/>
                                        <p:tgtEl>
                                          <p:spTgt spid="39"/>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2000" fill="hold"/>
                                        <p:tgtEl>
                                          <p:spTgt spid="41"/>
                                        </p:tgtEl>
                                        <p:attrNameLst>
                                          <p:attrName>ppt_x</p:attrName>
                                        </p:attrNameLst>
                                      </p:cBhvr>
                                      <p:tavLst>
                                        <p:tav tm="0">
                                          <p:val>
                                            <p:strVal val="#ppt_x"/>
                                          </p:val>
                                        </p:tav>
                                        <p:tav tm="100000">
                                          <p:val>
                                            <p:strVal val="#ppt_x"/>
                                          </p:val>
                                        </p:tav>
                                      </p:tavLst>
                                    </p:anim>
                                    <p:anim calcmode="lin" valueType="num">
                                      <p:cBhvr additive="base">
                                        <p:cTn id="14" dur="2000" fill="hold"/>
                                        <p:tgtEl>
                                          <p:spTgt spid="4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2000" fill="hold"/>
                                        <p:tgtEl>
                                          <p:spTgt spid="43"/>
                                        </p:tgtEl>
                                        <p:attrNameLst>
                                          <p:attrName>ppt_x</p:attrName>
                                        </p:attrNameLst>
                                      </p:cBhvr>
                                      <p:tavLst>
                                        <p:tav tm="0">
                                          <p:val>
                                            <p:strVal val="#ppt_x"/>
                                          </p:val>
                                        </p:tav>
                                        <p:tav tm="100000">
                                          <p:val>
                                            <p:strVal val="#ppt_x"/>
                                          </p:val>
                                        </p:tav>
                                      </p:tavLst>
                                    </p:anim>
                                    <p:anim calcmode="lin" valueType="num">
                                      <p:cBhvr additive="base">
                                        <p:cTn id="18" dur="2000" fill="hold"/>
                                        <p:tgtEl>
                                          <p:spTgt spid="4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2000" fill="hold"/>
                                        <p:tgtEl>
                                          <p:spTgt spid="45"/>
                                        </p:tgtEl>
                                        <p:attrNameLst>
                                          <p:attrName>ppt_x</p:attrName>
                                        </p:attrNameLst>
                                      </p:cBhvr>
                                      <p:tavLst>
                                        <p:tav tm="0">
                                          <p:val>
                                            <p:strVal val="#ppt_x"/>
                                          </p:val>
                                        </p:tav>
                                        <p:tav tm="100000">
                                          <p:val>
                                            <p:strVal val="#ppt_x"/>
                                          </p:val>
                                        </p:tav>
                                      </p:tavLst>
                                    </p:anim>
                                    <p:anim calcmode="lin" valueType="num">
                                      <p:cBhvr additive="base">
                                        <p:cTn id="22" dur="2000" fill="hold"/>
                                        <p:tgtEl>
                                          <p:spTgt spid="4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000" fill="hold"/>
                                        <p:tgtEl>
                                          <p:spTgt spid="47"/>
                                        </p:tgtEl>
                                        <p:attrNameLst>
                                          <p:attrName>ppt_x</p:attrName>
                                        </p:attrNameLst>
                                      </p:cBhvr>
                                      <p:tavLst>
                                        <p:tav tm="0">
                                          <p:val>
                                            <p:strVal val="#ppt_x"/>
                                          </p:val>
                                        </p:tav>
                                        <p:tav tm="100000">
                                          <p:val>
                                            <p:strVal val="#ppt_x"/>
                                          </p:val>
                                        </p:tav>
                                      </p:tavLst>
                                    </p:anim>
                                    <p:anim calcmode="lin" valueType="num">
                                      <p:cBhvr additive="base">
                                        <p:cTn id="26" dur="2000" fill="hold"/>
                                        <p:tgtEl>
                                          <p:spTgt spid="4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anim calcmode="lin" valueType="num">
                                      <p:cBhvr additive="base">
                                        <p:cTn id="29" dur="2000" fill="hold"/>
                                        <p:tgtEl>
                                          <p:spTgt spid="50"/>
                                        </p:tgtEl>
                                        <p:attrNameLst>
                                          <p:attrName>ppt_x</p:attrName>
                                        </p:attrNameLst>
                                      </p:cBhvr>
                                      <p:tavLst>
                                        <p:tav tm="0">
                                          <p:val>
                                            <p:strVal val="#ppt_x"/>
                                          </p:val>
                                        </p:tav>
                                        <p:tav tm="100000">
                                          <p:val>
                                            <p:strVal val="#ppt_x"/>
                                          </p:val>
                                        </p:tav>
                                      </p:tavLst>
                                    </p:anim>
                                    <p:anim calcmode="lin" valueType="num">
                                      <p:cBhvr additive="base">
                                        <p:cTn id="30" dur="2000" fill="hold"/>
                                        <p:tgtEl>
                                          <p:spTgt spid="5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2000" fill="hold"/>
                                        <p:tgtEl>
                                          <p:spTgt spid="51"/>
                                        </p:tgtEl>
                                        <p:attrNameLst>
                                          <p:attrName>ppt_x</p:attrName>
                                        </p:attrNameLst>
                                      </p:cBhvr>
                                      <p:tavLst>
                                        <p:tav tm="0">
                                          <p:val>
                                            <p:strVal val="#ppt_x"/>
                                          </p:val>
                                        </p:tav>
                                        <p:tav tm="100000">
                                          <p:val>
                                            <p:strVal val="#ppt_x"/>
                                          </p:val>
                                        </p:tav>
                                      </p:tavLst>
                                    </p:anim>
                                    <p:anim calcmode="lin" valueType="num">
                                      <p:cBhvr additive="base">
                                        <p:cTn id="34" dur="2000" fill="hold"/>
                                        <p:tgtEl>
                                          <p:spTgt spid="5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2000" fill="hold"/>
                                        <p:tgtEl>
                                          <p:spTgt spid="52"/>
                                        </p:tgtEl>
                                        <p:attrNameLst>
                                          <p:attrName>ppt_x</p:attrName>
                                        </p:attrNameLst>
                                      </p:cBhvr>
                                      <p:tavLst>
                                        <p:tav tm="0">
                                          <p:val>
                                            <p:strVal val="#ppt_x"/>
                                          </p:val>
                                        </p:tav>
                                        <p:tav tm="100000">
                                          <p:val>
                                            <p:strVal val="#ppt_x"/>
                                          </p:val>
                                        </p:tav>
                                      </p:tavLst>
                                    </p:anim>
                                    <p:anim calcmode="lin" valueType="num">
                                      <p:cBhvr additive="base">
                                        <p:cTn id="38" dur="2000" fill="hold"/>
                                        <p:tgtEl>
                                          <p:spTgt spid="5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53"/>
                                        </p:tgtEl>
                                        <p:attrNameLst>
                                          <p:attrName>style.visibility</p:attrName>
                                        </p:attrNameLst>
                                      </p:cBhvr>
                                      <p:to>
                                        <p:strVal val="visible"/>
                                      </p:to>
                                    </p:set>
                                    <p:anim calcmode="lin" valueType="num">
                                      <p:cBhvr additive="base">
                                        <p:cTn id="41" dur="2000" fill="hold"/>
                                        <p:tgtEl>
                                          <p:spTgt spid="53"/>
                                        </p:tgtEl>
                                        <p:attrNameLst>
                                          <p:attrName>ppt_x</p:attrName>
                                        </p:attrNameLst>
                                      </p:cBhvr>
                                      <p:tavLst>
                                        <p:tav tm="0">
                                          <p:val>
                                            <p:strVal val="#ppt_x"/>
                                          </p:val>
                                        </p:tav>
                                        <p:tav tm="100000">
                                          <p:val>
                                            <p:strVal val="#ppt_x"/>
                                          </p:val>
                                        </p:tav>
                                      </p:tavLst>
                                    </p:anim>
                                    <p:anim calcmode="lin" valueType="num">
                                      <p:cBhvr additive="base">
                                        <p:cTn id="42" dur="2000" fill="hold"/>
                                        <p:tgtEl>
                                          <p:spTgt spid="5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2000" fill="hold"/>
                                        <p:tgtEl>
                                          <p:spTgt spid="54"/>
                                        </p:tgtEl>
                                        <p:attrNameLst>
                                          <p:attrName>ppt_x</p:attrName>
                                        </p:attrNameLst>
                                      </p:cBhvr>
                                      <p:tavLst>
                                        <p:tav tm="0">
                                          <p:val>
                                            <p:strVal val="#ppt_x"/>
                                          </p:val>
                                        </p:tav>
                                        <p:tav tm="100000">
                                          <p:val>
                                            <p:strVal val="#ppt_x"/>
                                          </p:val>
                                        </p:tav>
                                      </p:tavLst>
                                    </p:anim>
                                    <p:anim calcmode="lin" valueType="num">
                                      <p:cBhvr additive="base">
                                        <p:cTn id="46" dur="2000" fill="hold"/>
                                        <p:tgtEl>
                                          <p:spTgt spid="5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 calcmode="lin" valueType="num">
                                      <p:cBhvr additive="base">
                                        <p:cTn id="49" dur="2000" fill="hold"/>
                                        <p:tgtEl>
                                          <p:spTgt spid="55"/>
                                        </p:tgtEl>
                                        <p:attrNameLst>
                                          <p:attrName>ppt_x</p:attrName>
                                        </p:attrNameLst>
                                      </p:cBhvr>
                                      <p:tavLst>
                                        <p:tav tm="0">
                                          <p:val>
                                            <p:strVal val="#ppt_x"/>
                                          </p:val>
                                        </p:tav>
                                        <p:tav tm="100000">
                                          <p:val>
                                            <p:strVal val="#ppt_x"/>
                                          </p:val>
                                        </p:tav>
                                      </p:tavLst>
                                    </p:anim>
                                    <p:anim calcmode="lin" valueType="num">
                                      <p:cBhvr additive="base">
                                        <p:cTn id="50" dur="2000" fill="hold"/>
                                        <p:tgtEl>
                                          <p:spTgt spid="5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additive="base">
                                        <p:cTn id="53" dur="2000" fill="hold"/>
                                        <p:tgtEl>
                                          <p:spTgt spid="56"/>
                                        </p:tgtEl>
                                        <p:attrNameLst>
                                          <p:attrName>ppt_x</p:attrName>
                                        </p:attrNameLst>
                                      </p:cBhvr>
                                      <p:tavLst>
                                        <p:tav tm="0">
                                          <p:val>
                                            <p:strVal val="#ppt_x"/>
                                          </p:val>
                                        </p:tav>
                                        <p:tav tm="100000">
                                          <p:val>
                                            <p:strVal val="#ppt_x"/>
                                          </p:val>
                                        </p:tav>
                                      </p:tavLst>
                                    </p:anim>
                                    <p:anim calcmode="lin" valueType="num">
                                      <p:cBhvr additive="base">
                                        <p:cTn id="54" dur="2000" fill="hold"/>
                                        <p:tgtEl>
                                          <p:spTgt spid="5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 calcmode="lin" valueType="num">
                                      <p:cBhvr additive="base">
                                        <p:cTn id="57" dur="2000" fill="hold"/>
                                        <p:tgtEl>
                                          <p:spTgt spid="57"/>
                                        </p:tgtEl>
                                        <p:attrNameLst>
                                          <p:attrName>ppt_x</p:attrName>
                                        </p:attrNameLst>
                                      </p:cBhvr>
                                      <p:tavLst>
                                        <p:tav tm="0">
                                          <p:val>
                                            <p:strVal val="#ppt_x"/>
                                          </p:val>
                                        </p:tav>
                                        <p:tav tm="100000">
                                          <p:val>
                                            <p:strVal val="#ppt_x"/>
                                          </p:val>
                                        </p:tav>
                                      </p:tavLst>
                                    </p:anim>
                                    <p:anim calcmode="lin" valueType="num">
                                      <p:cBhvr additive="base">
                                        <p:cTn id="58" dur="2000" fill="hold"/>
                                        <p:tgtEl>
                                          <p:spTgt spid="5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58"/>
                                        </p:tgtEl>
                                        <p:attrNameLst>
                                          <p:attrName>style.visibility</p:attrName>
                                        </p:attrNameLst>
                                      </p:cBhvr>
                                      <p:to>
                                        <p:strVal val="visible"/>
                                      </p:to>
                                    </p:set>
                                    <p:anim calcmode="lin" valueType="num">
                                      <p:cBhvr additive="base">
                                        <p:cTn id="61" dur="2000" fill="hold"/>
                                        <p:tgtEl>
                                          <p:spTgt spid="58"/>
                                        </p:tgtEl>
                                        <p:attrNameLst>
                                          <p:attrName>ppt_x</p:attrName>
                                        </p:attrNameLst>
                                      </p:cBhvr>
                                      <p:tavLst>
                                        <p:tav tm="0">
                                          <p:val>
                                            <p:strVal val="#ppt_x"/>
                                          </p:val>
                                        </p:tav>
                                        <p:tav tm="100000">
                                          <p:val>
                                            <p:strVal val="#ppt_x"/>
                                          </p:val>
                                        </p:tav>
                                      </p:tavLst>
                                    </p:anim>
                                    <p:anim calcmode="lin" valueType="num">
                                      <p:cBhvr additive="base">
                                        <p:cTn id="62" dur="2000" fill="hold"/>
                                        <p:tgtEl>
                                          <p:spTgt spid="5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59"/>
                                        </p:tgtEl>
                                        <p:attrNameLst>
                                          <p:attrName>style.visibility</p:attrName>
                                        </p:attrNameLst>
                                      </p:cBhvr>
                                      <p:to>
                                        <p:strVal val="visible"/>
                                      </p:to>
                                    </p:set>
                                    <p:anim calcmode="lin" valueType="num">
                                      <p:cBhvr additive="base">
                                        <p:cTn id="65" dur="2000" fill="hold"/>
                                        <p:tgtEl>
                                          <p:spTgt spid="59"/>
                                        </p:tgtEl>
                                        <p:attrNameLst>
                                          <p:attrName>ppt_x</p:attrName>
                                        </p:attrNameLst>
                                      </p:cBhvr>
                                      <p:tavLst>
                                        <p:tav tm="0">
                                          <p:val>
                                            <p:strVal val="#ppt_x"/>
                                          </p:val>
                                        </p:tav>
                                        <p:tav tm="100000">
                                          <p:val>
                                            <p:strVal val="#ppt_x"/>
                                          </p:val>
                                        </p:tav>
                                      </p:tavLst>
                                    </p:anim>
                                    <p:anim calcmode="lin" valueType="num">
                                      <p:cBhvr additive="base">
                                        <p:cTn id="66" dur="2000" fill="hold"/>
                                        <p:tgtEl>
                                          <p:spTgt spid="59"/>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 calcmode="lin" valueType="num">
                                      <p:cBhvr additive="base">
                                        <p:cTn id="69" dur="2000" fill="hold"/>
                                        <p:tgtEl>
                                          <p:spTgt spid="60"/>
                                        </p:tgtEl>
                                        <p:attrNameLst>
                                          <p:attrName>ppt_x</p:attrName>
                                        </p:attrNameLst>
                                      </p:cBhvr>
                                      <p:tavLst>
                                        <p:tav tm="0">
                                          <p:val>
                                            <p:strVal val="#ppt_x"/>
                                          </p:val>
                                        </p:tav>
                                        <p:tav tm="100000">
                                          <p:val>
                                            <p:strVal val="#ppt_x"/>
                                          </p:val>
                                        </p:tav>
                                      </p:tavLst>
                                    </p:anim>
                                    <p:anim calcmode="lin" valueType="num">
                                      <p:cBhvr additive="base">
                                        <p:cTn id="70" dur="2000" fill="hold"/>
                                        <p:tgtEl>
                                          <p:spTgt spid="6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61"/>
                                        </p:tgtEl>
                                        <p:attrNameLst>
                                          <p:attrName>style.visibility</p:attrName>
                                        </p:attrNameLst>
                                      </p:cBhvr>
                                      <p:to>
                                        <p:strVal val="visible"/>
                                      </p:to>
                                    </p:set>
                                    <p:anim calcmode="lin" valueType="num">
                                      <p:cBhvr additive="base">
                                        <p:cTn id="73" dur="2000" fill="hold"/>
                                        <p:tgtEl>
                                          <p:spTgt spid="61"/>
                                        </p:tgtEl>
                                        <p:attrNameLst>
                                          <p:attrName>ppt_x</p:attrName>
                                        </p:attrNameLst>
                                      </p:cBhvr>
                                      <p:tavLst>
                                        <p:tav tm="0">
                                          <p:val>
                                            <p:strVal val="#ppt_x"/>
                                          </p:val>
                                        </p:tav>
                                        <p:tav tm="100000">
                                          <p:val>
                                            <p:strVal val="#ppt_x"/>
                                          </p:val>
                                        </p:tav>
                                      </p:tavLst>
                                    </p:anim>
                                    <p:anim calcmode="lin" valueType="num">
                                      <p:cBhvr additive="base">
                                        <p:cTn id="74" dur="2000" fill="hold"/>
                                        <p:tgtEl>
                                          <p:spTgt spid="61"/>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 calcmode="lin" valueType="num">
                                      <p:cBhvr additive="base">
                                        <p:cTn id="77" dur="2000" fill="hold"/>
                                        <p:tgtEl>
                                          <p:spTgt spid="62"/>
                                        </p:tgtEl>
                                        <p:attrNameLst>
                                          <p:attrName>ppt_x</p:attrName>
                                        </p:attrNameLst>
                                      </p:cBhvr>
                                      <p:tavLst>
                                        <p:tav tm="0">
                                          <p:val>
                                            <p:strVal val="#ppt_x"/>
                                          </p:val>
                                        </p:tav>
                                        <p:tav tm="100000">
                                          <p:val>
                                            <p:strVal val="#ppt_x"/>
                                          </p:val>
                                        </p:tav>
                                      </p:tavLst>
                                    </p:anim>
                                    <p:anim calcmode="lin" valueType="num">
                                      <p:cBhvr additive="base">
                                        <p:cTn id="78" dur="2000" fill="hold"/>
                                        <p:tgtEl>
                                          <p:spTgt spid="62"/>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39"/>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41"/>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43"/>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45"/>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0"/>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51"/>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5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53"/>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5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5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56"/>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57"/>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5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59"/>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6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61"/>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62"/>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additive="base">
                                        <p:cTn id="117" dur="2000" fill="hold"/>
                                        <p:tgtEl>
                                          <p:spTgt spid="40"/>
                                        </p:tgtEl>
                                        <p:attrNameLst>
                                          <p:attrName>ppt_x</p:attrName>
                                        </p:attrNameLst>
                                      </p:cBhvr>
                                      <p:tavLst>
                                        <p:tav tm="0">
                                          <p:val>
                                            <p:strVal val="#ppt_x"/>
                                          </p:val>
                                        </p:tav>
                                        <p:tav tm="100000">
                                          <p:val>
                                            <p:strVal val="#ppt_x"/>
                                          </p:val>
                                        </p:tav>
                                      </p:tavLst>
                                    </p:anim>
                                    <p:anim calcmode="lin" valueType="num">
                                      <p:cBhvr additive="base">
                                        <p:cTn id="118" dur="2000" fill="hold"/>
                                        <p:tgtEl>
                                          <p:spTgt spid="4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 calcmode="lin" valueType="num">
                                      <p:cBhvr additive="base">
                                        <p:cTn id="121" dur="2000" fill="hold"/>
                                        <p:tgtEl>
                                          <p:spTgt spid="42"/>
                                        </p:tgtEl>
                                        <p:attrNameLst>
                                          <p:attrName>ppt_x</p:attrName>
                                        </p:attrNameLst>
                                      </p:cBhvr>
                                      <p:tavLst>
                                        <p:tav tm="0">
                                          <p:val>
                                            <p:strVal val="#ppt_x"/>
                                          </p:val>
                                        </p:tav>
                                        <p:tav tm="100000">
                                          <p:val>
                                            <p:strVal val="#ppt_x"/>
                                          </p:val>
                                        </p:tav>
                                      </p:tavLst>
                                    </p:anim>
                                    <p:anim calcmode="lin" valueType="num">
                                      <p:cBhvr additive="base">
                                        <p:cTn id="122" dur="2000" fill="hold"/>
                                        <p:tgtEl>
                                          <p:spTgt spid="4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44"/>
                                        </p:tgtEl>
                                        <p:attrNameLst>
                                          <p:attrName>style.visibility</p:attrName>
                                        </p:attrNameLst>
                                      </p:cBhvr>
                                      <p:to>
                                        <p:strVal val="visible"/>
                                      </p:to>
                                    </p:set>
                                    <p:anim calcmode="lin" valueType="num">
                                      <p:cBhvr additive="base">
                                        <p:cTn id="125" dur="2000" fill="hold"/>
                                        <p:tgtEl>
                                          <p:spTgt spid="44"/>
                                        </p:tgtEl>
                                        <p:attrNameLst>
                                          <p:attrName>ppt_x</p:attrName>
                                        </p:attrNameLst>
                                      </p:cBhvr>
                                      <p:tavLst>
                                        <p:tav tm="0">
                                          <p:val>
                                            <p:strVal val="#ppt_x"/>
                                          </p:val>
                                        </p:tav>
                                        <p:tav tm="100000">
                                          <p:val>
                                            <p:strVal val="#ppt_x"/>
                                          </p:val>
                                        </p:tav>
                                      </p:tavLst>
                                    </p:anim>
                                    <p:anim calcmode="lin" valueType="num">
                                      <p:cBhvr additive="base">
                                        <p:cTn id="126" dur="2000" fill="hold"/>
                                        <p:tgtEl>
                                          <p:spTgt spid="44"/>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 calcmode="lin" valueType="num">
                                      <p:cBhvr additive="base">
                                        <p:cTn id="129" dur="2000" fill="hold"/>
                                        <p:tgtEl>
                                          <p:spTgt spid="46"/>
                                        </p:tgtEl>
                                        <p:attrNameLst>
                                          <p:attrName>ppt_x</p:attrName>
                                        </p:attrNameLst>
                                      </p:cBhvr>
                                      <p:tavLst>
                                        <p:tav tm="0">
                                          <p:val>
                                            <p:strVal val="#ppt_x"/>
                                          </p:val>
                                        </p:tav>
                                        <p:tav tm="100000">
                                          <p:val>
                                            <p:strVal val="#ppt_x"/>
                                          </p:val>
                                        </p:tav>
                                      </p:tavLst>
                                    </p:anim>
                                    <p:anim calcmode="lin" valueType="num">
                                      <p:cBhvr additive="base">
                                        <p:cTn id="130" dur="2000" fill="hold"/>
                                        <p:tgtEl>
                                          <p:spTgt spid="46"/>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additive="base">
                                        <p:cTn id="133" dur="2000" fill="hold"/>
                                        <p:tgtEl>
                                          <p:spTgt spid="48"/>
                                        </p:tgtEl>
                                        <p:attrNameLst>
                                          <p:attrName>ppt_x</p:attrName>
                                        </p:attrNameLst>
                                      </p:cBhvr>
                                      <p:tavLst>
                                        <p:tav tm="0">
                                          <p:val>
                                            <p:strVal val="#ppt_x"/>
                                          </p:val>
                                        </p:tav>
                                        <p:tav tm="100000">
                                          <p:val>
                                            <p:strVal val="#ppt_x"/>
                                          </p:val>
                                        </p:tav>
                                      </p:tavLst>
                                    </p:anim>
                                    <p:anim calcmode="lin" valueType="num">
                                      <p:cBhvr additive="base">
                                        <p:cTn id="134" dur="2000" fill="hold"/>
                                        <p:tgtEl>
                                          <p:spTgt spid="48"/>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49"/>
                                        </p:tgtEl>
                                        <p:attrNameLst>
                                          <p:attrName>style.visibility</p:attrName>
                                        </p:attrNameLst>
                                      </p:cBhvr>
                                      <p:to>
                                        <p:strVal val="visible"/>
                                      </p:to>
                                    </p:set>
                                    <p:anim calcmode="lin" valueType="num">
                                      <p:cBhvr additive="base">
                                        <p:cTn id="137" dur="2000" fill="hold"/>
                                        <p:tgtEl>
                                          <p:spTgt spid="49"/>
                                        </p:tgtEl>
                                        <p:attrNameLst>
                                          <p:attrName>ppt_x</p:attrName>
                                        </p:attrNameLst>
                                      </p:cBhvr>
                                      <p:tavLst>
                                        <p:tav tm="0">
                                          <p:val>
                                            <p:strVal val="#ppt_x"/>
                                          </p:val>
                                        </p:tav>
                                        <p:tav tm="100000">
                                          <p:val>
                                            <p:strVal val="#ppt_x"/>
                                          </p:val>
                                        </p:tav>
                                      </p:tavLst>
                                    </p:anim>
                                    <p:anim calcmode="lin" valueType="num">
                                      <p:cBhvr additive="base">
                                        <p:cTn id="138" dur="2000" fill="hold"/>
                                        <p:tgtEl>
                                          <p:spTgt spid="49"/>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63"/>
                                        </p:tgtEl>
                                        <p:attrNameLst>
                                          <p:attrName>style.visibility</p:attrName>
                                        </p:attrNameLst>
                                      </p:cBhvr>
                                      <p:to>
                                        <p:strVal val="visible"/>
                                      </p:to>
                                    </p:set>
                                    <p:anim calcmode="lin" valueType="num">
                                      <p:cBhvr additive="base">
                                        <p:cTn id="141" dur="2000" fill="hold"/>
                                        <p:tgtEl>
                                          <p:spTgt spid="63"/>
                                        </p:tgtEl>
                                        <p:attrNameLst>
                                          <p:attrName>ppt_x</p:attrName>
                                        </p:attrNameLst>
                                      </p:cBhvr>
                                      <p:tavLst>
                                        <p:tav tm="0">
                                          <p:val>
                                            <p:strVal val="#ppt_x"/>
                                          </p:val>
                                        </p:tav>
                                        <p:tav tm="100000">
                                          <p:val>
                                            <p:strVal val="#ppt_x"/>
                                          </p:val>
                                        </p:tav>
                                      </p:tavLst>
                                    </p:anim>
                                    <p:anim calcmode="lin" valueType="num">
                                      <p:cBhvr additive="base">
                                        <p:cTn id="142" dur="2000" fill="hold"/>
                                        <p:tgtEl>
                                          <p:spTgt spid="63"/>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64"/>
                                        </p:tgtEl>
                                        <p:attrNameLst>
                                          <p:attrName>style.visibility</p:attrName>
                                        </p:attrNameLst>
                                      </p:cBhvr>
                                      <p:to>
                                        <p:strVal val="visible"/>
                                      </p:to>
                                    </p:set>
                                    <p:anim calcmode="lin" valueType="num">
                                      <p:cBhvr additive="base">
                                        <p:cTn id="145" dur="2000" fill="hold"/>
                                        <p:tgtEl>
                                          <p:spTgt spid="64"/>
                                        </p:tgtEl>
                                        <p:attrNameLst>
                                          <p:attrName>ppt_x</p:attrName>
                                        </p:attrNameLst>
                                      </p:cBhvr>
                                      <p:tavLst>
                                        <p:tav tm="0">
                                          <p:val>
                                            <p:strVal val="#ppt_x"/>
                                          </p:val>
                                        </p:tav>
                                        <p:tav tm="100000">
                                          <p:val>
                                            <p:strVal val="#ppt_x"/>
                                          </p:val>
                                        </p:tav>
                                      </p:tavLst>
                                    </p:anim>
                                    <p:anim calcmode="lin" valueType="num">
                                      <p:cBhvr additive="base">
                                        <p:cTn id="146" dur="2000" fill="hold"/>
                                        <p:tgtEl>
                                          <p:spTgt spid="64"/>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65"/>
                                        </p:tgtEl>
                                        <p:attrNameLst>
                                          <p:attrName>style.visibility</p:attrName>
                                        </p:attrNameLst>
                                      </p:cBhvr>
                                      <p:to>
                                        <p:strVal val="visible"/>
                                      </p:to>
                                    </p:set>
                                    <p:anim calcmode="lin" valueType="num">
                                      <p:cBhvr additive="base">
                                        <p:cTn id="149" dur="2000" fill="hold"/>
                                        <p:tgtEl>
                                          <p:spTgt spid="65"/>
                                        </p:tgtEl>
                                        <p:attrNameLst>
                                          <p:attrName>ppt_x</p:attrName>
                                        </p:attrNameLst>
                                      </p:cBhvr>
                                      <p:tavLst>
                                        <p:tav tm="0">
                                          <p:val>
                                            <p:strVal val="#ppt_x"/>
                                          </p:val>
                                        </p:tav>
                                        <p:tav tm="100000">
                                          <p:val>
                                            <p:strVal val="#ppt_x"/>
                                          </p:val>
                                        </p:tav>
                                      </p:tavLst>
                                    </p:anim>
                                    <p:anim calcmode="lin" valueType="num">
                                      <p:cBhvr additive="base">
                                        <p:cTn id="150" dur="2000" fill="hold"/>
                                        <p:tgtEl>
                                          <p:spTgt spid="65"/>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66"/>
                                        </p:tgtEl>
                                        <p:attrNameLst>
                                          <p:attrName>style.visibility</p:attrName>
                                        </p:attrNameLst>
                                      </p:cBhvr>
                                      <p:to>
                                        <p:strVal val="visible"/>
                                      </p:to>
                                    </p:set>
                                    <p:anim calcmode="lin" valueType="num">
                                      <p:cBhvr additive="base">
                                        <p:cTn id="153" dur="2000" fill="hold"/>
                                        <p:tgtEl>
                                          <p:spTgt spid="66"/>
                                        </p:tgtEl>
                                        <p:attrNameLst>
                                          <p:attrName>ppt_x</p:attrName>
                                        </p:attrNameLst>
                                      </p:cBhvr>
                                      <p:tavLst>
                                        <p:tav tm="0">
                                          <p:val>
                                            <p:strVal val="#ppt_x"/>
                                          </p:val>
                                        </p:tav>
                                        <p:tav tm="100000">
                                          <p:val>
                                            <p:strVal val="#ppt_x"/>
                                          </p:val>
                                        </p:tav>
                                      </p:tavLst>
                                    </p:anim>
                                    <p:anim calcmode="lin" valueType="num">
                                      <p:cBhvr additive="base">
                                        <p:cTn id="154" dur="2000" fill="hold"/>
                                        <p:tgtEl>
                                          <p:spTgt spid="66"/>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67"/>
                                        </p:tgtEl>
                                        <p:attrNameLst>
                                          <p:attrName>style.visibility</p:attrName>
                                        </p:attrNameLst>
                                      </p:cBhvr>
                                      <p:to>
                                        <p:strVal val="visible"/>
                                      </p:to>
                                    </p:set>
                                    <p:anim calcmode="lin" valueType="num">
                                      <p:cBhvr additive="base">
                                        <p:cTn id="157" dur="2000" fill="hold"/>
                                        <p:tgtEl>
                                          <p:spTgt spid="67"/>
                                        </p:tgtEl>
                                        <p:attrNameLst>
                                          <p:attrName>ppt_x</p:attrName>
                                        </p:attrNameLst>
                                      </p:cBhvr>
                                      <p:tavLst>
                                        <p:tav tm="0">
                                          <p:val>
                                            <p:strVal val="#ppt_x"/>
                                          </p:val>
                                        </p:tav>
                                        <p:tav tm="100000">
                                          <p:val>
                                            <p:strVal val="#ppt_x"/>
                                          </p:val>
                                        </p:tav>
                                      </p:tavLst>
                                    </p:anim>
                                    <p:anim calcmode="lin" valueType="num">
                                      <p:cBhvr additive="base">
                                        <p:cTn id="158" dur="2000" fill="hold"/>
                                        <p:tgtEl>
                                          <p:spTgt spid="67"/>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68"/>
                                        </p:tgtEl>
                                        <p:attrNameLst>
                                          <p:attrName>style.visibility</p:attrName>
                                        </p:attrNameLst>
                                      </p:cBhvr>
                                      <p:to>
                                        <p:strVal val="visible"/>
                                      </p:to>
                                    </p:set>
                                    <p:anim calcmode="lin" valueType="num">
                                      <p:cBhvr additive="base">
                                        <p:cTn id="161" dur="2000" fill="hold"/>
                                        <p:tgtEl>
                                          <p:spTgt spid="68"/>
                                        </p:tgtEl>
                                        <p:attrNameLst>
                                          <p:attrName>ppt_x</p:attrName>
                                        </p:attrNameLst>
                                      </p:cBhvr>
                                      <p:tavLst>
                                        <p:tav tm="0">
                                          <p:val>
                                            <p:strVal val="#ppt_x"/>
                                          </p:val>
                                        </p:tav>
                                        <p:tav tm="100000">
                                          <p:val>
                                            <p:strVal val="#ppt_x"/>
                                          </p:val>
                                        </p:tav>
                                      </p:tavLst>
                                    </p:anim>
                                    <p:anim calcmode="lin" valueType="num">
                                      <p:cBhvr additive="base">
                                        <p:cTn id="162" dur="2000" fill="hold"/>
                                        <p:tgtEl>
                                          <p:spTgt spid="68"/>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69"/>
                                        </p:tgtEl>
                                        <p:attrNameLst>
                                          <p:attrName>style.visibility</p:attrName>
                                        </p:attrNameLst>
                                      </p:cBhvr>
                                      <p:to>
                                        <p:strVal val="visible"/>
                                      </p:to>
                                    </p:set>
                                    <p:anim calcmode="lin" valueType="num">
                                      <p:cBhvr additive="base">
                                        <p:cTn id="165" dur="2000" fill="hold"/>
                                        <p:tgtEl>
                                          <p:spTgt spid="69"/>
                                        </p:tgtEl>
                                        <p:attrNameLst>
                                          <p:attrName>ppt_x</p:attrName>
                                        </p:attrNameLst>
                                      </p:cBhvr>
                                      <p:tavLst>
                                        <p:tav tm="0">
                                          <p:val>
                                            <p:strVal val="#ppt_x"/>
                                          </p:val>
                                        </p:tav>
                                        <p:tav tm="100000">
                                          <p:val>
                                            <p:strVal val="#ppt_x"/>
                                          </p:val>
                                        </p:tav>
                                      </p:tavLst>
                                    </p:anim>
                                    <p:anim calcmode="lin" valueType="num">
                                      <p:cBhvr additive="base">
                                        <p:cTn id="166" dur="2000" fill="hold"/>
                                        <p:tgtEl>
                                          <p:spTgt spid="69"/>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70"/>
                                        </p:tgtEl>
                                        <p:attrNameLst>
                                          <p:attrName>style.visibility</p:attrName>
                                        </p:attrNameLst>
                                      </p:cBhvr>
                                      <p:to>
                                        <p:strVal val="visible"/>
                                      </p:to>
                                    </p:set>
                                    <p:anim calcmode="lin" valueType="num">
                                      <p:cBhvr additive="base">
                                        <p:cTn id="169" dur="2000" fill="hold"/>
                                        <p:tgtEl>
                                          <p:spTgt spid="70"/>
                                        </p:tgtEl>
                                        <p:attrNameLst>
                                          <p:attrName>ppt_x</p:attrName>
                                        </p:attrNameLst>
                                      </p:cBhvr>
                                      <p:tavLst>
                                        <p:tav tm="0">
                                          <p:val>
                                            <p:strVal val="#ppt_x"/>
                                          </p:val>
                                        </p:tav>
                                        <p:tav tm="100000">
                                          <p:val>
                                            <p:strVal val="#ppt_x"/>
                                          </p:val>
                                        </p:tav>
                                      </p:tavLst>
                                    </p:anim>
                                    <p:anim calcmode="lin" valueType="num">
                                      <p:cBhvr additive="base">
                                        <p:cTn id="170" dur="2000" fill="hold"/>
                                        <p:tgtEl>
                                          <p:spTgt spid="70"/>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71"/>
                                        </p:tgtEl>
                                        <p:attrNameLst>
                                          <p:attrName>style.visibility</p:attrName>
                                        </p:attrNameLst>
                                      </p:cBhvr>
                                      <p:to>
                                        <p:strVal val="visible"/>
                                      </p:to>
                                    </p:set>
                                    <p:anim calcmode="lin" valueType="num">
                                      <p:cBhvr additive="base">
                                        <p:cTn id="173" dur="2000" fill="hold"/>
                                        <p:tgtEl>
                                          <p:spTgt spid="71"/>
                                        </p:tgtEl>
                                        <p:attrNameLst>
                                          <p:attrName>ppt_x</p:attrName>
                                        </p:attrNameLst>
                                      </p:cBhvr>
                                      <p:tavLst>
                                        <p:tav tm="0">
                                          <p:val>
                                            <p:strVal val="#ppt_x"/>
                                          </p:val>
                                        </p:tav>
                                        <p:tav tm="100000">
                                          <p:val>
                                            <p:strVal val="#ppt_x"/>
                                          </p:val>
                                        </p:tav>
                                      </p:tavLst>
                                    </p:anim>
                                    <p:anim calcmode="lin" valueType="num">
                                      <p:cBhvr additive="base">
                                        <p:cTn id="174" dur="2000" fill="hold"/>
                                        <p:tgtEl>
                                          <p:spTgt spid="71"/>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72"/>
                                        </p:tgtEl>
                                        <p:attrNameLst>
                                          <p:attrName>style.visibility</p:attrName>
                                        </p:attrNameLst>
                                      </p:cBhvr>
                                      <p:to>
                                        <p:strVal val="visible"/>
                                      </p:to>
                                    </p:set>
                                    <p:anim calcmode="lin" valueType="num">
                                      <p:cBhvr additive="base">
                                        <p:cTn id="177" dur="2000" fill="hold"/>
                                        <p:tgtEl>
                                          <p:spTgt spid="72"/>
                                        </p:tgtEl>
                                        <p:attrNameLst>
                                          <p:attrName>ppt_x</p:attrName>
                                        </p:attrNameLst>
                                      </p:cBhvr>
                                      <p:tavLst>
                                        <p:tav tm="0">
                                          <p:val>
                                            <p:strVal val="#ppt_x"/>
                                          </p:val>
                                        </p:tav>
                                        <p:tav tm="100000">
                                          <p:val>
                                            <p:strVal val="#ppt_x"/>
                                          </p:val>
                                        </p:tav>
                                      </p:tavLst>
                                    </p:anim>
                                    <p:anim calcmode="lin" valueType="num">
                                      <p:cBhvr additive="base">
                                        <p:cTn id="178" dur="2000" fill="hold"/>
                                        <p:tgtEl>
                                          <p:spTgt spid="72"/>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73"/>
                                        </p:tgtEl>
                                        <p:attrNameLst>
                                          <p:attrName>style.visibility</p:attrName>
                                        </p:attrNameLst>
                                      </p:cBhvr>
                                      <p:to>
                                        <p:strVal val="visible"/>
                                      </p:to>
                                    </p:set>
                                    <p:anim calcmode="lin" valueType="num">
                                      <p:cBhvr additive="base">
                                        <p:cTn id="181" dur="2000" fill="hold"/>
                                        <p:tgtEl>
                                          <p:spTgt spid="73"/>
                                        </p:tgtEl>
                                        <p:attrNameLst>
                                          <p:attrName>ppt_x</p:attrName>
                                        </p:attrNameLst>
                                      </p:cBhvr>
                                      <p:tavLst>
                                        <p:tav tm="0">
                                          <p:val>
                                            <p:strVal val="#ppt_x"/>
                                          </p:val>
                                        </p:tav>
                                        <p:tav tm="100000">
                                          <p:val>
                                            <p:strVal val="#ppt_x"/>
                                          </p:val>
                                        </p:tav>
                                      </p:tavLst>
                                    </p:anim>
                                    <p:anim calcmode="lin" valueType="num">
                                      <p:cBhvr additive="base">
                                        <p:cTn id="182" dur="2000" fill="hold"/>
                                        <p:tgtEl>
                                          <p:spTgt spid="73"/>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74"/>
                                        </p:tgtEl>
                                        <p:attrNameLst>
                                          <p:attrName>style.visibility</p:attrName>
                                        </p:attrNameLst>
                                      </p:cBhvr>
                                      <p:to>
                                        <p:strVal val="visible"/>
                                      </p:to>
                                    </p:set>
                                    <p:anim calcmode="lin" valueType="num">
                                      <p:cBhvr additive="base">
                                        <p:cTn id="185" dur="2000" fill="hold"/>
                                        <p:tgtEl>
                                          <p:spTgt spid="74"/>
                                        </p:tgtEl>
                                        <p:attrNameLst>
                                          <p:attrName>ppt_x</p:attrName>
                                        </p:attrNameLst>
                                      </p:cBhvr>
                                      <p:tavLst>
                                        <p:tav tm="0">
                                          <p:val>
                                            <p:strVal val="#ppt_x"/>
                                          </p:val>
                                        </p:tav>
                                        <p:tav tm="100000">
                                          <p:val>
                                            <p:strVal val="#ppt_x"/>
                                          </p:val>
                                        </p:tav>
                                      </p:tavLst>
                                    </p:anim>
                                    <p:anim calcmode="lin" valueType="num">
                                      <p:cBhvr additive="base">
                                        <p:cTn id="186" dur="2000" fill="hold"/>
                                        <p:tgtEl>
                                          <p:spTgt spid="74"/>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75"/>
                                        </p:tgtEl>
                                        <p:attrNameLst>
                                          <p:attrName>style.visibility</p:attrName>
                                        </p:attrNameLst>
                                      </p:cBhvr>
                                      <p:to>
                                        <p:strVal val="visible"/>
                                      </p:to>
                                    </p:set>
                                    <p:anim calcmode="lin" valueType="num">
                                      <p:cBhvr additive="base">
                                        <p:cTn id="189" dur="2000" fill="hold"/>
                                        <p:tgtEl>
                                          <p:spTgt spid="75"/>
                                        </p:tgtEl>
                                        <p:attrNameLst>
                                          <p:attrName>ppt_x</p:attrName>
                                        </p:attrNameLst>
                                      </p:cBhvr>
                                      <p:tavLst>
                                        <p:tav tm="0">
                                          <p:val>
                                            <p:strVal val="#ppt_x"/>
                                          </p:val>
                                        </p:tav>
                                        <p:tav tm="100000">
                                          <p:val>
                                            <p:strVal val="#ppt_x"/>
                                          </p:val>
                                        </p:tav>
                                      </p:tavLst>
                                    </p:anim>
                                    <p:anim calcmode="lin" valueType="num">
                                      <p:cBhvr additive="base">
                                        <p:cTn id="190" dur="2000" fill="hold"/>
                                        <p:tgtEl>
                                          <p:spTgt spid="75"/>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40"/>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42"/>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4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46"/>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4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49"/>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63"/>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64"/>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65"/>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66"/>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67"/>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68"/>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6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7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7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7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7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7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75"/>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39"/>
                                        </p:tgtEl>
                                        <p:attrNameLst>
                                          <p:attrName>ppt_x</p:attrName>
                                        </p:attrNameLst>
                                      </p:cBhvr>
                                      <p:tavLst>
                                        <p:tav tm="0">
                                          <p:val>
                                            <p:strVal val="ppt_x"/>
                                          </p:val>
                                        </p:tav>
                                        <p:tav tm="100000">
                                          <p:val>
                                            <p:strVal val="1+ppt_w/2"/>
                                          </p:val>
                                        </p:tav>
                                      </p:tavLst>
                                    </p:anim>
                                    <p:anim calcmode="lin" valueType="num">
                                      <p:cBhvr additive="base">
                                        <p:cTn id="232" dur="2000"/>
                                        <p:tgtEl>
                                          <p:spTgt spid="39"/>
                                        </p:tgtEl>
                                        <p:attrNameLst>
                                          <p:attrName>ppt_y</p:attrName>
                                        </p:attrNameLst>
                                      </p:cBhvr>
                                      <p:tavLst>
                                        <p:tav tm="0">
                                          <p:val>
                                            <p:strVal val="ppt_y"/>
                                          </p:val>
                                        </p:tav>
                                        <p:tav tm="100000">
                                          <p:val>
                                            <p:strVal val="ppt_y"/>
                                          </p:val>
                                        </p:tav>
                                      </p:tavLst>
                                    </p:anim>
                                    <p:set>
                                      <p:cBhvr>
                                        <p:cTn id="233" dur="1" fill="hold">
                                          <p:stCondLst>
                                            <p:cond delay="1999"/>
                                          </p:stCondLst>
                                        </p:cTn>
                                        <p:tgtEl>
                                          <p:spTgt spid="39"/>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41"/>
                                        </p:tgtEl>
                                        <p:attrNameLst>
                                          <p:attrName>ppt_x</p:attrName>
                                        </p:attrNameLst>
                                      </p:cBhvr>
                                      <p:tavLst>
                                        <p:tav tm="0">
                                          <p:val>
                                            <p:strVal val="ppt_x"/>
                                          </p:val>
                                        </p:tav>
                                        <p:tav tm="100000">
                                          <p:val>
                                            <p:strVal val="1+ppt_w/2"/>
                                          </p:val>
                                        </p:tav>
                                      </p:tavLst>
                                    </p:anim>
                                    <p:anim calcmode="lin" valueType="num">
                                      <p:cBhvr additive="base">
                                        <p:cTn id="236" dur="2000"/>
                                        <p:tgtEl>
                                          <p:spTgt spid="41"/>
                                        </p:tgtEl>
                                        <p:attrNameLst>
                                          <p:attrName>ppt_y</p:attrName>
                                        </p:attrNameLst>
                                      </p:cBhvr>
                                      <p:tavLst>
                                        <p:tav tm="0">
                                          <p:val>
                                            <p:strVal val="ppt_y"/>
                                          </p:val>
                                        </p:tav>
                                        <p:tav tm="100000">
                                          <p:val>
                                            <p:strVal val="ppt_y"/>
                                          </p:val>
                                        </p:tav>
                                      </p:tavLst>
                                    </p:anim>
                                    <p:set>
                                      <p:cBhvr>
                                        <p:cTn id="237" dur="1" fill="hold">
                                          <p:stCondLst>
                                            <p:cond delay="1999"/>
                                          </p:stCondLst>
                                        </p:cTn>
                                        <p:tgtEl>
                                          <p:spTgt spid="41"/>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43"/>
                                        </p:tgtEl>
                                        <p:attrNameLst>
                                          <p:attrName>ppt_x</p:attrName>
                                        </p:attrNameLst>
                                      </p:cBhvr>
                                      <p:tavLst>
                                        <p:tav tm="0">
                                          <p:val>
                                            <p:strVal val="ppt_x"/>
                                          </p:val>
                                        </p:tav>
                                        <p:tav tm="100000">
                                          <p:val>
                                            <p:strVal val="1+ppt_w/2"/>
                                          </p:val>
                                        </p:tav>
                                      </p:tavLst>
                                    </p:anim>
                                    <p:anim calcmode="lin" valueType="num">
                                      <p:cBhvr additive="base">
                                        <p:cTn id="240" dur="2000"/>
                                        <p:tgtEl>
                                          <p:spTgt spid="43"/>
                                        </p:tgtEl>
                                        <p:attrNameLst>
                                          <p:attrName>ppt_y</p:attrName>
                                        </p:attrNameLst>
                                      </p:cBhvr>
                                      <p:tavLst>
                                        <p:tav tm="0">
                                          <p:val>
                                            <p:strVal val="ppt_y"/>
                                          </p:val>
                                        </p:tav>
                                        <p:tav tm="100000">
                                          <p:val>
                                            <p:strVal val="ppt_y"/>
                                          </p:val>
                                        </p:tav>
                                      </p:tavLst>
                                    </p:anim>
                                    <p:set>
                                      <p:cBhvr>
                                        <p:cTn id="241" dur="1" fill="hold">
                                          <p:stCondLst>
                                            <p:cond delay="1999"/>
                                          </p:stCondLst>
                                        </p:cTn>
                                        <p:tgtEl>
                                          <p:spTgt spid="43"/>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45"/>
                                        </p:tgtEl>
                                        <p:attrNameLst>
                                          <p:attrName>ppt_x</p:attrName>
                                        </p:attrNameLst>
                                      </p:cBhvr>
                                      <p:tavLst>
                                        <p:tav tm="0">
                                          <p:val>
                                            <p:strVal val="ppt_x"/>
                                          </p:val>
                                        </p:tav>
                                        <p:tav tm="100000">
                                          <p:val>
                                            <p:strVal val="1+ppt_w/2"/>
                                          </p:val>
                                        </p:tav>
                                      </p:tavLst>
                                    </p:anim>
                                    <p:anim calcmode="lin" valueType="num">
                                      <p:cBhvr additive="base">
                                        <p:cTn id="244" dur="2000"/>
                                        <p:tgtEl>
                                          <p:spTgt spid="45"/>
                                        </p:tgtEl>
                                        <p:attrNameLst>
                                          <p:attrName>ppt_y</p:attrName>
                                        </p:attrNameLst>
                                      </p:cBhvr>
                                      <p:tavLst>
                                        <p:tav tm="0">
                                          <p:val>
                                            <p:strVal val="ppt_y"/>
                                          </p:val>
                                        </p:tav>
                                        <p:tav tm="100000">
                                          <p:val>
                                            <p:strVal val="ppt_y"/>
                                          </p:val>
                                        </p:tav>
                                      </p:tavLst>
                                    </p:anim>
                                    <p:set>
                                      <p:cBhvr>
                                        <p:cTn id="245" dur="1" fill="hold">
                                          <p:stCondLst>
                                            <p:cond delay="1999"/>
                                          </p:stCondLst>
                                        </p:cTn>
                                        <p:tgtEl>
                                          <p:spTgt spid="45"/>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47"/>
                                        </p:tgtEl>
                                        <p:attrNameLst>
                                          <p:attrName>ppt_x</p:attrName>
                                        </p:attrNameLst>
                                      </p:cBhvr>
                                      <p:tavLst>
                                        <p:tav tm="0">
                                          <p:val>
                                            <p:strVal val="ppt_x"/>
                                          </p:val>
                                        </p:tav>
                                        <p:tav tm="100000">
                                          <p:val>
                                            <p:strVal val="1+ppt_w/2"/>
                                          </p:val>
                                        </p:tav>
                                      </p:tavLst>
                                    </p:anim>
                                    <p:anim calcmode="lin" valueType="num">
                                      <p:cBhvr additive="base">
                                        <p:cTn id="248" dur="2000"/>
                                        <p:tgtEl>
                                          <p:spTgt spid="47"/>
                                        </p:tgtEl>
                                        <p:attrNameLst>
                                          <p:attrName>ppt_y</p:attrName>
                                        </p:attrNameLst>
                                      </p:cBhvr>
                                      <p:tavLst>
                                        <p:tav tm="0">
                                          <p:val>
                                            <p:strVal val="ppt_y"/>
                                          </p:val>
                                        </p:tav>
                                        <p:tav tm="100000">
                                          <p:val>
                                            <p:strVal val="ppt_y"/>
                                          </p:val>
                                        </p:tav>
                                      </p:tavLst>
                                    </p:anim>
                                    <p:set>
                                      <p:cBhvr>
                                        <p:cTn id="249" dur="1" fill="hold">
                                          <p:stCondLst>
                                            <p:cond delay="1999"/>
                                          </p:stCondLst>
                                        </p:cTn>
                                        <p:tgtEl>
                                          <p:spTgt spid="47"/>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50"/>
                                        </p:tgtEl>
                                        <p:attrNameLst>
                                          <p:attrName>ppt_x</p:attrName>
                                        </p:attrNameLst>
                                      </p:cBhvr>
                                      <p:tavLst>
                                        <p:tav tm="0">
                                          <p:val>
                                            <p:strVal val="ppt_x"/>
                                          </p:val>
                                        </p:tav>
                                        <p:tav tm="100000">
                                          <p:val>
                                            <p:strVal val="1+ppt_w/2"/>
                                          </p:val>
                                        </p:tav>
                                      </p:tavLst>
                                    </p:anim>
                                    <p:anim calcmode="lin" valueType="num">
                                      <p:cBhvr additive="base">
                                        <p:cTn id="252" dur="2000"/>
                                        <p:tgtEl>
                                          <p:spTgt spid="50"/>
                                        </p:tgtEl>
                                        <p:attrNameLst>
                                          <p:attrName>ppt_y</p:attrName>
                                        </p:attrNameLst>
                                      </p:cBhvr>
                                      <p:tavLst>
                                        <p:tav tm="0">
                                          <p:val>
                                            <p:strVal val="ppt_y"/>
                                          </p:val>
                                        </p:tav>
                                        <p:tav tm="100000">
                                          <p:val>
                                            <p:strVal val="ppt_y"/>
                                          </p:val>
                                        </p:tav>
                                      </p:tavLst>
                                    </p:anim>
                                    <p:set>
                                      <p:cBhvr>
                                        <p:cTn id="253" dur="1" fill="hold">
                                          <p:stCondLst>
                                            <p:cond delay="1999"/>
                                          </p:stCondLst>
                                        </p:cTn>
                                        <p:tgtEl>
                                          <p:spTgt spid="50"/>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51"/>
                                        </p:tgtEl>
                                        <p:attrNameLst>
                                          <p:attrName>ppt_x</p:attrName>
                                        </p:attrNameLst>
                                      </p:cBhvr>
                                      <p:tavLst>
                                        <p:tav tm="0">
                                          <p:val>
                                            <p:strVal val="ppt_x"/>
                                          </p:val>
                                        </p:tav>
                                        <p:tav tm="100000">
                                          <p:val>
                                            <p:strVal val="1+ppt_w/2"/>
                                          </p:val>
                                        </p:tav>
                                      </p:tavLst>
                                    </p:anim>
                                    <p:anim calcmode="lin" valueType="num">
                                      <p:cBhvr additive="base">
                                        <p:cTn id="256" dur="2000"/>
                                        <p:tgtEl>
                                          <p:spTgt spid="51"/>
                                        </p:tgtEl>
                                        <p:attrNameLst>
                                          <p:attrName>ppt_y</p:attrName>
                                        </p:attrNameLst>
                                      </p:cBhvr>
                                      <p:tavLst>
                                        <p:tav tm="0">
                                          <p:val>
                                            <p:strVal val="ppt_y"/>
                                          </p:val>
                                        </p:tav>
                                        <p:tav tm="100000">
                                          <p:val>
                                            <p:strVal val="ppt_y"/>
                                          </p:val>
                                        </p:tav>
                                      </p:tavLst>
                                    </p:anim>
                                    <p:set>
                                      <p:cBhvr>
                                        <p:cTn id="257" dur="1" fill="hold">
                                          <p:stCondLst>
                                            <p:cond delay="1999"/>
                                          </p:stCondLst>
                                        </p:cTn>
                                        <p:tgtEl>
                                          <p:spTgt spid="51"/>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52"/>
                                        </p:tgtEl>
                                        <p:attrNameLst>
                                          <p:attrName>ppt_x</p:attrName>
                                        </p:attrNameLst>
                                      </p:cBhvr>
                                      <p:tavLst>
                                        <p:tav tm="0">
                                          <p:val>
                                            <p:strVal val="ppt_x"/>
                                          </p:val>
                                        </p:tav>
                                        <p:tav tm="100000">
                                          <p:val>
                                            <p:strVal val="1+ppt_w/2"/>
                                          </p:val>
                                        </p:tav>
                                      </p:tavLst>
                                    </p:anim>
                                    <p:anim calcmode="lin" valueType="num">
                                      <p:cBhvr additive="base">
                                        <p:cTn id="260" dur="2000"/>
                                        <p:tgtEl>
                                          <p:spTgt spid="52"/>
                                        </p:tgtEl>
                                        <p:attrNameLst>
                                          <p:attrName>ppt_y</p:attrName>
                                        </p:attrNameLst>
                                      </p:cBhvr>
                                      <p:tavLst>
                                        <p:tav tm="0">
                                          <p:val>
                                            <p:strVal val="ppt_y"/>
                                          </p:val>
                                        </p:tav>
                                        <p:tav tm="100000">
                                          <p:val>
                                            <p:strVal val="ppt_y"/>
                                          </p:val>
                                        </p:tav>
                                      </p:tavLst>
                                    </p:anim>
                                    <p:set>
                                      <p:cBhvr>
                                        <p:cTn id="261" dur="1" fill="hold">
                                          <p:stCondLst>
                                            <p:cond delay="1999"/>
                                          </p:stCondLst>
                                        </p:cTn>
                                        <p:tgtEl>
                                          <p:spTgt spid="52"/>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53"/>
                                        </p:tgtEl>
                                        <p:attrNameLst>
                                          <p:attrName>ppt_x</p:attrName>
                                        </p:attrNameLst>
                                      </p:cBhvr>
                                      <p:tavLst>
                                        <p:tav tm="0">
                                          <p:val>
                                            <p:strVal val="ppt_x"/>
                                          </p:val>
                                        </p:tav>
                                        <p:tav tm="100000">
                                          <p:val>
                                            <p:strVal val="1+ppt_w/2"/>
                                          </p:val>
                                        </p:tav>
                                      </p:tavLst>
                                    </p:anim>
                                    <p:anim calcmode="lin" valueType="num">
                                      <p:cBhvr additive="base">
                                        <p:cTn id="264" dur="2000"/>
                                        <p:tgtEl>
                                          <p:spTgt spid="53"/>
                                        </p:tgtEl>
                                        <p:attrNameLst>
                                          <p:attrName>ppt_y</p:attrName>
                                        </p:attrNameLst>
                                      </p:cBhvr>
                                      <p:tavLst>
                                        <p:tav tm="0">
                                          <p:val>
                                            <p:strVal val="ppt_y"/>
                                          </p:val>
                                        </p:tav>
                                        <p:tav tm="100000">
                                          <p:val>
                                            <p:strVal val="ppt_y"/>
                                          </p:val>
                                        </p:tav>
                                      </p:tavLst>
                                    </p:anim>
                                    <p:set>
                                      <p:cBhvr>
                                        <p:cTn id="265" dur="1" fill="hold">
                                          <p:stCondLst>
                                            <p:cond delay="1999"/>
                                          </p:stCondLst>
                                        </p:cTn>
                                        <p:tgtEl>
                                          <p:spTgt spid="53"/>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54"/>
                                        </p:tgtEl>
                                        <p:attrNameLst>
                                          <p:attrName>ppt_x</p:attrName>
                                        </p:attrNameLst>
                                      </p:cBhvr>
                                      <p:tavLst>
                                        <p:tav tm="0">
                                          <p:val>
                                            <p:strVal val="ppt_x"/>
                                          </p:val>
                                        </p:tav>
                                        <p:tav tm="100000">
                                          <p:val>
                                            <p:strVal val="1+ppt_w/2"/>
                                          </p:val>
                                        </p:tav>
                                      </p:tavLst>
                                    </p:anim>
                                    <p:anim calcmode="lin" valueType="num">
                                      <p:cBhvr additive="base">
                                        <p:cTn id="268" dur="2000"/>
                                        <p:tgtEl>
                                          <p:spTgt spid="54"/>
                                        </p:tgtEl>
                                        <p:attrNameLst>
                                          <p:attrName>ppt_y</p:attrName>
                                        </p:attrNameLst>
                                      </p:cBhvr>
                                      <p:tavLst>
                                        <p:tav tm="0">
                                          <p:val>
                                            <p:strVal val="ppt_y"/>
                                          </p:val>
                                        </p:tav>
                                        <p:tav tm="100000">
                                          <p:val>
                                            <p:strVal val="ppt_y"/>
                                          </p:val>
                                        </p:tav>
                                      </p:tavLst>
                                    </p:anim>
                                    <p:set>
                                      <p:cBhvr>
                                        <p:cTn id="269" dur="1" fill="hold">
                                          <p:stCondLst>
                                            <p:cond delay="1999"/>
                                          </p:stCondLst>
                                        </p:cTn>
                                        <p:tgtEl>
                                          <p:spTgt spid="54"/>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55"/>
                                        </p:tgtEl>
                                        <p:attrNameLst>
                                          <p:attrName>ppt_x</p:attrName>
                                        </p:attrNameLst>
                                      </p:cBhvr>
                                      <p:tavLst>
                                        <p:tav tm="0">
                                          <p:val>
                                            <p:strVal val="ppt_x"/>
                                          </p:val>
                                        </p:tav>
                                        <p:tav tm="100000">
                                          <p:val>
                                            <p:strVal val="1+ppt_w/2"/>
                                          </p:val>
                                        </p:tav>
                                      </p:tavLst>
                                    </p:anim>
                                    <p:anim calcmode="lin" valueType="num">
                                      <p:cBhvr additive="base">
                                        <p:cTn id="272" dur="2000"/>
                                        <p:tgtEl>
                                          <p:spTgt spid="55"/>
                                        </p:tgtEl>
                                        <p:attrNameLst>
                                          <p:attrName>ppt_y</p:attrName>
                                        </p:attrNameLst>
                                      </p:cBhvr>
                                      <p:tavLst>
                                        <p:tav tm="0">
                                          <p:val>
                                            <p:strVal val="ppt_y"/>
                                          </p:val>
                                        </p:tav>
                                        <p:tav tm="100000">
                                          <p:val>
                                            <p:strVal val="ppt_y"/>
                                          </p:val>
                                        </p:tav>
                                      </p:tavLst>
                                    </p:anim>
                                    <p:set>
                                      <p:cBhvr>
                                        <p:cTn id="273" dur="1" fill="hold">
                                          <p:stCondLst>
                                            <p:cond delay="1999"/>
                                          </p:stCondLst>
                                        </p:cTn>
                                        <p:tgtEl>
                                          <p:spTgt spid="55"/>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56"/>
                                        </p:tgtEl>
                                        <p:attrNameLst>
                                          <p:attrName>ppt_x</p:attrName>
                                        </p:attrNameLst>
                                      </p:cBhvr>
                                      <p:tavLst>
                                        <p:tav tm="0">
                                          <p:val>
                                            <p:strVal val="ppt_x"/>
                                          </p:val>
                                        </p:tav>
                                        <p:tav tm="100000">
                                          <p:val>
                                            <p:strVal val="1+ppt_w/2"/>
                                          </p:val>
                                        </p:tav>
                                      </p:tavLst>
                                    </p:anim>
                                    <p:anim calcmode="lin" valueType="num">
                                      <p:cBhvr additive="base">
                                        <p:cTn id="276" dur="2000"/>
                                        <p:tgtEl>
                                          <p:spTgt spid="56"/>
                                        </p:tgtEl>
                                        <p:attrNameLst>
                                          <p:attrName>ppt_y</p:attrName>
                                        </p:attrNameLst>
                                      </p:cBhvr>
                                      <p:tavLst>
                                        <p:tav tm="0">
                                          <p:val>
                                            <p:strVal val="ppt_y"/>
                                          </p:val>
                                        </p:tav>
                                        <p:tav tm="100000">
                                          <p:val>
                                            <p:strVal val="ppt_y"/>
                                          </p:val>
                                        </p:tav>
                                      </p:tavLst>
                                    </p:anim>
                                    <p:set>
                                      <p:cBhvr>
                                        <p:cTn id="277" dur="1" fill="hold">
                                          <p:stCondLst>
                                            <p:cond delay="1999"/>
                                          </p:stCondLst>
                                        </p:cTn>
                                        <p:tgtEl>
                                          <p:spTgt spid="56"/>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57"/>
                                        </p:tgtEl>
                                        <p:attrNameLst>
                                          <p:attrName>ppt_x</p:attrName>
                                        </p:attrNameLst>
                                      </p:cBhvr>
                                      <p:tavLst>
                                        <p:tav tm="0">
                                          <p:val>
                                            <p:strVal val="ppt_x"/>
                                          </p:val>
                                        </p:tav>
                                        <p:tav tm="100000">
                                          <p:val>
                                            <p:strVal val="1+ppt_w/2"/>
                                          </p:val>
                                        </p:tav>
                                      </p:tavLst>
                                    </p:anim>
                                    <p:anim calcmode="lin" valueType="num">
                                      <p:cBhvr additive="base">
                                        <p:cTn id="280" dur="2000"/>
                                        <p:tgtEl>
                                          <p:spTgt spid="57"/>
                                        </p:tgtEl>
                                        <p:attrNameLst>
                                          <p:attrName>ppt_y</p:attrName>
                                        </p:attrNameLst>
                                      </p:cBhvr>
                                      <p:tavLst>
                                        <p:tav tm="0">
                                          <p:val>
                                            <p:strVal val="ppt_y"/>
                                          </p:val>
                                        </p:tav>
                                        <p:tav tm="100000">
                                          <p:val>
                                            <p:strVal val="ppt_y"/>
                                          </p:val>
                                        </p:tav>
                                      </p:tavLst>
                                    </p:anim>
                                    <p:set>
                                      <p:cBhvr>
                                        <p:cTn id="281" dur="1" fill="hold">
                                          <p:stCondLst>
                                            <p:cond delay="1999"/>
                                          </p:stCondLst>
                                        </p:cTn>
                                        <p:tgtEl>
                                          <p:spTgt spid="57"/>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58"/>
                                        </p:tgtEl>
                                        <p:attrNameLst>
                                          <p:attrName>ppt_x</p:attrName>
                                        </p:attrNameLst>
                                      </p:cBhvr>
                                      <p:tavLst>
                                        <p:tav tm="0">
                                          <p:val>
                                            <p:strVal val="ppt_x"/>
                                          </p:val>
                                        </p:tav>
                                        <p:tav tm="100000">
                                          <p:val>
                                            <p:strVal val="1+ppt_w/2"/>
                                          </p:val>
                                        </p:tav>
                                      </p:tavLst>
                                    </p:anim>
                                    <p:anim calcmode="lin" valueType="num">
                                      <p:cBhvr additive="base">
                                        <p:cTn id="284" dur="2000"/>
                                        <p:tgtEl>
                                          <p:spTgt spid="58"/>
                                        </p:tgtEl>
                                        <p:attrNameLst>
                                          <p:attrName>ppt_y</p:attrName>
                                        </p:attrNameLst>
                                      </p:cBhvr>
                                      <p:tavLst>
                                        <p:tav tm="0">
                                          <p:val>
                                            <p:strVal val="ppt_y"/>
                                          </p:val>
                                        </p:tav>
                                        <p:tav tm="100000">
                                          <p:val>
                                            <p:strVal val="ppt_y"/>
                                          </p:val>
                                        </p:tav>
                                      </p:tavLst>
                                    </p:anim>
                                    <p:set>
                                      <p:cBhvr>
                                        <p:cTn id="285" dur="1" fill="hold">
                                          <p:stCondLst>
                                            <p:cond delay="1999"/>
                                          </p:stCondLst>
                                        </p:cTn>
                                        <p:tgtEl>
                                          <p:spTgt spid="58"/>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59"/>
                                        </p:tgtEl>
                                        <p:attrNameLst>
                                          <p:attrName>ppt_x</p:attrName>
                                        </p:attrNameLst>
                                      </p:cBhvr>
                                      <p:tavLst>
                                        <p:tav tm="0">
                                          <p:val>
                                            <p:strVal val="ppt_x"/>
                                          </p:val>
                                        </p:tav>
                                        <p:tav tm="100000">
                                          <p:val>
                                            <p:strVal val="1+ppt_w/2"/>
                                          </p:val>
                                        </p:tav>
                                      </p:tavLst>
                                    </p:anim>
                                    <p:anim calcmode="lin" valueType="num">
                                      <p:cBhvr additive="base">
                                        <p:cTn id="288" dur="2000"/>
                                        <p:tgtEl>
                                          <p:spTgt spid="59"/>
                                        </p:tgtEl>
                                        <p:attrNameLst>
                                          <p:attrName>ppt_y</p:attrName>
                                        </p:attrNameLst>
                                      </p:cBhvr>
                                      <p:tavLst>
                                        <p:tav tm="0">
                                          <p:val>
                                            <p:strVal val="ppt_y"/>
                                          </p:val>
                                        </p:tav>
                                        <p:tav tm="100000">
                                          <p:val>
                                            <p:strVal val="ppt_y"/>
                                          </p:val>
                                        </p:tav>
                                      </p:tavLst>
                                    </p:anim>
                                    <p:set>
                                      <p:cBhvr>
                                        <p:cTn id="289" dur="1" fill="hold">
                                          <p:stCondLst>
                                            <p:cond delay="1999"/>
                                          </p:stCondLst>
                                        </p:cTn>
                                        <p:tgtEl>
                                          <p:spTgt spid="59"/>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60"/>
                                        </p:tgtEl>
                                        <p:attrNameLst>
                                          <p:attrName>ppt_x</p:attrName>
                                        </p:attrNameLst>
                                      </p:cBhvr>
                                      <p:tavLst>
                                        <p:tav tm="0">
                                          <p:val>
                                            <p:strVal val="ppt_x"/>
                                          </p:val>
                                        </p:tav>
                                        <p:tav tm="100000">
                                          <p:val>
                                            <p:strVal val="1+ppt_w/2"/>
                                          </p:val>
                                        </p:tav>
                                      </p:tavLst>
                                    </p:anim>
                                    <p:anim calcmode="lin" valueType="num">
                                      <p:cBhvr additive="base">
                                        <p:cTn id="292" dur="2000"/>
                                        <p:tgtEl>
                                          <p:spTgt spid="60"/>
                                        </p:tgtEl>
                                        <p:attrNameLst>
                                          <p:attrName>ppt_y</p:attrName>
                                        </p:attrNameLst>
                                      </p:cBhvr>
                                      <p:tavLst>
                                        <p:tav tm="0">
                                          <p:val>
                                            <p:strVal val="ppt_y"/>
                                          </p:val>
                                        </p:tav>
                                        <p:tav tm="100000">
                                          <p:val>
                                            <p:strVal val="ppt_y"/>
                                          </p:val>
                                        </p:tav>
                                      </p:tavLst>
                                    </p:anim>
                                    <p:set>
                                      <p:cBhvr>
                                        <p:cTn id="293" dur="1" fill="hold">
                                          <p:stCondLst>
                                            <p:cond delay="1999"/>
                                          </p:stCondLst>
                                        </p:cTn>
                                        <p:tgtEl>
                                          <p:spTgt spid="60"/>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61"/>
                                        </p:tgtEl>
                                        <p:attrNameLst>
                                          <p:attrName>ppt_x</p:attrName>
                                        </p:attrNameLst>
                                      </p:cBhvr>
                                      <p:tavLst>
                                        <p:tav tm="0">
                                          <p:val>
                                            <p:strVal val="ppt_x"/>
                                          </p:val>
                                        </p:tav>
                                        <p:tav tm="100000">
                                          <p:val>
                                            <p:strVal val="1+ppt_w/2"/>
                                          </p:val>
                                        </p:tav>
                                      </p:tavLst>
                                    </p:anim>
                                    <p:anim calcmode="lin" valueType="num">
                                      <p:cBhvr additive="base">
                                        <p:cTn id="296" dur="2000"/>
                                        <p:tgtEl>
                                          <p:spTgt spid="61"/>
                                        </p:tgtEl>
                                        <p:attrNameLst>
                                          <p:attrName>ppt_y</p:attrName>
                                        </p:attrNameLst>
                                      </p:cBhvr>
                                      <p:tavLst>
                                        <p:tav tm="0">
                                          <p:val>
                                            <p:strVal val="ppt_y"/>
                                          </p:val>
                                        </p:tav>
                                        <p:tav tm="100000">
                                          <p:val>
                                            <p:strVal val="ppt_y"/>
                                          </p:val>
                                        </p:tav>
                                      </p:tavLst>
                                    </p:anim>
                                    <p:set>
                                      <p:cBhvr>
                                        <p:cTn id="297" dur="1" fill="hold">
                                          <p:stCondLst>
                                            <p:cond delay="1999"/>
                                          </p:stCondLst>
                                        </p:cTn>
                                        <p:tgtEl>
                                          <p:spTgt spid="61"/>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62"/>
                                        </p:tgtEl>
                                        <p:attrNameLst>
                                          <p:attrName>ppt_x</p:attrName>
                                        </p:attrNameLst>
                                      </p:cBhvr>
                                      <p:tavLst>
                                        <p:tav tm="0">
                                          <p:val>
                                            <p:strVal val="ppt_x"/>
                                          </p:val>
                                        </p:tav>
                                        <p:tav tm="100000">
                                          <p:val>
                                            <p:strVal val="1+ppt_w/2"/>
                                          </p:val>
                                        </p:tav>
                                      </p:tavLst>
                                    </p:anim>
                                    <p:anim calcmode="lin" valueType="num">
                                      <p:cBhvr additive="base">
                                        <p:cTn id="300" dur="2000"/>
                                        <p:tgtEl>
                                          <p:spTgt spid="62"/>
                                        </p:tgtEl>
                                        <p:attrNameLst>
                                          <p:attrName>ppt_y</p:attrName>
                                        </p:attrNameLst>
                                      </p:cBhvr>
                                      <p:tavLst>
                                        <p:tav tm="0">
                                          <p:val>
                                            <p:strVal val="ppt_y"/>
                                          </p:val>
                                        </p:tav>
                                        <p:tav tm="100000">
                                          <p:val>
                                            <p:strVal val="ppt_y"/>
                                          </p:val>
                                        </p:tav>
                                      </p:tavLst>
                                    </p:anim>
                                    <p:set>
                                      <p:cBhvr>
                                        <p:cTn id="301" dur="1" fill="hold">
                                          <p:stCondLst>
                                            <p:cond delay="1999"/>
                                          </p:stCondLst>
                                        </p:cTn>
                                        <p:tgtEl>
                                          <p:spTgt spid="62"/>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40"/>
                                        </p:tgtEl>
                                        <p:attrNameLst>
                                          <p:attrName>ppt_x</p:attrName>
                                        </p:attrNameLst>
                                      </p:cBhvr>
                                      <p:tavLst>
                                        <p:tav tm="0">
                                          <p:val>
                                            <p:strVal val="ppt_x"/>
                                          </p:val>
                                        </p:tav>
                                        <p:tav tm="100000">
                                          <p:val>
                                            <p:strVal val="0-ppt_w/2"/>
                                          </p:val>
                                        </p:tav>
                                      </p:tavLst>
                                    </p:anim>
                                    <p:anim calcmode="lin" valueType="num">
                                      <p:cBhvr additive="base">
                                        <p:cTn id="304" dur="2000"/>
                                        <p:tgtEl>
                                          <p:spTgt spid="40"/>
                                        </p:tgtEl>
                                        <p:attrNameLst>
                                          <p:attrName>ppt_y</p:attrName>
                                        </p:attrNameLst>
                                      </p:cBhvr>
                                      <p:tavLst>
                                        <p:tav tm="0">
                                          <p:val>
                                            <p:strVal val="ppt_y"/>
                                          </p:val>
                                        </p:tav>
                                        <p:tav tm="100000">
                                          <p:val>
                                            <p:strVal val="ppt_y"/>
                                          </p:val>
                                        </p:tav>
                                      </p:tavLst>
                                    </p:anim>
                                    <p:set>
                                      <p:cBhvr>
                                        <p:cTn id="305" dur="1" fill="hold">
                                          <p:stCondLst>
                                            <p:cond delay="1999"/>
                                          </p:stCondLst>
                                        </p:cTn>
                                        <p:tgtEl>
                                          <p:spTgt spid="40"/>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42"/>
                                        </p:tgtEl>
                                        <p:attrNameLst>
                                          <p:attrName>ppt_x</p:attrName>
                                        </p:attrNameLst>
                                      </p:cBhvr>
                                      <p:tavLst>
                                        <p:tav tm="0">
                                          <p:val>
                                            <p:strVal val="ppt_x"/>
                                          </p:val>
                                        </p:tav>
                                        <p:tav tm="100000">
                                          <p:val>
                                            <p:strVal val="0-ppt_w/2"/>
                                          </p:val>
                                        </p:tav>
                                      </p:tavLst>
                                    </p:anim>
                                    <p:anim calcmode="lin" valueType="num">
                                      <p:cBhvr additive="base">
                                        <p:cTn id="308" dur="2000"/>
                                        <p:tgtEl>
                                          <p:spTgt spid="42"/>
                                        </p:tgtEl>
                                        <p:attrNameLst>
                                          <p:attrName>ppt_y</p:attrName>
                                        </p:attrNameLst>
                                      </p:cBhvr>
                                      <p:tavLst>
                                        <p:tav tm="0">
                                          <p:val>
                                            <p:strVal val="ppt_y"/>
                                          </p:val>
                                        </p:tav>
                                        <p:tav tm="100000">
                                          <p:val>
                                            <p:strVal val="ppt_y"/>
                                          </p:val>
                                        </p:tav>
                                      </p:tavLst>
                                    </p:anim>
                                    <p:set>
                                      <p:cBhvr>
                                        <p:cTn id="309" dur="1" fill="hold">
                                          <p:stCondLst>
                                            <p:cond delay="1999"/>
                                          </p:stCondLst>
                                        </p:cTn>
                                        <p:tgtEl>
                                          <p:spTgt spid="42"/>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44"/>
                                        </p:tgtEl>
                                        <p:attrNameLst>
                                          <p:attrName>ppt_x</p:attrName>
                                        </p:attrNameLst>
                                      </p:cBhvr>
                                      <p:tavLst>
                                        <p:tav tm="0">
                                          <p:val>
                                            <p:strVal val="ppt_x"/>
                                          </p:val>
                                        </p:tav>
                                        <p:tav tm="100000">
                                          <p:val>
                                            <p:strVal val="0-ppt_w/2"/>
                                          </p:val>
                                        </p:tav>
                                      </p:tavLst>
                                    </p:anim>
                                    <p:anim calcmode="lin" valueType="num">
                                      <p:cBhvr additive="base">
                                        <p:cTn id="312" dur="2000"/>
                                        <p:tgtEl>
                                          <p:spTgt spid="44"/>
                                        </p:tgtEl>
                                        <p:attrNameLst>
                                          <p:attrName>ppt_y</p:attrName>
                                        </p:attrNameLst>
                                      </p:cBhvr>
                                      <p:tavLst>
                                        <p:tav tm="0">
                                          <p:val>
                                            <p:strVal val="ppt_y"/>
                                          </p:val>
                                        </p:tav>
                                        <p:tav tm="100000">
                                          <p:val>
                                            <p:strVal val="ppt_y"/>
                                          </p:val>
                                        </p:tav>
                                      </p:tavLst>
                                    </p:anim>
                                    <p:set>
                                      <p:cBhvr>
                                        <p:cTn id="313" dur="1" fill="hold">
                                          <p:stCondLst>
                                            <p:cond delay="1999"/>
                                          </p:stCondLst>
                                        </p:cTn>
                                        <p:tgtEl>
                                          <p:spTgt spid="44"/>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46"/>
                                        </p:tgtEl>
                                        <p:attrNameLst>
                                          <p:attrName>ppt_x</p:attrName>
                                        </p:attrNameLst>
                                      </p:cBhvr>
                                      <p:tavLst>
                                        <p:tav tm="0">
                                          <p:val>
                                            <p:strVal val="ppt_x"/>
                                          </p:val>
                                        </p:tav>
                                        <p:tav tm="100000">
                                          <p:val>
                                            <p:strVal val="0-ppt_w/2"/>
                                          </p:val>
                                        </p:tav>
                                      </p:tavLst>
                                    </p:anim>
                                    <p:anim calcmode="lin" valueType="num">
                                      <p:cBhvr additive="base">
                                        <p:cTn id="316" dur="2000"/>
                                        <p:tgtEl>
                                          <p:spTgt spid="46"/>
                                        </p:tgtEl>
                                        <p:attrNameLst>
                                          <p:attrName>ppt_y</p:attrName>
                                        </p:attrNameLst>
                                      </p:cBhvr>
                                      <p:tavLst>
                                        <p:tav tm="0">
                                          <p:val>
                                            <p:strVal val="ppt_y"/>
                                          </p:val>
                                        </p:tav>
                                        <p:tav tm="100000">
                                          <p:val>
                                            <p:strVal val="ppt_y"/>
                                          </p:val>
                                        </p:tav>
                                      </p:tavLst>
                                    </p:anim>
                                    <p:set>
                                      <p:cBhvr>
                                        <p:cTn id="317" dur="1" fill="hold">
                                          <p:stCondLst>
                                            <p:cond delay="1999"/>
                                          </p:stCondLst>
                                        </p:cTn>
                                        <p:tgtEl>
                                          <p:spTgt spid="46"/>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48"/>
                                        </p:tgtEl>
                                        <p:attrNameLst>
                                          <p:attrName>ppt_x</p:attrName>
                                        </p:attrNameLst>
                                      </p:cBhvr>
                                      <p:tavLst>
                                        <p:tav tm="0">
                                          <p:val>
                                            <p:strVal val="ppt_x"/>
                                          </p:val>
                                        </p:tav>
                                        <p:tav tm="100000">
                                          <p:val>
                                            <p:strVal val="0-ppt_w/2"/>
                                          </p:val>
                                        </p:tav>
                                      </p:tavLst>
                                    </p:anim>
                                    <p:anim calcmode="lin" valueType="num">
                                      <p:cBhvr additive="base">
                                        <p:cTn id="320" dur="2000"/>
                                        <p:tgtEl>
                                          <p:spTgt spid="48"/>
                                        </p:tgtEl>
                                        <p:attrNameLst>
                                          <p:attrName>ppt_y</p:attrName>
                                        </p:attrNameLst>
                                      </p:cBhvr>
                                      <p:tavLst>
                                        <p:tav tm="0">
                                          <p:val>
                                            <p:strVal val="ppt_y"/>
                                          </p:val>
                                        </p:tav>
                                        <p:tav tm="100000">
                                          <p:val>
                                            <p:strVal val="ppt_y"/>
                                          </p:val>
                                        </p:tav>
                                      </p:tavLst>
                                    </p:anim>
                                    <p:set>
                                      <p:cBhvr>
                                        <p:cTn id="321" dur="1" fill="hold">
                                          <p:stCondLst>
                                            <p:cond delay="1999"/>
                                          </p:stCondLst>
                                        </p:cTn>
                                        <p:tgtEl>
                                          <p:spTgt spid="48"/>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49"/>
                                        </p:tgtEl>
                                        <p:attrNameLst>
                                          <p:attrName>ppt_x</p:attrName>
                                        </p:attrNameLst>
                                      </p:cBhvr>
                                      <p:tavLst>
                                        <p:tav tm="0">
                                          <p:val>
                                            <p:strVal val="ppt_x"/>
                                          </p:val>
                                        </p:tav>
                                        <p:tav tm="100000">
                                          <p:val>
                                            <p:strVal val="0-ppt_w/2"/>
                                          </p:val>
                                        </p:tav>
                                      </p:tavLst>
                                    </p:anim>
                                    <p:anim calcmode="lin" valueType="num">
                                      <p:cBhvr additive="base">
                                        <p:cTn id="324" dur="2000"/>
                                        <p:tgtEl>
                                          <p:spTgt spid="49"/>
                                        </p:tgtEl>
                                        <p:attrNameLst>
                                          <p:attrName>ppt_y</p:attrName>
                                        </p:attrNameLst>
                                      </p:cBhvr>
                                      <p:tavLst>
                                        <p:tav tm="0">
                                          <p:val>
                                            <p:strVal val="ppt_y"/>
                                          </p:val>
                                        </p:tav>
                                        <p:tav tm="100000">
                                          <p:val>
                                            <p:strVal val="ppt_y"/>
                                          </p:val>
                                        </p:tav>
                                      </p:tavLst>
                                    </p:anim>
                                    <p:set>
                                      <p:cBhvr>
                                        <p:cTn id="325" dur="1" fill="hold">
                                          <p:stCondLst>
                                            <p:cond delay="1999"/>
                                          </p:stCondLst>
                                        </p:cTn>
                                        <p:tgtEl>
                                          <p:spTgt spid="49"/>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63"/>
                                        </p:tgtEl>
                                        <p:attrNameLst>
                                          <p:attrName>ppt_x</p:attrName>
                                        </p:attrNameLst>
                                      </p:cBhvr>
                                      <p:tavLst>
                                        <p:tav tm="0">
                                          <p:val>
                                            <p:strVal val="ppt_x"/>
                                          </p:val>
                                        </p:tav>
                                        <p:tav tm="100000">
                                          <p:val>
                                            <p:strVal val="0-ppt_w/2"/>
                                          </p:val>
                                        </p:tav>
                                      </p:tavLst>
                                    </p:anim>
                                    <p:anim calcmode="lin" valueType="num">
                                      <p:cBhvr additive="base">
                                        <p:cTn id="328" dur="2000"/>
                                        <p:tgtEl>
                                          <p:spTgt spid="63"/>
                                        </p:tgtEl>
                                        <p:attrNameLst>
                                          <p:attrName>ppt_y</p:attrName>
                                        </p:attrNameLst>
                                      </p:cBhvr>
                                      <p:tavLst>
                                        <p:tav tm="0">
                                          <p:val>
                                            <p:strVal val="ppt_y"/>
                                          </p:val>
                                        </p:tav>
                                        <p:tav tm="100000">
                                          <p:val>
                                            <p:strVal val="ppt_y"/>
                                          </p:val>
                                        </p:tav>
                                      </p:tavLst>
                                    </p:anim>
                                    <p:set>
                                      <p:cBhvr>
                                        <p:cTn id="329" dur="1" fill="hold">
                                          <p:stCondLst>
                                            <p:cond delay="1999"/>
                                          </p:stCondLst>
                                        </p:cTn>
                                        <p:tgtEl>
                                          <p:spTgt spid="63"/>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64"/>
                                        </p:tgtEl>
                                        <p:attrNameLst>
                                          <p:attrName>ppt_x</p:attrName>
                                        </p:attrNameLst>
                                      </p:cBhvr>
                                      <p:tavLst>
                                        <p:tav tm="0">
                                          <p:val>
                                            <p:strVal val="ppt_x"/>
                                          </p:val>
                                        </p:tav>
                                        <p:tav tm="100000">
                                          <p:val>
                                            <p:strVal val="0-ppt_w/2"/>
                                          </p:val>
                                        </p:tav>
                                      </p:tavLst>
                                    </p:anim>
                                    <p:anim calcmode="lin" valueType="num">
                                      <p:cBhvr additive="base">
                                        <p:cTn id="332" dur="2000"/>
                                        <p:tgtEl>
                                          <p:spTgt spid="64"/>
                                        </p:tgtEl>
                                        <p:attrNameLst>
                                          <p:attrName>ppt_y</p:attrName>
                                        </p:attrNameLst>
                                      </p:cBhvr>
                                      <p:tavLst>
                                        <p:tav tm="0">
                                          <p:val>
                                            <p:strVal val="ppt_y"/>
                                          </p:val>
                                        </p:tav>
                                        <p:tav tm="100000">
                                          <p:val>
                                            <p:strVal val="ppt_y"/>
                                          </p:val>
                                        </p:tav>
                                      </p:tavLst>
                                    </p:anim>
                                    <p:set>
                                      <p:cBhvr>
                                        <p:cTn id="333" dur="1" fill="hold">
                                          <p:stCondLst>
                                            <p:cond delay="1999"/>
                                          </p:stCondLst>
                                        </p:cTn>
                                        <p:tgtEl>
                                          <p:spTgt spid="64"/>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65"/>
                                        </p:tgtEl>
                                        <p:attrNameLst>
                                          <p:attrName>ppt_x</p:attrName>
                                        </p:attrNameLst>
                                      </p:cBhvr>
                                      <p:tavLst>
                                        <p:tav tm="0">
                                          <p:val>
                                            <p:strVal val="ppt_x"/>
                                          </p:val>
                                        </p:tav>
                                        <p:tav tm="100000">
                                          <p:val>
                                            <p:strVal val="0-ppt_w/2"/>
                                          </p:val>
                                        </p:tav>
                                      </p:tavLst>
                                    </p:anim>
                                    <p:anim calcmode="lin" valueType="num">
                                      <p:cBhvr additive="base">
                                        <p:cTn id="336" dur="2000"/>
                                        <p:tgtEl>
                                          <p:spTgt spid="65"/>
                                        </p:tgtEl>
                                        <p:attrNameLst>
                                          <p:attrName>ppt_y</p:attrName>
                                        </p:attrNameLst>
                                      </p:cBhvr>
                                      <p:tavLst>
                                        <p:tav tm="0">
                                          <p:val>
                                            <p:strVal val="ppt_y"/>
                                          </p:val>
                                        </p:tav>
                                        <p:tav tm="100000">
                                          <p:val>
                                            <p:strVal val="ppt_y"/>
                                          </p:val>
                                        </p:tav>
                                      </p:tavLst>
                                    </p:anim>
                                    <p:set>
                                      <p:cBhvr>
                                        <p:cTn id="337" dur="1" fill="hold">
                                          <p:stCondLst>
                                            <p:cond delay="1999"/>
                                          </p:stCondLst>
                                        </p:cTn>
                                        <p:tgtEl>
                                          <p:spTgt spid="65"/>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66"/>
                                        </p:tgtEl>
                                        <p:attrNameLst>
                                          <p:attrName>ppt_x</p:attrName>
                                        </p:attrNameLst>
                                      </p:cBhvr>
                                      <p:tavLst>
                                        <p:tav tm="0">
                                          <p:val>
                                            <p:strVal val="ppt_x"/>
                                          </p:val>
                                        </p:tav>
                                        <p:tav tm="100000">
                                          <p:val>
                                            <p:strVal val="0-ppt_w/2"/>
                                          </p:val>
                                        </p:tav>
                                      </p:tavLst>
                                    </p:anim>
                                    <p:anim calcmode="lin" valueType="num">
                                      <p:cBhvr additive="base">
                                        <p:cTn id="340" dur="2000"/>
                                        <p:tgtEl>
                                          <p:spTgt spid="66"/>
                                        </p:tgtEl>
                                        <p:attrNameLst>
                                          <p:attrName>ppt_y</p:attrName>
                                        </p:attrNameLst>
                                      </p:cBhvr>
                                      <p:tavLst>
                                        <p:tav tm="0">
                                          <p:val>
                                            <p:strVal val="ppt_y"/>
                                          </p:val>
                                        </p:tav>
                                        <p:tav tm="100000">
                                          <p:val>
                                            <p:strVal val="ppt_y"/>
                                          </p:val>
                                        </p:tav>
                                      </p:tavLst>
                                    </p:anim>
                                    <p:set>
                                      <p:cBhvr>
                                        <p:cTn id="341" dur="1" fill="hold">
                                          <p:stCondLst>
                                            <p:cond delay="1999"/>
                                          </p:stCondLst>
                                        </p:cTn>
                                        <p:tgtEl>
                                          <p:spTgt spid="66"/>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67"/>
                                        </p:tgtEl>
                                        <p:attrNameLst>
                                          <p:attrName>ppt_x</p:attrName>
                                        </p:attrNameLst>
                                      </p:cBhvr>
                                      <p:tavLst>
                                        <p:tav tm="0">
                                          <p:val>
                                            <p:strVal val="ppt_x"/>
                                          </p:val>
                                        </p:tav>
                                        <p:tav tm="100000">
                                          <p:val>
                                            <p:strVal val="0-ppt_w/2"/>
                                          </p:val>
                                        </p:tav>
                                      </p:tavLst>
                                    </p:anim>
                                    <p:anim calcmode="lin" valueType="num">
                                      <p:cBhvr additive="base">
                                        <p:cTn id="344" dur="2000"/>
                                        <p:tgtEl>
                                          <p:spTgt spid="67"/>
                                        </p:tgtEl>
                                        <p:attrNameLst>
                                          <p:attrName>ppt_y</p:attrName>
                                        </p:attrNameLst>
                                      </p:cBhvr>
                                      <p:tavLst>
                                        <p:tav tm="0">
                                          <p:val>
                                            <p:strVal val="ppt_y"/>
                                          </p:val>
                                        </p:tav>
                                        <p:tav tm="100000">
                                          <p:val>
                                            <p:strVal val="ppt_y"/>
                                          </p:val>
                                        </p:tav>
                                      </p:tavLst>
                                    </p:anim>
                                    <p:set>
                                      <p:cBhvr>
                                        <p:cTn id="345" dur="1" fill="hold">
                                          <p:stCondLst>
                                            <p:cond delay="1999"/>
                                          </p:stCondLst>
                                        </p:cTn>
                                        <p:tgtEl>
                                          <p:spTgt spid="67"/>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68"/>
                                        </p:tgtEl>
                                        <p:attrNameLst>
                                          <p:attrName>ppt_x</p:attrName>
                                        </p:attrNameLst>
                                      </p:cBhvr>
                                      <p:tavLst>
                                        <p:tav tm="0">
                                          <p:val>
                                            <p:strVal val="ppt_x"/>
                                          </p:val>
                                        </p:tav>
                                        <p:tav tm="100000">
                                          <p:val>
                                            <p:strVal val="0-ppt_w/2"/>
                                          </p:val>
                                        </p:tav>
                                      </p:tavLst>
                                    </p:anim>
                                    <p:anim calcmode="lin" valueType="num">
                                      <p:cBhvr additive="base">
                                        <p:cTn id="348" dur="2000"/>
                                        <p:tgtEl>
                                          <p:spTgt spid="68"/>
                                        </p:tgtEl>
                                        <p:attrNameLst>
                                          <p:attrName>ppt_y</p:attrName>
                                        </p:attrNameLst>
                                      </p:cBhvr>
                                      <p:tavLst>
                                        <p:tav tm="0">
                                          <p:val>
                                            <p:strVal val="ppt_y"/>
                                          </p:val>
                                        </p:tav>
                                        <p:tav tm="100000">
                                          <p:val>
                                            <p:strVal val="ppt_y"/>
                                          </p:val>
                                        </p:tav>
                                      </p:tavLst>
                                    </p:anim>
                                    <p:set>
                                      <p:cBhvr>
                                        <p:cTn id="349" dur="1" fill="hold">
                                          <p:stCondLst>
                                            <p:cond delay="1999"/>
                                          </p:stCondLst>
                                        </p:cTn>
                                        <p:tgtEl>
                                          <p:spTgt spid="68"/>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69"/>
                                        </p:tgtEl>
                                        <p:attrNameLst>
                                          <p:attrName>ppt_x</p:attrName>
                                        </p:attrNameLst>
                                      </p:cBhvr>
                                      <p:tavLst>
                                        <p:tav tm="0">
                                          <p:val>
                                            <p:strVal val="ppt_x"/>
                                          </p:val>
                                        </p:tav>
                                        <p:tav tm="100000">
                                          <p:val>
                                            <p:strVal val="0-ppt_w/2"/>
                                          </p:val>
                                        </p:tav>
                                      </p:tavLst>
                                    </p:anim>
                                    <p:anim calcmode="lin" valueType="num">
                                      <p:cBhvr additive="base">
                                        <p:cTn id="352" dur="2000"/>
                                        <p:tgtEl>
                                          <p:spTgt spid="69"/>
                                        </p:tgtEl>
                                        <p:attrNameLst>
                                          <p:attrName>ppt_y</p:attrName>
                                        </p:attrNameLst>
                                      </p:cBhvr>
                                      <p:tavLst>
                                        <p:tav tm="0">
                                          <p:val>
                                            <p:strVal val="ppt_y"/>
                                          </p:val>
                                        </p:tav>
                                        <p:tav tm="100000">
                                          <p:val>
                                            <p:strVal val="ppt_y"/>
                                          </p:val>
                                        </p:tav>
                                      </p:tavLst>
                                    </p:anim>
                                    <p:set>
                                      <p:cBhvr>
                                        <p:cTn id="353" dur="1" fill="hold">
                                          <p:stCondLst>
                                            <p:cond delay="1999"/>
                                          </p:stCondLst>
                                        </p:cTn>
                                        <p:tgtEl>
                                          <p:spTgt spid="69"/>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70"/>
                                        </p:tgtEl>
                                        <p:attrNameLst>
                                          <p:attrName>ppt_x</p:attrName>
                                        </p:attrNameLst>
                                      </p:cBhvr>
                                      <p:tavLst>
                                        <p:tav tm="0">
                                          <p:val>
                                            <p:strVal val="ppt_x"/>
                                          </p:val>
                                        </p:tav>
                                        <p:tav tm="100000">
                                          <p:val>
                                            <p:strVal val="0-ppt_w/2"/>
                                          </p:val>
                                        </p:tav>
                                      </p:tavLst>
                                    </p:anim>
                                    <p:anim calcmode="lin" valueType="num">
                                      <p:cBhvr additive="base">
                                        <p:cTn id="356" dur="2000"/>
                                        <p:tgtEl>
                                          <p:spTgt spid="70"/>
                                        </p:tgtEl>
                                        <p:attrNameLst>
                                          <p:attrName>ppt_y</p:attrName>
                                        </p:attrNameLst>
                                      </p:cBhvr>
                                      <p:tavLst>
                                        <p:tav tm="0">
                                          <p:val>
                                            <p:strVal val="ppt_y"/>
                                          </p:val>
                                        </p:tav>
                                        <p:tav tm="100000">
                                          <p:val>
                                            <p:strVal val="ppt_y"/>
                                          </p:val>
                                        </p:tav>
                                      </p:tavLst>
                                    </p:anim>
                                    <p:set>
                                      <p:cBhvr>
                                        <p:cTn id="357" dur="1" fill="hold">
                                          <p:stCondLst>
                                            <p:cond delay="1999"/>
                                          </p:stCondLst>
                                        </p:cTn>
                                        <p:tgtEl>
                                          <p:spTgt spid="70"/>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71"/>
                                        </p:tgtEl>
                                        <p:attrNameLst>
                                          <p:attrName>ppt_x</p:attrName>
                                        </p:attrNameLst>
                                      </p:cBhvr>
                                      <p:tavLst>
                                        <p:tav tm="0">
                                          <p:val>
                                            <p:strVal val="ppt_x"/>
                                          </p:val>
                                        </p:tav>
                                        <p:tav tm="100000">
                                          <p:val>
                                            <p:strVal val="0-ppt_w/2"/>
                                          </p:val>
                                        </p:tav>
                                      </p:tavLst>
                                    </p:anim>
                                    <p:anim calcmode="lin" valueType="num">
                                      <p:cBhvr additive="base">
                                        <p:cTn id="360" dur="2000"/>
                                        <p:tgtEl>
                                          <p:spTgt spid="71"/>
                                        </p:tgtEl>
                                        <p:attrNameLst>
                                          <p:attrName>ppt_y</p:attrName>
                                        </p:attrNameLst>
                                      </p:cBhvr>
                                      <p:tavLst>
                                        <p:tav tm="0">
                                          <p:val>
                                            <p:strVal val="ppt_y"/>
                                          </p:val>
                                        </p:tav>
                                        <p:tav tm="100000">
                                          <p:val>
                                            <p:strVal val="ppt_y"/>
                                          </p:val>
                                        </p:tav>
                                      </p:tavLst>
                                    </p:anim>
                                    <p:set>
                                      <p:cBhvr>
                                        <p:cTn id="361" dur="1" fill="hold">
                                          <p:stCondLst>
                                            <p:cond delay="1999"/>
                                          </p:stCondLst>
                                        </p:cTn>
                                        <p:tgtEl>
                                          <p:spTgt spid="71"/>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72"/>
                                        </p:tgtEl>
                                        <p:attrNameLst>
                                          <p:attrName>ppt_x</p:attrName>
                                        </p:attrNameLst>
                                      </p:cBhvr>
                                      <p:tavLst>
                                        <p:tav tm="0">
                                          <p:val>
                                            <p:strVal val="ppt_x"/>
                                          </p:val>
                                        </p:tav>
                                        <p:tav tm="100000">
                                          <p:val>
                                            <p:strVal val="0-ppt_w/2"/>
                                          </p:val>
                                        </p:tav>
                                      </p:tavLst>
                                    </p:anim>
                                    <p:anim calcmode="lin" valueType="num">
                                      <p:cBhvr additive="base">
                                        <p:cTn id="364" dur="2000"/>
                                        <p:tgtEl>
                                          <p:spTgt spid="72"/>
                                        </p:tgtEl>
                                        <p:attrNameLst>
                                          <p:attrName>ppt_y</p:attrName>
                                        </p:attrNameLst>
                                      </p:cBhvr>
                                      <p:tavLst>
                                        <p:tav tm="0">
                                          <p:val>
                                            <p:strVal val="ppt_y"/>
                                          </p:val>
                                        </p:tav>
                                        <p:tav tm="100000">
                                          <p:val>
                                            <p:strVal val="ppt_y"/>
                                          </p:val>
                                        </p:tav>
                                      </p:tavLst>
                                    </p:anim>
                                    <p:set>
                                      <p:cBhvr>
                                        <p:cTn id="365" dur="1" fill="hold">
                                          <p:stCondLst>
                                            <p:cond delay="1999"/>
                                          </p:stCondLst>
                                        </p:cTn>
                                        <p:tgtEl>
                                          <p:spTgt spid="72"/>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73"/>
                                        </p:tgtEl>
                                        <p:attrNameLst>
                                          <p:attrName>ppt_x</p:attrName>
                                        </p:attrNameLst>
                                      </p:cBhvr>
                                      <p:tavLst>
                                        <p:tav tm="0">
                                          <p:val>
                                            <p:strVal val="ppt_x"/>
                                          </p:val>
                                        </p:tav>
                                        <p:tav tm="100000">
                                          <p:val>
                                            <p:strVal val="0-ppt_w/2"/>
                                          </p:val>
                                        </p:tav>
                                      </p:tavLst>
                                    </p:anim>
                                    <p:anim calcmode="lin" valueType="num">
                                      <p:cBhvr additive="base">
                                        <p:cTn id="368" dur="2000"/>
                                        <p:tgtEl>
                                          <p:spTgt spid="73"/>
                                        </p:tgtEl>
                                        <p:attrNameLst>
                                          <p:attrName>ppt_y</p:attrName>
                                        </p:attrNameLst>
                                      </p:cBhvr>
                                      <p:tavLst>
                                        <p:tav tm="0">
                                          <p:val>
                                            <p:strVal val="ppt_y"/>
                                          </p:val>
                                        </p:tav>
                                        <p:tav tm="100000">
                                          <p:val>
                                            <p:strVal val="ppt_y"/>
                                          </p:val>
                                        </p:tav>
                                      </p:tavLst>
                                    </p:anim>
                                    <p:set>
                                      <p:cBhvr>
                                        <p:cTn id="369" dur="1" fill="hold">
                                          <p:stCondLst>
                                            <p:cond delay="1999"/>
                                          </p:stCondLst>
                                        </p:cTn>
                                        <p:tgtEl>
                                          <p:spTgt spid="73"/>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74"/>
                                        </p:tgtEl>
                                        <p:attrNameLst>
                                          <p:attrName>ppt_x</p:attrName>
                                        </p:attrNameLst>
                                      </p:cBhvr>
                                      <p:tavLst>
                                        <p:tav tm="0">
                                          <p:val>
                                            <p:strVal val="ppt_x"/>
                                          </p:val>
                                        </p:tav>
                                        <p:tav tm="100000">
                                          <p:val>
                                            <p:strVal val="0-ppt_w/2"/>
                                          </p:val>
                                        </p:tav>
                                      </p:tavLst>
                                    </p:anim>
                                    <p:anim calcmode="lin" valueType="num">
                                      <p:cBhvr additive="base">
                                        <p:cTn id="372" dur="2000"/>
                                        <p:tgtEl>
                                          <p:spTgt spid="74"/>
                                        </p:tgtEl>
                                        <p:attrNameLst>
                                          <p:attrName>ppt_y</p:attrName>
                                        </p:attrNameLst>
                                      </p:cBhvr>
                                      <p:tavLst>
                                        <p:tav tm="0">
                                          <p:val>
                                            <p:strVal val="ppt_y"/>
                                          </p:val>
                                        </p:tav>
                                        <p:tav tm="100000">
                                          <p:val>
                                            <p:strVal val="ppt_y"/>
                                          </p:val>
                                        </p:tav>
                                      </p:tavLst>
                                    </p:anim>
                                    <p:set>
                                      <p:cBhvr>
                                        <p:cTn id="373" dur="1" fill="hold">
                                          <p:stCondLst>
                                            <p:cond delay="1999"/>
                                          </p:stCondLst>
                                        </p:cTn>
                                        <p:tgtEl>
                                          <p:spTgt spid="74"/>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75"/>
                                        </p:tgtEl>
                                        <p:attrNameLst>
                                          <p:attrName>ppt_x</p:attrName>
                                        </p:attrNameLst>
                                      </p:cBhvr>
                                      <p:tavLst>
                                        <p:tav tm="0">
                                          <p:val>
                                            <p:strVal val="ppt_x"/>
                                          </p:val>
                                        </p:tav>
                                        <p:tav tm="100000">
                                          <p:val>
                                            <p:strVal val="0-ppt_w/2"/>
                                          </p:val>
                                        </p:tav>
                                      </p:tavLst>
                                    </p:anim>
                                    <p:anim calcmode="lin" valueType="num">
                                      <p:cBhvr additive="base">
                                        <p:cTn id="376" dur="2000"/>
                                        <p:tgtEl>
                                          <p:spTgt spid="75"/>
                                        </p:tgtEl>
                                        <p:attrNameLst>
                                          <p:attrName>ppt_y</p:attrName>
                                        </p:attrNameLst>
                                      </p:cBhvr>
                                      <p:tavLst>
                                        <p:tav tm="0">
                                          <p:val>
                                            <p:strVal val="ppt_y"/>
                                          </p:val>
                                        </p:tav>
                                        <p:tav tm="100000">
                                          <p:val>
                                            <p:strVal val="ppt_y"/>
                                          </p:val>
                                        </p:tav>
                                      </p:tavLst>
                                    </p:anim>
                                    <p:set>
                                      <p:cBhvr>
                                        <p:cTn id="377" dur="1" fill="hold">
                                          <p:stCondLst>
                                            <p:cond delay="1999"/>
                                          </p:stCondLst>
                                        </p:cTn>
                                        <p:tgtEl>
                                          <p:spTgt spid="75"/>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39"/>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41"/>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43"/>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45"/>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47"/>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50"/>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51"/>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52"/>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53"/>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54"/>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55"/>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56"/>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57"/>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58"/>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59"/>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60"/>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61"/>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62"/>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40"/>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42"/>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44"/>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4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48"/>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49"/>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63"/>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64"/>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65"/>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66"/>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67"/>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68"/>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69"/>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70"/>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71"/>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72"/>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73"/>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74"/>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75"/>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par>
                          <p:cTn id="456" fill="hold">
                            <p:stCondLst>
                              <p:cond delay="4000"/>
                            </p:stCondLst>
                            <p:childTnLst>
                              <p:par>
                                <p:cTn id="457" presetID="52" presetClass="entr" presetSubtype="0" fill="hold" nodeType="afterEffect">
                                  <p:stCondLst>
                                    <p:cond delay="0"/>
                                  </p:stCondLst>
                                  <p:childTnLst>
                                    <p:set>
                                      <p:cBhvr>
                                        <p:cTn id="458" dur="1" fill="hold">
                                          <p:stCondLst>
                                            <p:cond delay="0"/>
                                          </p:stCondLst>
                                        </p:cTn>
                                        <p:tgtEl>
                                          <p:spTgt spid="76"/>
                                        </p:tgtEl>
                                        <p:attrNameLst>
                                          <p:attrName>style.visibility</p:attrName>
                                        </p:attrNameLst>
                                      </p:cBhvr>
                                      <p:to>
                                        <p:strVal val="visible"/>
                                      </p:to>
                                    </p:set>
                                    <p:animScale>
                                      <p:cBhvr>
                                        <p:cTn id="459" dur="2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0" dur="2000" decel="50000" fill="hold">
                                          <p:stCondLst>
                                            <p:cond delay="0"/>
                                          </p:stCondLst>
                                        </p:cTn>
                                        <p:tgtEl>
                                          <p:spTgt spid="76"/>
                                        </p:tgtEl>
                                        <p:attrNameLst>
                                          <p:attrName>ppt_x</p:attrName>
                                          <p:attrName>ppt_y</p:attrName>
                                        </p:attrNameLst>
                                      </p:cBhvr>
                                    </p:animMotion>
                                    <p:animEffect transition="in" filter="fade">
                                      <p:cBhvr>
                                        <p:cTn id="461" dur="2000"/>
                                        <p:tgtEl>
                                          <p:spTgt spid="76"/>
                                        </p:tgtEl>
                                      </p:cBhvr>
                                    </p:animEffect>
                                  </p:childTnLst>
                                </p:cTn>
                              </p:par>
                            </p:childTnLst>
                          </p:cTn>
                        </p:par>
                        <p:par>
                          <p:cTn id="462" fill="hold">
                            <p:stCondLst>
                              <p:cond delay="6000"/>
                            </p:stCondLst>
                            <p:childTnLst>
                              <p:par>
                                <p:cTn id="463" presetID="52" presetClass="entr" presetSubtype="0" fill="hold" nodeType="afterEffect">
                                  <p:stCondLst>
                                    <p:cond delay="0"/>
                                  </p:stCondLst>
                                  <p:childTnLst>
                                    <p:set>
                                      <p:cBhvr>
                                        <p:cTn id="464" dur="1" fill="hold">
                                          <p:stCondLst>
                                            <p:cond delay="0"/>
                                          </p:stCondLst>
                                        </p:cTn>
                                        <p:tgtEl>
                                          <p:spTgt spid="77"/>
                                        </p:tgtEl>
                                        <p:attrNameLst>
                                          <p:attrName>style.visibility</p:attrName>
                                        </p:attrNameLst>
                                      </p:cBhvr>
                                      <p:to>
                                        <p:strVal val="visible"/>
                                      </p:to>
                                    </p:set>
                                    <p:animScale>
                                      <p:cBhvr>
                                        <p:cTn id="465" dur="2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6" dur="2000" decel="50000" fill="hold">
                                          <p:stCondLst>
                                            <p:cond delay="0"/>
                                          </p:stCondLst>
                                        </p:cTn>
                                        <p:tgtEl>
                                          <p:spTgt spid="77"/>
                                        </p:tgtEl>
                                        <p:attrNameLst>
                                          <p:attrName>ppt_x</p:attrName>
                                          <p:attrName>ppt_y</p:attrName>
                                        </p:attrNameLst>
                                      </p:cBhvr>
                                    </p:animMotion>
                                    <p:animEffect transition="in" filter="fade">
                                      <p:cBhvr>
                                        <p:cTn id="467" dur="2000"/>
                                        <p:tgtEl>
                                          <p:spTgt spid="77"/>
                                        </p:tgtEl>
                                      </p:cBhvr>
                                    </p:animEffect>
                                  </p:childTnLst>
                                </p:cTn>
                              </p:par>
                            </p:childTnLst>
                          </p:cTn>
                        </p:par>
                        <p:par>
                          <p:cTn id="468" fill="hold">
                            <p:stCondLst>
                              <p:cond delay="8000"/>
                            </p:stCondLst>
                            <p:childTnLst>
                              <p:par>
                                <p:cTn id="469" presetID="52" presetClass="entr" presetSubtype="0" fill="hold" nodeType="afterEffect">
                                  <p:stCondLst>
                                    <p:cond delay="0"/>
                                  </p:stCondLst>
                                  <p:childTnLst>
                                    <p:set>
                                      <p:cBhvr>
                                        <p:cTn id="470" dur="1" fill="hold">
                                          <p:stCondLst>
                                            <p:cond delay="0"/>
                                          </p:stCondLst>
                                        </p:cTn>
                                        <p:tgtEl>
                                          <p:spTgt spid="78"/>
                                        </p:tgtEl>
                                        <p:attrNameLst>
                                          <p:attrName>style.visibility</p:attrName>
                                        </p:attrNameLst>
                                      </p:cBhvr>
                                      <p:to>
                                        <p:strVal val="visible"/>
                                      </p:to>
                                    </p:set>
                                    <p:animScale>
                                      <p:cBhvr>
                                        <p:cTn id="471" dur="2000" decel="50000" fill="hold">
                                          <p:stCondLst>
                                            <p:cond delay="0"/>
                                          </p:stCondLst>
                                        </p:cTn>
                                        <p:tgtEl>
                                          <p:spTgt spid="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2" dur="2000" decel="50000" fill="hold">
                                          <p:stCondLst>
                                            <p:cond delay="0"/>
                                          </p:stCondLst>
                                        </p:cTn>
                                        <p:tgtEl>
                                          <p:spTgt spid="78"/>
                                        </p:tgtEl>
                                        <p:attrNameLst>
                                          <p:attrName>ppt_x</p:attrName>
                                          <p:attrName>ppt_y</p:attrName>
                                        </p:attrNameLst>
                                      </p:cBhvr>
                                    </p:animMotion>
                                    <p:animEffect transition="in" filter="fade">
                                      <p:cBhvr>
                                        <p:cTn id="473" dur="2000"/>
                                        <p:tgtEl>
                                          <p:spTgt spid="78"/>
                                        </p:tgtEl>
                                      </p:cBhvr>
                                    </p:animEffect>
                                  </p:childTnLst>
                                </p:cTn>
                              </p:par>
                            </p:childTnLst>
                          </p:cTn>
                        </p:par>
                        <p:par>
                          <p:cTn id="474" fill="hold">
                            <p:stCondLst>
                              <p:cond delay="10000"/>
                            </p:stCondLst>
                            <p:childTnLst>
                              <p:par>
                                <p:cTn id="475" presetID="52" presetClass="entr" presetSubtype="0" fill="hold" nodeType="afterEffect">
                                  <p:stCondLst>
                                    <p:cond delay="0"/>
                                  </p:stCondLst>
                                  <p:childTnLst>
                                    <p:set>
                                      <p:cBhvr>
                                        <p:cTn id="476" dur="1" fill="hold">
                                          <p:stCondLst>
                                            <p:cond delay="0"/>
                                          </p:stCondLst>
                                        </p:cTn>
                                        <p:tgtEl>
                                          <p:spTgt spid="80"/>
                                        </p:tgtEl>
                                        <p:attrNameLst>
                                          <p:attrName>style.visibility</p:attrName>
                                        </p:attrNameLst>
                                      </p:cBhvr>
                                      <p:to>
                                        <p:strVal val="visible"/>
                                      </p:to>
                                    </p:set>
                                    <p:animScale>
                                      <p:cBhvr>
                                        <p:cTn id="477" dur="2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8" dur="2000" decel="50000" fill="hold">
                                          <p:stCondLst>
                                            <p:cond delay="0"/>
                                          </p:stCondLst>
                                        </p:cTn>
                                        <p:tgtEl>
                                          <p:spTgt spid="80"/>
                                        </p:tgtEl>
                                        <p:attrNameLst>
                                          <p:attrName>ppt_x</p:attrName>
                                          <p:attrName>ppt_y</p:attrName>
                                        </p:attrNameLst>
                                      </p:cBhvr>
                                    </p:animMotion>
                                    <p:animEffect transition="in" filter="fade">
                                      <p:cBhvr>
                                        <p:cTn id="479" dur="2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0" y="0"/>
            <a:ext cx="9141767" cy="5143500"/>
          </a:xfrm>
          <a:prstGeom prst="rect">
            <a:avLst/>
          </a:prstGeom>
        </p:spPr>
      </p:pic>
      <p:sp>
        <p:nvSpPr>
          <p:cNvPr id="15" name="14 CuadroTexto"/>
          <p:cNvSpPr txBox="1"/>
          <p:nvPr/>
        </p:nvSpPr>
        <p:spPr>
          <a:xfrm>
            <a:off x="1000100" y="1571618"/>
            <a:ext cx="6929485" cy="2031325"/>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La gaviota es un ave palmípeda de la familia de los </a:t>
            </a:r>
            <a:r>
              <a:rPr lang="es-PE" b="1" dirty="0" err="1" smtClean="0">
                <a:effectLst>
                  <a:outerShdw blurRad="38100" dist="38100" dir="2700000" algn="tl">
                    <a:srgbClr val="000000">
                      <a:alpha val="43137"/>
                    </a:srgbClr>
                  </a:outerShdw>
                </a:effectLst>
                <a:latin typeface="Harrington" pitchFamily="82" charset="0"/>
              </a:rPr>
              <a:t>láridos</a:t>
            </a:r>
            <a:r>
              <a:rPr lang="es-PE" b="1" dirty="0" smtClean="0">
                <a:effectLst>
                  <a:outerShdw blurRad="38100" dist="38100" dir="2700000" algn="tl">
                    <a:srgbClr val="000000">
                      <a:alpha val="43137"/>
                    </a:srgbClr>
                  </a:outerShdw>
                </a:effectLst>
                <a:latin typeface="Harrington" pitchFamily="82" charset="0"/>
              </a:rPr>
              <a:t>, de alas largas y fuertes, patas también largas y plumaje blanco o gris, a menudo con señales negras en la cabeza o las alas. Posee un pico anaranjado o amarillo, ganchudo y robusto. Vive cerca del agua y se alimenta de moluscos, gusanos, huevos de pájaro, vegetales y peces, entre otros diversos elementos que pueden formar parte de su muy variada alimentación.</a:t>
            </a:r>
            <a:endParaRPr lang="es-PE" b="1" dirty="0">
              <a:effectLst>
                <a:outerShdw blurRad="38100" dist="38100" dir="2700000" algn="tl">
                  <a:srgbClr val="000000">
                    <a:alpha val="43137"/>
                  </a:srgbClr>
                </a:outerShdw>
              </a:effectLst>
              <a:latin typeface="Harrington" pitchFamily="82" charset="0"/>
            </a:endParaRPr>
          </a:p>
        </p:txBody>
      </p:sp>
      <p:sp>
        <p:nvSpPr>
          <p:cNvPr id="18" name="17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46000">
              <a:schemeClr val="accent5">
                <a:lumMod val="50000"/>
              </a:schemeClr>
            </a:gs>
            <a:gs pos="64999">
              <a:srgbClr val="F0EBD5"/>
            </a:gs>
            <a:gs pos="100000">
              <a:schemeClr val="accent5">
                <a:lumMod val="50000"/>
              </a:schemeClr>
            </a:gs>
          </a:gsLst>
          <a:lin ang="5400000" scaled="0"/>
        </a:gradFill>
        <a:effectLst/>
      </p:bgPr>
    </p:bg>
    <p:spTree>
      <p:nvGrpSpPr>
        <p:cNvPr id="1" name=""/>
        <p:cNvGrpSpPr/>
        <p:nvPr/>
      </p:nvGrpSpPr>
      <p:grpSpPr>
        <a:xfrm>
          <a:off x="0" y="0"/>
          <a:ext cx="0" cy="0"/>
          <a:chOff x="0" y="0"/>
          <a:chExt cx="0" cy="0"/>
        </a:xfrm>
      </p:grpSpPr>
      <p:pic>
        <p:nvPicPr>
          <p:cNvPr id="2" name="1 Imagen" descr="CG.jpg"/>
          <p:cNvPicPr>
            <a:picLocks noGrp="1" noChangeAspect="1"/>
          </p:cNvPicPr>
          <p:nvPr isPhoto="1"/>
        </p:nvPicPr>
        <p:blipFill>
          <a:blip r:embed="rId2"/>
          <a:stretch>
            <a:fillRect/>
          </a:stretch>
        </p:blipFill>
        <p:spPr>
          <a:xfrm>
            <a:off x="0" y="0"/>
            <a:ext cx="9144000" cy="5143500"/>
          </a:xfrm>
          <a:prstGeom prst="rect">
            <a:avLst/>
          </a:prstGeom>
          <a:noFill/>
          <a:ln>
            <a:noFill/>
          </a:ln>
        </p:spPr>
      </p:pic>
      <p:pic>
        <p:nvPicPr>
          <p:cNvPr id="36" name="35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0" y="0"/>
            <a:ext cx="1071538" cy="5072074"/>
          </a:xfrm>
          <a:prstGeom prst="rect">
            <a:avLst/>
          </a:prstGeom>
          <a:effectLst/>
        </p:spPr>
      </p:pic>
      <p:pic>
        <p:nvPicPr>
          <p:cNvPr id="37" name="36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1071538" y="0"/>
            <a:ext cx="1214446" cy="5072074"/>
          </a:xfrm>
          <a:prstGeom prst="rect">
            <a:avLst/>
          </a:prstGeom>
          <a:effectLst/>
        </p:spPr>
      </p:pic>
      <p:pic>
        <p:nvPicPr>
          <p:cNvPr id="38" name="37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2285984" y="0"/>
            <a:ext cx="1285884" cy="5072074"/>
          </a:xfrm>
          <a:prstGeom prst="rect">
            <a:avLst/>
          </a:prstGeom>
          <a:effectLst/>
        </p:spPr>
      </p:pic>
      <p:pic>
        <p:nvPicPr>
          <p:cNvPr id="39" name="38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3571868" y="-71438"/>
            <a:ext cx="1214446" cy="5072074"/>
          </a:xfrm>
          <a:prstGeom prst="rect">
            <a:avLst/>
          </a:prstGeom>
          <a:effectLst/>
        </p:spPr>
      </p:pic>
      <p:pic>
        <p:nvPicPr>
          <p:cNvPr id="40" name="39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4714876" y="71426"/>
            <a:ext cx="1071570" cy="5072074"/>
          </a:xfrm>
          <a:prstGeom prst="rect">
            <a:avLst/>
          </a:prstGeom>
          <a:effectLst/>
        </p:spPr>
      </p:pic>
      <p:pic>
        <p:nvPicPr>
          <p:cNvPr id="41" name="40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5857884" y="0"/>
            <a:ext cx="1143008" cy="5072074"/>
          </a:xfrm>
          <a:prstGeom prst="rect">
            <a:avLst/>
          </a:prstGeom>
          <a:effectLst/>
        </p:spPr>
      </p:pic>
      <p:pic>
        <p:nvPicPr>
          <p:cNvPr id="42" name="41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6929454" y="-71438"/>
            <a:ext cx="1143008" cy="5072074"/>
          </a:xfrm>
          <a:prstGeom prst="rect">
            <a:avLst/>
          </a:prstGeom>
          <a:effectLst/>
        </p:spPr>
      </p:pic>
      <p:pic>
        <p:nvPicPr>
          <p:cNvPr id="43" name="42 Imagen" descr="1194984816305628060card_figures_-_diamond_01.svg.hi.png"/>
          <p:cNvPicPr>
            <a:picLocks noChangeAspect="1"/>
          </p:cNvPicPr>
          <p:nvPr/>
        </p:nvPicPr>
        <p:blipFill>
          <a:blip r:embed="rId3">
            <a:duotone>
              <a:schemeClr val="accent5">
                <a:shade val="45000"/>
                <a:satMod val="135000"/>
              </a:schemeClr>
              <a:prstClr val="white"/>
            </a:duotone>
            <a:lum contrast="40000"/>
          </a:blip>
          <a:stretch>
            <a:fillRect/>
          </a:stretch>
        </p:blipFill>
        <p:spPr>
          <a:xfrm>
            <a:off x="8000992" y="0"/>
            <a:ext cx="1143008" cy="5072074"/>
          </a:xfrm>
          <a:prstGeom prst="rect">
            <a:avLst/>
          </a:prstGeom>
          <a:effectLst/>
        </p:spPr>
      </p:pic>
      <p:sp>
        <p:nvSpPr>
          <p:cNvPr id="11" name="10 Rectángulo"/>
          <p:cNvSpPr/>
          <p:nvPr/>
        </p:nvSpPr>
        <p:spPr>
          <a:xfrm>
            <a:off x="-142908"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ntr" presetSubtype="16" fill="hold" nodeType="withEffect">
                                  <p:stCondLst>
                                    <p:cond delay="0"/>
                                  </p:stCondLst>
                                  <p:childTnLst>
                                    <p:set>
                                      <p:cBhvr>
                                        <p:cTn id="8" dur="1" fill="hold">
                                          <p:stCondLst>
                                            <p:cond delay="0"/>
                                          </p:stCondLst>
                                        </p:cTn>
                                        <p:tgtEl>
                                          <p:spTgt spid="36"/>
                                        </p:tgtEl>
                                        <p:attrNameLst>
                                          <p:attrName>style.visibility</p:attrName>
                                        </p:attrNameLst>
                                      </p:cBhvr>
                                      <p:to>
                                        <p:strVal val="visible"/>
                                      </p:to>
                                    </p:set>
                                    <p:animEffect transition="in" filter="diamond(in)">
                                      <p:cBhvr>
                                        <p:cTn id="9" dur="2000"/>
                                        <p:tgtEl>
                                          <p:spTgt spid="36"/>
                                        </p:tgtEl>
                                      </p:cBhvr>
                                    </p:animEffect>
                                  </p:childTnLst>
                                </p:cTn>
                              </p:par>
                              <p:par>
                                <p:cTn id="10" presetID="8"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amond(in)">
                                      <p:cBhvr>
                                        <p:cTn id="12" dur="2000"/>
                                        <p:tgtEl>
                                          <p:spTgt spid="37"/>
                                        </p:tgtEl>
                                      </p:cBhvr>
                                    </p:animEffect>
                                  </p:childTnLst>
                                </p:cTn>
                              </p:par>
                              <p:par>
                                <p:cTn id="13" presetID="8" presetClass="entr" presetSubtype="16" fill="hold" nodeType="with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diamond(in)">
                                      <p:cBhvr>
                                        <p:cTn id="15" dur="2000"/>
                                        <p:tgtEl>
                                          <p:spTgt spid="38"/>
                                        </p:tgtEl>
                                      </p:cBhvr>
                                    </p:animEffect>
                                  </p:childTnLst>
                                </p:cTn>
                              </p:par>
                              <p:par>
                                <p:cTn id="16" presetID="8" presetClass="entr" presetSubtype="16" fill="hold"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diamond(in)">
                                      <p:cBhvr>
                                        <p:cTn id="18" dur="2000"/>
                                        <p:tgtEl>
                                          <p:spTgt spid="39"/>
                                        </p:tgtEl>
                                      </p:cBhvr>
                                    </p:animEffect>
                                  </p:childTnLst>
                                </p:cTn>
                              </p:par>
                              <p:par>
                                <p:cTn id="19" presetID="8" presetClass="entr" presetSubtype="16"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diamond(in)">
                                      <p:cBhvr>
                                        <p:cTn id="21" dur="2000"/>
                                        <p:tgtEl>
                                          <p:spTgt spid="40"/>
                                        </p:tgtEl>
                                      </p:cBhvr>
                                    </p:animEffect>
                                  </p:childTnLst>
                                </p:cTn>
                              </p:par>
                              <p:par>
                                <p:cTn id="22" presetID="8" presetClass="entr" presetSubtype="16"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diamond(in)">
                                      <p:cBhvr>
                                        <p:cTn id="24" dur="2000"/>
                                        <p:tgtEl>
                                          <p:spTgt spid="41"/>
                                        </p:tgtEl>
                                      </p:cBhvr>
                                    </p:animEffect>
                                  </p:childTnLst>
                                </p:cTn>
                              </p:par>
                              <p:par>
                                <p:cTn id="25" presetID="8" presetClass="entr" presetSubtype="16"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diamond(in)">
                                      <p:cBhvr>
                                        <p:cTn id="27" dur="2000"/>
                                        <p:tgtEl>
                                          <p:spTgt spid="42"/>
                                        </p:tgtEl>
                                      </p:cBhvr>
                                    </p:animEffect>
                                  </p:childTnLst>
                                </p:cTn>
                              </p:par>
                              <p:par>
                                <p:cTn id="28" presetID="8" presetClass="entr" presetSubtype="16" fill="hold"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diamond(in)">
                                      <p:cBhvr>
                                        <p:cTn id="30" dur="2000"/>
                                        <p:tgtEl>
                                          <p:spTgt spid="43"/>
                                        </p:tgtEl>
                                      </p:cBhvr>
                                    </p:animEffect>
                                  </p:childTnLst>
                                </p:cTn>
                              </p:par>
                              <p:par>
                                <p:cTn id="31" presetID="2" presetClass="entr" presetSubtype="8"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2000" fill="hold"/>
                                        <p:tgtEl>
                                          <p:spTgt spid="36"/>
                                        </p:tgtEl>
                                        <p:attrNameLst>
                                          <p:attrName>ppt_x</p:attrName>
                                        </p:attrNameLst>
                                      </p:cBhvr>
                                      <p:tavLst>
                                        <p:tav tm="0">
                                          <p:val>
                                            <p:strVal val="0-#ppt_w/2"/>
                                          </p:val>
                                        </p:tav>
                                        <p:tav tm="100000">
                                          <p:val>
                                            <p:strVal val="#ppt_x"/>
                                          </p:val>
                                        </p:tav>
                                      </p:tavLst>
                                    </p:anim>
                                    <p:anim calcmode="lin" valueType="num">
                                      <p:cBhvr additive="base">
                                        <p:cTn id="34" dur="2000" fill="hold"/>
                                        <p:tgtEl>
                                          <p:spTgt spid="3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2000" fill="hold"/>
                                        <p:tgtEl>
                                          <p:spTgt spid="37"/>
                                        </p:tgtEl>
                                        <p:attrNameLst>
                                          <p:attrName>ppt_x</p:attrName>
                                        </p:attrNameLst>
                                      </p:cBhvr>
                                      <p:tavLst>
                                        <p:tav tm="0">
                                          <p:val>
                                            <p:strVal val="1+#ppt_w/2"/>
                                          </p:val>
                                        </p:tav>
                                        <p:tav tm="100000">
                                          <p:val>
                                            <p:strVal val="#ppt_x"/>
                                          </p:val>
                                        </p:tav>
                                      </p:tavLst>
                                    </p:anim>
                                    <p:anim calcmode="lin" valueType="num">
                                      <p:cBhvr additive="base">
                                        <p:cTn id="38" dur="2000" fill="hold"/>
                                        <p:tgtEl>
                                          <p:spTgt spid="37"/>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0-#ppt_w/2"/>
                                          </p:val>
                                        </p:tav>
                                        <p:tav tm="100000">
                                          <p:val>
                                            <p:strVal val="#ppt_x"/>
                                          </p:val>
                                        </p:tav>
                                      </p:tavLst>
                                    </p:anim>
                                    <p:anim calcmode="lin" valueType="num">
                                      <p:cBhvr additive="base">
                                        <p:cTn id="42" dur="2000" fill="hold"/>
                                        <p:tgtEl>
                                          <p:spTgt spid="38"/>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additive="base">
                                        <p:cTn id="45" dur="2000" fill="hold"/>
                                        <p:tgtEl>
                                          <p:spTgt spid="39"/>
                                        </p:tgtEl>
                                        <p:attrNameLst>
                                          <p:attrName>ppt_x</p:attrName>
                                        </p:attrNameLst>
                                      </p:cBhvr>
                                      <p:tavLst>
                                        <p:tav tm="0">
                                          <p:val>
                                            <p:strVal val="1+#ppt_w/2"/>
                                          </p:val>
                                        </p:tav>
                                        <p:tav tm="100000">
                                          <p:val>
                                            <p:strVal val="#ppt_x"/>
                                          </p:val>
                                        </p:tav>
                                      </p:tavLst>
                                    </p:anim>
                                    <p:anim calcmode="lin" valueType="num">
                                      <p:cBhvr additive="base">
                                        <p:cTn id="46" dur="2000" fill="hold"/>
                                        <p:tgtEl>
                                          <p:spTgt spid="3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2000" fill="hold"/>
                                        <p:tgtEl>
                                          <p:spTgt spid="40"/>
                                        </p:tgtEl>
                                        <p:attrNameLst>
                                          <p:attrName>ppt_x</p:attrName>
                                        </p:attrNameLst>
                                      </p:cBhvr>
                                      <p:tavLst>
                                        <p:tav tm="0">
                                          <p:val>
                                            <p:strVal val="0-#ppt_w/2"/>
                                          </p:val>
                                        </p:tav>
                                        <p:tav tm="100000">
                                          <p:val>
                                            <p:strVal val="#ppt_x"/>
                                          </p:val>
                                        </p:tav>
                                      </p:tavLst>
                                    </p:anim>
                                    <p:anim calcmode="lin" valueType="num">
                                      <p:cBhvr additive="base">
                                        <p:cTn id="50" dur="2000" fill="hold"/>
                                        <p:tgtEl>
                                          <p:spTgt spid="40"/>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additive="base">
                                        <p:cTn id="53" dur="2000" fill="hold"/>
                                        <p:tgtEl>
                                          <p:spTgt spid="41"/>
                                        </p:tgtEl>
                                        <p:attrNameLst>
                                          <p:attrName>ppt_x</p:attrName>
                                        </p:attrNameLst>
                                      </p:cBhvr>
                                      <p:tavLst>
                                        <p:tav tm="0">
                                          <p:val>
                                            <p:strVal val="1+#ppt_w/2"/>
                                          </p:val>
                                        </p:tav>
                                        <p:tav tm="100000">
                                          <p:val>
                                            <p:strVal val="#ppt_x"/>
                                          </p:val>
                                        </p:tav>
                                      </p:tavLst>
                                    </p:anim>
                                    <p:anim calcmode="lin" valueType="num">
                                      <p:cBhvr additive="base">
                                        <p:cTn id="54" dur="2000" fill="hold"/>
                                        <p:tgtEl>
                                          <p:spTgt spid="41"/>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2000" fill="hold"/>
                                        <p:tgtEl>
                                          <p:spTgt spid="42"/>
                                        </p:tgtEl>
                                        <p:attrNameLst>
                                          <p:attrName>ppt_x</p:attrName>
                                        </p:attrNameLst>
                                      </p:cBhvr>
                                      <p:tavLst>
                                        <p:tav tm="0">
                                          <p:val>
                                            <p:strVal val="0-#ppt_w/2"/>
                                          </p:val>
                                        </p:tav>
                                        <p:tav tm="100000">
                                          <p:val>
                                            <p:strVal val="#ppt_x"/>
                                          </p:val>
                                        </p:tav>
                                      </p:tavLst>
                                    </p:anim>
                                    <p:anim calcmode="lin" valueType="num">
                                      <p:cBhvr additive="base">
                                        <p:cTn id="58" dur="2000" fill="hold"/>
                                        <p:tgtEl>
                                          <p:spTgt spid="42"/>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2000" fill="hold"/>
                                        <p:tgtEl>
                                          <p:spTgt spid="43"/>
                                        </p:tgtEl>
                                        <p:attrNameLst>
                                          <p:attrName>ppt_x</p:attrName>
                                        </p:attrNameLst>
                                      </p:cBhvr>
                                      <p:tavLst>
                                        <p:tav tm="0">
                                          <p:val>
                                            <p:strVal val="1+#ppt_w/2"/>
                                          </p:val>
                                        </p:tav>
                                        <p:tav tm="100000">
                                          <p:val>
                                            <p:strVal val="#ppt_x"/>
                                          </p:val>
                                        </p:tav>
                                      </p:tavLst>
                                    </p:anim>
                                    <p:anim calcmode="lin" valueType="num">
                                      <p:cBhvr additive="base">
                                        <p:cTn id="62" dur="2000" fill="hold"/>
                                        <p:tgtEl>
                                          <p:spTgt spid="43"/>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8" fill="hold" nodeType="afterEffect">
                                  <p:stCondLst>
                                    <p:cond delay="0"/>
                                  </p:stCondLst>
                                  <p:childTnLst>
                                    <p:anim calcmode="lin" valueType="num">
                                      <p:cBhvr additive="base">
                                        <p:cTn id="65" dur="2000"/>
                                        <p:tgtEl>
                                          <p:spTgt spid="36"/>
                                        </p:tgtEl>
                                        <p:attrNameLst>
                                          <p:attrName>ppt_x</p:attrName>
                                        </p:attrNameLst>
                                      </p:cBhvr>
                                      <p:tavLst>
                                        <p:tav tm="0">
                                          <p:val>
                                            <p:strVal val="ppt_x"/>
                                          </p:val>
                                        </p:tav>
                                        <p:tav tm="100000">
                                          <p:val>
                                            <p:strVal val="0-ppt_w/2"/>
                                          </p:val>
                                        </p:tav>
                                      </p:tavLst>
                                    </p:anim>
                                    <p:anim calcmode="lin" valueType="num">
                                      <p:cBhvr additive="base">
                                        <p:cTn id="66" dur="2000"/>
                                        <p:tgtEl>
                                          <p:spTgt spid="36"/>
                                        </p:tgtEl>
                                        <p:attrNameLst>
                                          <p:attrName>ppt_y</p:attrName>
                                        </p:attrNameLst>
                                      </p:cBhvr>
                                      <p:tavLst>
                                        <p:tav tm="0">
                                          <p:val>
                                            <p:strVal val="ppt_y"/>
                                          </p:val>
                                        </p:tav>
                                        <p:tav tm="100000">
                                          <p:val>
                                            <p:strVal val="ppt_y"/>
                                          </p:val>
                                        </p:tav>
                                      </p:tavLst>
                                    </p:anim>
                                    <p:set>
                                      <p:cBhvr>
                                        <p:cTn id="67" dur="1" fill="hold">
                                          <p:stCondLst>
                                            <p:cond delay="1999"/>
                                          </p:stCondLst>
                                        </p:cTn>
                                        <p:tgtEl>
                                          <p:spTgt spid="36"/>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37"/>
                                        </p:tgtEl>
                                        <p:attrNameLst>
                                          <p:attrName>ppt_x</p:attrName>
                                        </p:attrNameLst>
                                      </p:cBhvr>
                                      <p:tavLst>
                                        <p:tav tm="0">
                                          <p:val>
                                            <p:strVal val="ppt_x"/>
                                          </p:val>
                                        </p:tav>
                                        <p:tav tm="100000">
                                          <p:val>
                                            <p:strVal val="1+ppt_w/2"/>
                                          </p:val>
                                        </p:tav>
                                      </p:tavLst>
                                    </p:anim>
                                    <p:anim calcmode="lin" valueType="num">
                                      <p:cBhvr additive="base">
                                        <p:cTn id="70" dur="2000"/>
                                        <p:tgtEl>
                                          <p:spTgt spid="37"/>
                                        </p:tgtEl>
                                        <p:attrNameLst>
                                          <p:attrName>ppt_y</p:attrName>
                                        </p:attrNameLst>
                                      </p:cBhvr>
                                      <p:tavLst>
                                        <p:tav tm="0">
                                          <p:val>
                                            <p:strVal val="ppt_y"/>
                                          </p:val>
                                        </p:tav>
                                        <p:tav tm="100000">
                                          <p:val>
                                            <p:strVal val="ppt_y"/>
                                          </p:val>
                                        </p:tav>
                                      </p:tavLst>
                                    </p:anim>
                                    <p:set>
                                      <p:cBhvr>
                                        <p:cTn id="71" dur="1" fill="hold">
                                          <p:stCondLst>
                                            <p:cond delay="1999"/>
                                          </p:stCondLst>
                                        </p:cTn>
                                        <p:tgtEl>
                                          <p:spTgt spid="37"/>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38"/>
                                        </p:tgtEl>
                                        <p:attrNameLst>
                                          <p:attrName>ppt_x</p:attrName>
                                        </p:attrNameLst>
                                      </p:cBhvr>
                                      <p:tavLst>
                                        <p:tav tm="0">
                                          <p:val>
                                            <p:strVal val="ppt_x"/>
                                          </p:val>
                                        </p:tav>
                                        <p:tav tm="100000">
                                          <p:val>
                                            <p:strVal val="0-ppt_w/2"/>
                                          </p:val>
                                        </p:tav>
                                      </p:tavLst>
                                    </p:anim>
                                    <p:anim calcmode="lin" valueType="num">
                                      <p:cBhvr additive="base">
                                        <p:cTn id="74" dur="2000"/>
                                        <p:tgtEl>
                                          <p:spTgt spid="38"/>
                                        </p:tgtEl>
                                        <p:attrNameLst>
                                          <p:attrName>ppt_y</p:attrName>
                                        </p:attrNameLst>
                                      </p:cBhvr>
                                      <p:tavLst>
                                        <p:tav tm="0">
                                          <p:val>
                                            <p:strVal val="ppt_y"/>
                                          </p:val>
                                        </p:tav>
                                        <p:tav tm="100000">
                                          <p:val>
                                            <p:strVal val="ppt_y"/>
                                          </p:val>
                                        </p:tav>
                                      </p:tavLst>
                                    </p:anim>
                                    <p:set>
                                      <p:cBhvr>
                                        <p:cTn id="75" dur="1" fill="hold">
                                          <p:stCondLst>
                                            <p:cond delay="1999"/>
                                          </p:stCondLst>
                                        </p:cTn>
                                        <p:tgtEl>
                                          <p:spTgt spid="38"/>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39"/>
                                        </p:tgtEl>
                                        <p:attrNameLst>
                                          <p:attrName>ppt_x</p:attrName>
                                        </p:attrNameLst>
                                      </p:cBhvr>
                                      <p:tavLst>
                                        <p:tav tm="0">
                                          <p:val>
                                            <p:strVal val="ppt_x"/>
                                          </p:val>
                                        </p:tav>
                                        <p:tav tm="100000">
                                          <p:val>
                                            <p:strVal val="1+ppt_w/2"/>
                                          </p:val>
                                        </p:tav>
                                      </p:tavLst>
                                    </p:anim>
                                    <p:anim calcmode="lin" valueType="num">
                                      <p:cBhvr additive="base">
                                        <p:cTn id="78" dur="2000"/>
                                        <p:tgtEl>
                                          <p:spTgt spid="39"/>
                                        </p:tgtEl>
                                        <p:attrNameLst>
                                          <p:attrName>ppt_y</p:attrName>
                                        </p:attrNameLst>
                                      </p:cBhvr>
                                      <p:tavLst>
                                        <p:tav tm="0">
                                          <p:val>
                                            <p:strVal val="ppt_y"/>
                                          </p:val>
                                        </p:tav>
                                        <p:tav tm="100000">
                                          <p:val>
                                            <p:strVal val="ppt_y"/>
                                          </p:val>
                                        </p:tav>
                                      </p:tavLst>
                                    </p:anim>
                                    <p:set>
                                      <p:cBhvr>
                                        <p:cTn id="79" dur="1" fill="hold">
                                          <p:stCondLst>
                                            <p:cond delay="1999"/>
                                          </p:stCondLst>
                                        </p:cTn>
                                        <p:tgtEl>
                                          <p:spTgt spid="39"/>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40"/>
                                        </p:tgtEl>
                                        <p:attrNameLst>
                                          <p:attrName>ppt_x</p:attrName>
                                        </p:attrNameLst>
                                      </p:cBhvr>
                                      <p:tavLst>
                                        <p:tav tm="0">
                                          <p:val>
                                            <p:strVal val="ppt_x"/>
                                          </p:val>
                                        </p:tav>
                                        <p:tav tm="100000">
                                          <p:val>
                                            <p:strVal val="0-ppt_w/2"/>
                                          </p:val>
                                        </p:tav>
                                      </p:tavLst>
                                    </p:anim>
                                    <p:anim calcmode="lin" valueType="num">
                                      <p:cBhvr additive="base">
                                        <p:cTn id="82" dur="2000"/>
                                        <p:tgtEl>
                                          <p:spTgt spid="40"/>
                                        </p:tgtEl>
                                        <p:attrNameLst>
                                          <p:attrName>ppt_y</p:attrName>
                                        </p:attrNameLst>
                                      </p:cBhvr>
                                      <p:tavLst>
                                        <p:tav tm="0">
                                          <p:val>
                                            <p:strVal val="ppt_y"/>
                                          </p:val>
                                        </p:tav>
                                        <p:tav tm="100000">
                                          <p:val>
                                            <p:strVal val="ppt_y"/>
                                          </p:val>
                                        </p:tav>
                                      </p:tavLst>
                                    </p:anim>
                                    <p:set>
                                      <p:cBhvr>
                                        <p:cTn id="83" dur="1" fill="hold">
                                          <p:stCondLst>
                                            <p:cond delay="1999"/>
                                          </p:stCondLst>
                                        </p:cTn>
                                        <p:tgtEl>
                                          <p:spTgt spid="40"/>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41"/>
                                        </p:tgtEl>
                                        <p:attrNameLst>
                                          <p:attrName>ppt_x</p:attrName>
                                        </p:attrNameLst>
                                      </p:cBhvr>
                                      <p:tavLst>
                                        <p:tav tm="0">
                                          <p:val>
                                            <p:strVal val="ppt_x"/>
                                          </p:val>
                                        </p:tav>
                                        <p:tav tm="100000">
                                          <p:val>
                                            <p:strVal val="1+ppt_w/2"/>
                                          </p:val>
                                        </p:tav>
                                      </p:tavLst>
                                    </p:anim>
                                    <p:anim calcmode="lin" valueType="num">
                                      <p:cBhvr additive="base">
                                        <p:cTn id="86" dur="2000"/>
                                        <p:tgtEl>
                                          <p:spTgt spid="41"/>
                                        </p:tgtEl>
                                        <p:attrNameLst>
                                          <p:attrName>ppt_y</p:attrName>
                                        </p:attrNameLst>
                                      </p:cBhvr>
                                      <p:tavLst>
                                        <p:tav tm="0">
                                          <p:val>
                                            <p:strVal val="ppt_y"/>
                                          </p:val>
                                        </p:tav>
                                        <p:tav tm="100000">
                                          <p:val>
                                            <p:strVal val="ppt_y"/>
                                          </p:val>
                                        </p:tav>
                                      </p:tavLst>
                                    </p:anim>
                                    <p:set>
                                      <p:cBhvr>
                                        <p:cTn id="87" dur="1" fill="hold">
                                          <p:stCondLst>
                                            <p:cond delay="1999"/>
                                          </p:stCondLst>
                                        </p:cTn>
                                        <p:tgtEl>
                                          <p:spTgt spid="4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2"/>
                                        </p:tgtEl>
                                        <p:attrNameLst>
                                          <p:attrName>ppt_x</p:attrName>
                                        </p:attrNameLst>
                                      </p:cBhvr>
                                      <p:tavLst>
                                        <p:tav tm="0">
                                          <p:val>
                                            <p:strVal val="ppt_x"/>
                                          </p:val>
                                        </p:tav>
                                        <p:tav tm="100000">
                                          <p:val>
                                            <p:strVal val="0-ppt_w/2"/>
                                          </p:val>
                                        </p:tav>
                                      </p:tavLst>
                                    </p:anim>
                                    <p:anim calcmode="lin" valueType="num">
                                      <p:cBhvr additive="base">
                                        <p:cTn id="90" dur="2000"/>
                                        <p:tgtEl>
                                          <p:spTgt spid="42"/>
                                        </p:tgtEl>
                                        <p:attrNameLst>
                                          <p:attrName>ppt_y</p:attrName>
                                        </p:attrNameLst>
                                      </p:cBhvr>
                                      <p:tavLst>
                                        <p:tav tm="0">
                                          <p:val>
                                            <p:strVal val="ppt_y"/>
                                          </p:val>
                                        </p:tav>
                                        <p:tav tm="100000">
                                          <p:val>
                                            <p:strVal val="ppt_y"/>
                                          </p:val>
                                        </p:tav>
                                      </p:tavLst>
                                    </p:anim>
                                    <p:set>
                                      <p:cBhvr>
                                        <p:cTn id="91" dur="1" fill="hold">
                                          <p:stCondLst>
                                            <p:cond delay="1999"/>
                                          </p:stCondLst>
                                        </p:cTn>
                                        <p:tgtEl>
                                          <p:spTgt spid="4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43"/>
                                        </p:tgtEl>
                                        <p:attrNameLst>
                                          <p:attrName>ppt_x</p:attrName>
                                        </p:attrNameLst>
                                      </p:cBhvr>
                                      <p:tavLst>
                                        <p:tav tm="0">
                                          <p:val>
                                            <p:strVal val="ppt_x"/>
                                          </p:val>
                                        </p:tav>
                                        <p:tav tm="100000">
                                          <p:val>
                                            <p:strVal val="1+ppt_w/2"/>
                                          </p:val>
                                        </p:tav>
                                      </p:tavLst>
                                    </p:anim>
                                    <p:anim calcmode="lin" valueType="num">
                                      <p:cBhvr additive="base">
                                        <p:cTn id="94" dur="2000"/>
                                        <p:tgtEl>
                                          <p:spTgt spid="43"/>
                                        </p:tgtEl>
                                        <p:attrNameLst>
                                          <p:attrName>ppt_y</p:attrName>
                                        </p:attrNameLst>
                                      </p:cBhvr>
                                      <p:tavLst>
                                        <p:tav tm="0">
                                          <p:val>
                                            <p:strVal val="ppt_y"/>
                                          </p:val>
                                        </p:tav>
                                        <p:tav tm="100000">
                                          <p:val>
                                            <p:strVal val="ppt_y"/>
                                          </p:val>
                                        </p:tav>
                                      </p:tavLst>
                                    </p:anim>
                                    <p:set>
                                      <p:cBhvr>
                                        <p:cTn id="95" dur="1" fill="hold">
                                          <p:stCondLst>
                                            <p:cond delay="1999"/>
                                          </p:stCondLst>
                                        </p:cTn>
                                        <p:tgtEl>
                                          <p:spTgt spid="43"/>
                                        </p:tgtEl>
                                        <p:attrNameLst>
                                          <p:attrName>style.visibility</p:attrName>
                                        </p:attrNameLst>
                                      </p:cBhvr>
                                      <p:to>
                                        <p:strVal val="hidden"/>
                                      </p:to>
                                    </p:set>
                                  </p:childTnLst>
                                </p:cTn>
                              </p:par>
                              <p:par>
                                <p:cTn id="96" presetID="23" presetClass="entr" presetSubtype="288"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2000" fill="hold"/>
                                        <p:tgtEl>
                                          <p:spTgt spid="2"/>
                                        </p:tgtEl>
                                        <p:attrNameLst>
                                          <p:attrName>ppt_w</p:attrName>
                                        </p:attrNameLst>
                                      </p:cBhvr>
                                      <p:tavLst>
                                        <p:tav tm="0">
                                          <p:val>
                                            <p:strVal val="4/3*#ppt_w"/>
                                          </p:val>
                                        </p:tav>
                                        <p:tav tm="100000">
                                          <p:val>
                                            <p:strVal val="#ppt_w"/>
                                          </p:val>
                                        </p:tav>
                                      </p:tavLst>
                                    </p:anim>
                                    <p:anim calcmode="lin" valueType="num">
                                      <p:cBhvr>
                                        <p:cTn id="99" dur="2000" fill="hold"/>
                                        <p:tgtEl>
                                          <p:spTgt spid="2"/>
                                        </p:tgtEl>
                                        <p:attrNameLst>
                                          <p:attrName>ppt_h</p:attrName>
                                        </p:attrNameLst>
                                      </p:cBhvr>
                                      <p:tavLst>
                                        <p:tav tm="0">
                                          <p:val>
                                            <p:strVal val="4/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2"/>
                                        </p:tgtEl>
                                        <p:attrNameLst>
                                          <p:attrName>style.visibility</p:attrName>
                                        </p:attrNameLst>
                                      </p:cBhvr>
                                      <p:to>
                                        <p:strVal val="visible"/>
                                      </p:to>
                                    </p:set>
                                    <p:animEffect transition="in" filter="barn(outVertical)">
                                      <p:cBhvr>
                                        <p:cTn id="1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B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714744" y="-642936"/>
            <a:ext cx="1866447"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714744" y="2714626"/>
            <a:ext cx="1866447" cy="3500438"/>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2102847" y="1040375"/>
            <a:ext cx="1866447"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5388996" y="1040375"/>
            <a:ext cx="1866447"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8890922">
            <a:off x="2897947" y="-206437"/>
            <a:ext cx="1015163"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8890922">
            <a:off x="5398279" y="2293893"/>
            <a:ext cx="1015163"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2694977">
            <a:off x="5369575" y="-182804"/>
            <a:ext cx="1015163"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2694977">
            <a:off x="2894555" y="2297294"/>
            <a:ext cx="1015163" cy="3357562"/>
          </a:xfrm>
          <a:prstGeom prst="diamond">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54" y="-571522"/>
            <a:ext cx="9501254" cy="6858048"/>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p:val>
                                            <p:fltVal val="0"/>
                                          </p:val>
                                        </p:tav>
                                        <p:tav tm="100000">
                                          <p:val>
                                            <p:strVal val="#ppt_w"/>
                                          </p:val>
                                        </p:tav>
                                      </p:tavLst>
                                    </p:anim>
                                    <p:anim calcmode="lin" valueType="num">
                                      <p:cBhvr>
                                        <p:cTn id="42" dur="2000" fill="hold"/>
                                        <p:tgtEl>
                                          <p:spTgt spid="3"/>
                                        </p:tgtEl>
                                        <p:attrNameLst>
                                          <p:attrName>ppt_h</p:attrName>
                                        </p:attrNameLst>
                                      </p:cBhvr>
                                      <p:tavLst>
                                        <p:tav tm="0">
                                          <p:val>
                                            <p:fltVal val="0"/>
                                          </p:val>
                                        </p:tav>
                                        <p:tav tm="100000">
                                          <p:val>
                                            <p:strVal val="#ppt_h"/>
                                          </p:val>
                                        </p:tav>
                                      </p:tavLst>
                                    </p:anim>
                                  </p:childTnLst>
                                </p:cTn>
                              </p:par>
                              <p:par>
                                <p:cTn id="43" presetID="23" presetClass="entr" presetSubtype="16"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p:val>
                                            <p:fltVal val="0"/>
                                          </p:val>
                                        </p:tav>
                                        <p:tav tm="100000">
                                          <p:val>
                                            <p:strVal val="#ppt_w"/>
                                          </p:val>
                                        </p:tav>
                                      </p:tavLst>
                                    </p:anim>
                                    <p:anim calcmode="lin" valueType="num">
                                      <p:cBhvr>
                                        <p:cTn id="46" dur="2000" fill="hold"/>
                                        <p:tgtEl>
                                          <p:spTgt spid="4"/>
                                        </p:tgtEl>
                                        <p:attrNameLst>
                                          <p:attrName>ppt_h</p:attrName>
                                        </p:attrNameLst>
                                      </p:cBhvr>
                                      <p:tavLst>
                                        <p:tav tm="0">
                                          <p:val>
                                            <p:fltVal val="0"/>
                                          </p:val>
                                        </p:tav>
                                        <p:tav tm="100000">
                                          <p:val>
                                            <p:strVal val="#ppt_h"/>
                                          </p:val>
                                        </p:tav>
                                      </p:tavLst>
                                    </p:anim>
                                  </p:childTnLst>
                                </p:cTn>
                              </p:par>
                              <p:par>
                                <p:cTn id="47" presetID="23" presetClass="entr" presetSubtype="16"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p:val>
                                            <p:fltVal val="0"/>
                                          </p:val>
                                        </p:tav>
                                        <p:tav tm="100000">
                                          <p:val>
                                            <p:strVal val="#ppt_w"/>
                                          </p:val>
                                        </p:tav>
                                      </p:tavLst>
                                    </p:anim>
                                    <p:anim calcmode="lin" valueType="num">
                                      <p:cBhvr>
                                        <p:cTn id="50" dur="2000" fill="hold"/>
                                        <p:tgtEl>
                                          <p:spTgt spid="5"/>
                                        </p:tgtEl>
                                        <p:attrNameLst>
                                          <p:attrName>ppt_h</p:attrName>
                                        </p:attrNameLst>
                                      </p:cBhvr>
                                      <p:tavLst>
                                        <p:tav tm="0">
                                          <p:val>
                                            <p:fltVal val="0"/>
                                          </p:val>
                                        </p:tav>
                                        <p:tav tm="100000">
                                          <p:val>
                                            <p:strVal val="#ppt_h"/>
                                          </p:val>
                                        </p:tav>
                                      </p:tavLst>
                                    </p:anim>
                                  </p:childTnLst>
                                </p:cTn>
                              </p:par>
                              <p:par>
                                <p:cTn id="51" presetID="2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p:val>
                                            <p:fltVal val="0"/>
                                          </p:val>
                                        </p:tav>
                                        <p:tav tm="100000">
                                          <p:val>
                                            <p:strVal val="#ppt_w"/>
                                          </p:val>
                                        </p:tav>
                                      </p:tavLst>
                                    </p:anim>
                                    <p:anim calcmode="lin" valueType="num">
                                      <p:cBhvr>
                                        <p:cTn id="54" dur="2000" fill="hold"/>
                                        <p:tgtEl>
                                          <p:spTgt spid="6"/>
                                        </p:tgtEl>
                                        <p:attrNameLst>
                                          <p:attrName>ppt_h</p:attrName>
                                        </p:attrNameLst>
                                      </p:cBhvr>
                                      <p:tavLst>
                                        <p:tav tm="0">
                                          <p:val>
                                            <p:fltVal val="0"/>
                                          </p:val>
                                        </p:tav>
                                        <p:tav tm="100000">
                                          <p:val>
                                            <p:strVal val="#ppt_h"/>
                                          </p:val>
                                        </p:tav>
                                      </p:tavLst>
                                    </p:anim>
                                  </p:childTnLst>
                                </p:cTn>
                              </p:par>
                              <p:par>
                                <p:cTn id="55" presetID="23" presetClass="entr" presetSubtype="16"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p:val>
                                            <p:fltVal val="0"/>
                                          </p:val>
                                        </p:tav>
                                        <p:tav tm="100000">
                                          <p:val>
                                            <p:strVal val="#ppt_w"/>
                                          </p:val>
                                        </p:tav>
                                      </p:tavLst>
                                    </p:anim>
                                    <p:anim calcmode="lin" valueType="num">
                                      <p:cBhvr>
                                        <p:cTn id="58" dur="2000" fill="hold"/>
                                        <p:tgtEl>
                                          <p:spTgt spid="7"/>
                                        </p:tgtEl>
                                        <p:attrNameLst>
                                          <p:attrName>ppt_h</p:attrName>
                                        </p:attrNameLst>
                                      </p:cBhvr>
                                      <p:tavLst>
                                        <p:tav tm="0">
                                          <p:val>
                                            <p:fltVal val="0"/>
                                          </p:val>
                                        </p:tav>
                                        <p:tav tm="100000">
                                          <p:val>
                                            <p:strVal val="#ppt_h"/>
                                          </p:val>
                                        </p:tav>
                                      </p:tavLst>
                                    </p:anim>
                                  </p:childTnLst>
                                </p:cTn>
                              </p:par>
                              <p:par>
                                <p:cTn id="59" presetID="23" presetClass="entr" presetSubtype="16"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p:val>
                                            <p:fltVal val="0"/>
                                          </p:val>
                                        </p:tav>
                                        <p:tav tm="100000">
                                          <p:val>
                                            <p:strVal val="#ppt_w"/>
                                          </p:val>
                                        </p:tav>
                                      </p:tavLst>
                                    </p:anim>
                                    <p:anim calcmode="lin" valueType="num">
                                      <p:cBhvr>
                                        <p:cTn id="62" dur="2000" fill="hold"/>
                                        <p:tgtEl>
                                          <p:spTgt spid="8"/>
                                        </p:tgtEl>
                                        <p:attrNameLst>
                                          <p:attrName>ppt_h</p:attrName>
                                        </p:attrNameLst>
                                      </p:cBhvr>
                                      <p:tavLst>
                                        <p:tav tm="0">
                                          <p:val>
                                            <p:fltVal val="0"/>
                                          </p:val>
                                        </p:tav>
                                        <p:tav tm="100000">
                                          <p:val>
                                            <p:strVal val="#ppt_h"/>
                                          </p:val>
                                        </p:tav>
                                      </p:tavLst>
                                    </p:anim>
                                  </p:childTnLst>
                                </p:cTn>
                              </p:par>
                              <p:par>
                                <p:cTn id="63" presetID="2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p:val>
                                            <p:fltVal val="0"/>
                                          </p:val>
                                        </p:tav>
                                        <p:tav tm="100000">
                                          <p:val>
                                            <p:strVal val="#ppt_w"/>
                                          </p:val>
                                        </p:tav>
                                      </p:tavLst>
                                    </p:anim>
                                    <p:anim calcmode="lin" valueType="num">
                                      <p:cBhvr>
                                        <p:cTn id="66" dur="2000" fill="hold"/>
                                        <p:tgtEl>
                                          <p:spTgt spid="9"/>
                                        </p:tgtEl>
                                        <p:attrNameLst>
                                          <p:attrName>ppt_h</p:attrName>
                                        </p:attrNameLst>
                                      </p:cBhvr>
                                      <p:tavLst>
                                        <p:tav tm="0">
                                          <p:val>
                                            <p:fltVal val="0"/>
                                          </p:val>
                                        </p:tav>
                                        <p:tav tm="100000">
                                          <p:val>
                                            <p:strVal val="#ppt_h"/>
                                          </p:val>
                                        </p:tav>
                                      </p:tavLst>
                                    </p:anim>
                                  </p:childTnLst>
                                </p:cTn>
                              </p:par>
                              <p:par>
                                <p:cTn id="67" presetID="2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p:val>
                                            <p:fltVal val="0"/>
                                          </p:val>
                                        </p:tav>
                                        <p:tav tm="100000">
                                          <p:val>
                                            <p:strVal val="#ppt_w"/>
                                          </p:val>
                                        </p:tav>
                                      </p:tavLst>
                                    </p:anim>
                                    <p:anim calcmode="lin" valueType="num">
                                      <p:cBhvr>
                                        <p:cTn id="70" dur="2000" fill="hold"/>
                                        <p:tgtEl>
                                          <p:spTgt spid="10"/>
                                        </p:tgtEl>
                                        <p:attrNameLst>
                                          <p:attrName>ppt_h</p:attrName>
                                        </p:attrNameLst>
                                      </p:cBhvr>
                                      <p:tavLst>
                                        <p:tav tm="0">
                                          <p:val>
                                            <p:fltVal val="0"/>
                                          </p:val>
                                        </p:tav>
                                        <p:tav tm="100000">
                                          <p:val>
                                            <p:strVal val="#ppt_h"/>
                                          </p:val>
                                        </p:tav>
                                      </p:tavLst>
                                    </p:anim>
                                  </p:childTnLst>
                                </p:cTn>
                              </p:par>
                            </p:childTnLst>
                          </p:cTn>
                        </p:par>
                        <p:par>
                          <p:cTn id="71" fill="hold">
                            <p:stCondLst>
                              <p:cond delay="2000"/>
                            </p:stCondLst>
                            <p:childTnLst>
                              <p:par>
                                <p:cTn id="72" presetID="2" presetClass="exit" presetSubtype="4"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ppt_x"/>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1"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ppt_x"/>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9"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0-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3"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60000"/>
                <a:lumOff val="40000"/>
              </a:schemeClr>
            </a:gs>
            <a:gs pos="100000">
              <a:schemeClr val="bg2">
                <a:shade val="30000"/>
                <a:satMod val="20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pic>
        <p:nvPicPr>
          <p:cNvPr id="2" name="1 Imagen" descr="CCCCHNM.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55000" dir="5400000" sy="-100000" algn="bl" rotWithShape="0"/>
          </a:effectLst>
        </p:spPr>
      </p:pic>
      <p:pic>
        <p:nvPicPr>
          <p:cNvPr id="3" name="2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2928926" y="-642984"/>
            <a:ext cx="1928826" cy="1928826"/>
          </a:xfrm>
          <a:prstGeom prst="rect">
            <a:avLst/>
          </a:prstGeom>
          <a:effectLst/>
        </p:spPr>
      </p:pic>
      <p:pic>
        <p:nvPicPr>
          <p:cNvPr id="4" name="3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2285984" y="571462"/>
            <a:ext cx="1928826" cy="1928826"/>
          </a:xfrm>
          <a:prstGeom prst="rect">
            <a:avLst/>
          </a:prstGeom>
          <a:effectLst/>
        </p:spPr>
      </p:pic>
      <p:pic>
        <p:nvPicPr>
          <p:cNvPr id="5" name="4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1643042" y="1928784"/>
            <a:ext cx="1928826" cy="1928826"/>
          </a:xfrm>
          <a:prstGeom prst="rect">
            <a:avLst/>
          </a:prstGeom>
          <a:effectLst/>
        </p:spPr>
      </p:pic>
      <p:pic>
        <p:nvPicPr>
          <p:cNvPr id="6" name="5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1000100" y="3214668"/>
            <a:ext cx="1928826" cy="1928826"/>
          </a:xfrm>
          <a:prstGeom prst="rect">
            <a:avLst/>
          </a:prstGeom>
          <a:effectLst/>
        </p:spPr>
      </p:pic>
      <p:pic>
        <p:nvPicPr>
          <p:cNvPr id="7" name="6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4429124" y="-642984"/>
            <a:ext cx="1928826" cy="1928826"/>
          </a:xfrm>
          <a:prstGeom prst="rect">
            <a:avLst/>
          </a:prstGeom>
          <a:effectLst/>
        </p:spPr>
      </p:pic>
      <p:pic>
        <p:nvPicPr>
          <p:cNvPr id="8" name="7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5000628" y="642900"/>
            <a:ext cx="1928826" cy="1928826"/>
          </a:xfrm>
          <a:prstGeom prst="rect">
            <a:avLst/>
          </a:prstGeom>
          <a:effectLst/>
        </p:spPr>
      </p:pic>
      <p:pic>
        <p:nvPicPr>
          <p:cNvPr id="9" name="8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5715008" y="1928790"/>
            <a:ext cx="1928826" cy="1928826"/>
          </a:xfrm>
          <a:prstGeom prst="rect">
            <a:avLst/>
          </a:prstGeom>
          <a:effectLst/>
        </p:spPr>
      </p:pic>
      <p:pic>
        <p:nvPicPr>
          <p:cNvPr id="10" name="9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6215074" y="3214674"/>
            <a:ext cx="1928826" cy="1928826"/>
          </a:xfrm>
          <a:prstGeom prst="rect">
            <a:avLst/>
          </a:prstGeom>
          <a:effectLst/>
        </p:spPr>
      </p:pic>
      <p:sp>
        <p:nvSpPr>
          <p:cNvPr id="11" name="10 Rectángulo"/>
          <p:cNvSpPr/>
          <p:nvPr/>
        </p:nvSpPr>
        <p:spPr>
          <a:xfrm>
            <a:off x="-357254" y="-500084"/>
            <a:ext cx="9501254" cy="5857916"/>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2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2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par>
                                <p:cTn id="19" presetID="8" presetClass="emph" presetSubtype="0" fill="hold"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6"/>
                                        </p:tgtEl>
                                        <p:attrNameLst>
                                          <p:attrName>r</p:attrName>
                                        </p:attrNameLst>
                                      </p:cBhvr>
                                    </p:animRot>
                                  </p:childTnLst>
                                </p:cTn>
                              </p:par>
                              <p:par>
                                <p:cTn id="23"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24" dur="2000" fill="hold"/>
                                        <p:tgtEl>
                                          <p:spTgt spid="3"/>
                                        </p:tgtEl>
                                        <p:attrNameLst>
                                          <p:attrName>ppt_x</p:attrName>
                                          <p:attrName>ppt_y</p:attrName>
                                        </p:attrNameLst>
                                      </p:cBhvr>
                                    </p:animMotion>
                                  </p:childTnLst>
                                </p:cTn>
                              </p:par>
                              <p:par>
                                <p:cTn id="25"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26" dur="2000" spd="-100000" fill="hold"/>
                                        <p:tgtEl>
                                          <p:spTgt spid="4"/>
                                        </p:tgtEl>
                                        <p:attrNameLst>
                                          <p:attrName>ppt_x</p:attrName>
                                          <p:attrName>ppt_y</p:attrName>
                                        </p:attrNameLst>
                                      </p:cBhvr>
                                    </p:animMotion>
                                  </p:childTnLst>
                                </p:cTn>
                              </p:par>
                              <p:par>
                                <p:cTn id="27"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28" dur="2000" fill="hold"/>
                                        <p:tgtEl>
                                          <p:spTgt spid="5"/>
                                        </p:tgtEl>
                                        <p:attrNameLst>
                                          <p:attrName>ppt_x</p:attrName>
                                          <p:attrName>ppt_y</p:attrName>
                                        </p:attrNameLst>
                                      </p:cBhvr>
                                    </p:animMotion>
                                  </p:childTnLst>
                                </p:cTn>
                              </p:par>
                              <p:par>
                                <p:cTn id="29"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30" dur="2000" spd="-100000" fill="hold"/>
                                        <p:tgtEl>
                                          <p:spTgt spid="6"/>
                                        </p:tgtEl>
                                        <p:attrNameLst>
                                          <p:attrName>ppt_x</p:attrName>
                                          <p:attrName>ppt_y</p:attrName>
                                        </p:attrNameLst>
                                      </p:cBhvr>
                                    </p:animMotion>
                                  </p:childTnLst>
                                </p:cTn>
                              </p:par>
                              <p:par>
                                <p:cTn id="31"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32" dur="2000" spd="-100000" fill="hold"/>
                                        <p:tgtEl>
                                          <p:spTgt spid="7"/>
                                        </p:tgtEl>
                                        <p:attrNameLst>
                                          <p:attrName>ppt_x</p:attrName>
                                          <p:attrName>ppt_y</p:attrName>
                                        </p:attrNameLst>
                                      </p:cBhvr>
                                    </p:animMotion>
                                  </p:childTnLst>
                                </p:cTn>
                              </p:par>
                              <p:par>
                                <p:cTn id="33" presetID="1" presetClass="path" presetSubtype="0" accel="50000" decel="50000" fill="hold" nodeType="withEffect">
                                  <p:stCondLst>
                                    <p:cond delay="0"/>
                                  </p:stCondLst>
                                  <p:childTnLst>
                                    <p:animMotion origin="layout" path="M -0.00365 0.00617 C 0.06527 0.00617 0.12135 0.08084 0.12135 0.17278 C 0.12135 0.26473 0.06527 0.3394 -0.00365 0.3394 C -0.07257 0.3394 -0.12865 0.26473 -0.12865 0.17278 C -0.12865 0.08084 -0.07257 0.00617 -0.00365 0.00617 Z " pathEditMode="relative" rAng="0" ptsTypes="fffff">
                                      <p:cBhvr>
                                        <p:cTn id="34" dur="2000" fill="hold"/>
                                        <p:tgtEl>
                                          <p:spTgt spid="8"/>
                                        </p:tgtEl>
                                        <p:attrNameLst>
                                          <p:attrName>ppt_x</p:attrName>
                                          <p:attrName>ppt_y</p:attrName>
                                        </p:attrNameLst>
                                      </p:cBhvr>
                                      <p:rCtr x="0" y="167"/>
                                    </p:animMotion>
                                  </p:childTnLst>
                                </p:cTn>
                              </p:par>
                              <p:par>
                                <p:cTn id="35" presetID="1" presetClass="path" presetSubtype="0" accel="50000" decel="50000" fill="hold" nodeType="withEffect">
                                  <p:stCondLst>
                                    <p:cond delay="0"/>
                                  </p:stCondLst>
                                  <p:childTnLst>
                                    <p:animMotion origin="layout" path="M -0.00295 -0.00586 C 0.06597 -0.00586 0.12205 0.06881 0.12205 0.16075 C 0.12205 0.2527 0.06597 0.32737 -0.00295 0.32737 C -0.07187 0.32737 -0.12795 0.2527 -0.12795 0.16075 C -0.12795 0.06881 -0.07187 -0.00586 -0.00295 -0.00586 Z " pathEditMode="relative" rAng="0" ptsTypes="fffff">
                                      <p:cBhvr>
                                        <p:cTn id="36" dur="2000" spd="-100000" fill="hold"/>
                                        <p:tgtEl>
                                          <p:spTgt spid="9"/>
                                        </p:tgtEl>
                                        <p:attrNameLst>
                                          <p:attrName>ppt_x</p:attrName>
                                          <p:attrName>ppt_y</p:attrName>
                                        </p:attrNameLst>
                                      </p:cBhvr>
                                      <p:rCtr x="0" y="167"/>
                                    </p:animMotion>
                                  </p:childTnLst>
                                </p:cTn>
                              </p:par>
                              <p:par>
                                <p:cTn id="37"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38" dur="2000" fill="hold"/>
                                        <p:tgtEl>
                                          <p:spTgt spid="10"/>
                                        </p:tgtEl>
                                        <p:attrNameLst>
                                          <p:attrName>ppt_x</p:attrName>
                                          <p:attrName>ppt_y</p:attrName>
                                        </p:attrNameLst>
                                      </p:cBhvr>
                                    </p:animMotion>
                                  </p:childTnLst>
                                </p:cTn>
                              </p:par>
                            </p:childTnLst>
                          </p:cTn>
                        </p:par>
                        <p:par>
                          <p:cTn id="39" fill="hold">
                            <p:stCondLst>
                              <p:cond delay="2000"/>
                            </p:stCondLst>
                            <p:childTnLst>
                              <p:par>
                                <p:cTn id="40" presetID="2" presetClass="exit" presetSubtype="1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0-ppt_w/2"/>
                                          </p:val>
                                        </p:tav>
                                      </p:tavLst>
                                    </p:anim>
                                    <p:anim calcmode="lin" valueType="num">
                                      <p:cBhvr additive="base">
                                        <p:cTn id="42" dur="2000"/>
                                        <p:tgtEl>
                                          <p:spTgt spid="3"/>
                                        </p:tgtEl>
                                        <p:attrNameLst>
                                          <p:attrName>ppt_y</p:attrName>
                                        </p:attrNameLst>
                                      </p:cBhvr>
                                      <p:tavLst>
                                        <p:tav tm="0">
                                          <p:val>
                                            <p:strVal val="ppt_y"/>
                                          </p:val>
                                        </p:tav>
                                        <p:tav tm="100000">
                                          <p:val>
                                            <p:strVal val="1+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1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0-ppt_w/2"/>
                                          </p:val>
                                        </p:tav>
                                      </p:tavLst>
                                    </p:anim>
                                    <p:anim calcmode="lin" valueType="num">
                                      <p:cBhvr additive="base">
                                        <p:cTn id="46" dur="2000"/>
                                        <p:tgtEl>
                                          <p:spTgt spid="4"/>
                                        </p:tgtEl>
                                        <p:attrNameLst>
                                          <p:attrName>ppt_y</p:attrName>
                                        </p:attrNameLst>
                                      </p:cBhvr>
                                      <p:tavLst>
                                        <p:tav tm="0">
                                          <p:val>
                                            <p:strVal val="ppt_y"/>
                                          </p:val>
                                        </p:tav>
                                        <p:tav tm="100000">
                                          <p:val>
                                            <p:strVal val="1+ppt_h/2"/>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1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1+ppt_h/2"/>
                                          </p:val>
                                        </p:tav>
                                      </p:tavLst>
                                    </p:anim>
                                    <p:set>
                                      <p:cBhvr>
                                        <p:cTn id="55" dur="1" fill="hold">
                                          <p:stCondLst>
                                            <p:cond delay="1999"/>
                                          </p:stCondLst>
                                        </p:cTn>
                                        <p:tgtEl>
                                          <p:spTgt spid="6"/>
                                        </p:tgtEl>
                                        <p:attrNameLst>
                                          <p:attrName>style.visibility</p:attrName>
                                        </p:attrNameLst>
                                      </p:cBhvr>
                                      <p:to>
                                        <p:strVal val="hidden"/>
                                      </p:to>
                                    </p:set>
                                  </p:childTnLst>
                                </p:cTn>
                              </p:par>
                              <p:par>
                                <p:cTn id="56" presetID="2" presetClass="exit" presetSubtype="6" fill="hold" nodeType="withEffect">
                                  <p:stCondLst>
                                    <p:cond delay="0"/>
                                  </p:stCondLst>
                                  <p:childTnLst>
                                    <p:anim calcmode="lin" valueType="num">
                                      <p:cBhvr additive="base">
                                        <p:cTn id="57" dur="2000"/>
                                        <p:tgtEl>
                                          <p:spTgt spid="7"/>
                                        </p:tgtEl>
                                        <p:attrNameLst>
                                          <p:attrName>ppt_x</p:attrName>
                                        </p:attrNameLst>
                                      </p:cBhvr>
                                      <p:tavLst>
                                        <p:tav tm="0">
                                          <p:val>
                                            <p:strVal val="ppt_x"/>
                                          </p:val>
                                        </p:tav>
                                        <p:tav tm="100000">
                                          <p:val>
                                            <p:strVal val="1+ppt_w/2"/>
                                          </p:val>
                                        </p:tav>
                                      </p:tavLst>
                                    </p:anim>
                                    <p:anim calcmode="lin" valueType="num">
                                      <p:cBhvr additive="base">
                                        <p:cTn id="58" dur="2000"/>
                                        <p:tgtEl>
                                          <p:spTgt spid="7"/>
                                        </p:tgtEl>
                                        <p:attrNameLst>
                                          <p:attrName>ppt_y</p:attrName>
                                        </p:attrNameLst>
                                      </p:cBhvr>
                                      <p:tavLst>
                                        <p:tav tm="0">
                                          <p:val>
                                            <p:strVal val="ppt_y"/>
                                          </p:val>
                                        </p:tav>
                                        <p:tav tm="100000">
                                          <p:val>
                                            <p:strVal val="1+ppt_h/2"/>
                                          </p:val>
                                        </p:tav>
                                      </p:tavLst>
                                    </p:anim>
                                    <p:set>
                                      <p:cBhvr>
                                        <p:cTn id="59" dur="1" fill="hold">
                                          <p:stCondLst>
                                            <p:cond delay="1999"/>
                                          </p:stCondLst>
                                        </p:cTn>
                                        <p:tgtEl>
                                          <p:spTgt spid="7"/>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8"/>
                                        </p:tgtEl>
                                        <p:attrNameLst>
                                          <p:attrName>ppt_x</p:attrName>
                                        </p:attrNameLst>
                                      </p:cBhvr>
                                      <p:tavLst>
                                        <p:tav tm="0">
                                          <p:val>
                                            <p:strVal val="ppt_x"/>
                                          </p:val>
                                        </p:tav>
                                        <p:tav tm="100000">
                                          <p:val>
                                            <p:strVal val="1+ppt_w/2"/>
                                          </p:val>
                                        </p:tav>
                                      </p:tavLst>
                                    </p:anim>
                                    <p:anim calcmode="lin" valueType="num">
                                      <p:cBhvr additive="base">
                                        <p:cTn id="62" dur="2000"/>
                                        <p:tgtEl>
                                          <p:spTgt spid="8"/>
                                        </p:tgtEl>
                                        <p:attrNameLst>
                                          <p:attrName>ppt_y</p:attrName>
                                        </p:attrNameLst>
                                      </p:cBhvr>
                                      <p:tavLst>
                                        <p:tav tm="0">
                                          <p:val>
                                            <p:strVal val="ppt_y"/>
                                          </p:val>
                                        </p:tav>
                                        <p:tav tm="100000">
                                          <p:val>
                                            <p:strVal val="1+ppt_h/2"/>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5"/>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0"/>
                                        </p:tgtEl>
                                        <p:attrNameLst>
                                          <p:attrName>r</p:attrName>
                                        </p:attrNameLst>
                                      </p:cBhvr>
                                    </p:animRo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2233" y="0"/>
            <a:ext cx="9141767" cy="5143500"/>
          </a:xfrm>
          <a:prstGeom prst="rect">
            <a:avLst/>
          </a:prstGeom>
        </p:spPr>
      </p:pic>
      <p:sp>
        <p:nvSpPr>
          <p:cNvPr id="5" name="4 CuadroTexto"/>
          <p:cNvSpPr txBox="1"/>
          <p:nvPr/>
        </p:nvSpPr>
        <p:spPr>
          <a:xfrm>
            <a:off x="1000100" y="1500180"/>
            <a:ext cx="7143800" cy="2031325"/>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Estas aves (especies típicamente costeras marinas o costeras de lagos y lagunas interiores, y también residentes en esteros y pantanos), son capaces de sobrevolar grandes distancias, y en algunas ocasiones suelen alejarse de la costa y llegar hasta zonas insospechadas siguiendo el curso de los ríos.</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Existen aproximadamente unas cuarenta y siete especies de gaviotas, y es muy común verlas en las playas de América y Europa.</a:t>
            </a:r>
            <a:endParaRPr lang="es-PE" b="1" dirty="0">
              <a:effectLst>
                <a:outerShdw blurRad="38100" dist="38100" dir="2700000" algn="tl">
                  <a:srgbClr val="000000">
                    <a:alpha val="43137"/>
                  </a:srgbClr>
                </a:outerShdw>
              </a:effectLst>
              <a:latin typeface="Harrington" pitchFamily="82" charset="0"/>
            </a:endParaRPr>
          </a:p>
        </p:txBody>
      </p:sp>
      <p:sp>
        <p:nvSpPr>
          <p:cNvPr id="6" name="5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BFS.jpg"/>
          <p:cNvPicPr>
            <a:picLocks noGrp="1" noChangeAspect="1"/>
          </p:cNvPicPr>
          <p:nvPr isPhoto="1"/>
        </p:nvPicPr>
        <p:blipFill>
          <a:blip r:embed="rId2">
            <a:lum/>
          </a:blip>
          <a:stretch>
            <a:fillRect/>
          </a:stretch>
        </p:blipFill>
        <p:spPr>
          <a:xfrm>
            <a:off x="0" y="0"/>
            <a:ext cx="9144000" cy="5214956"/>
          </a:xfrm>
          <a:prstGeom prst="rect">
            <a:avLst/>
          </a:prstGeom>
          <a:noFill/>
          <a:ln>
            <a:noFill/>
          </a:ln>
        </p:spPr>
      </p:pic>
      <p:pic>
        <p:nvPicPr>
          <p:cNvPr id="3" name="2 Imagen" descr="lineas.png"/>
          <p:cNvPicPr>
            <a:picLocks noChangeAspect="1"/>
          </p:cNvPicPr>
          <p:nvPr/>
        </p:nvPicPr>
        <p:blipFill>
          <a:blip r:embed="rId3">
            <a:duotone>
              <a:prstClr val="black"/>
              <a:srgbClr val="D9C3A5">
                <a:tint val="50000"/>
                <a:satMod val="180000"/>
              </a:srgbClr>
            </a:duotone>
            <a:lum contrast="40000"/>
          </a:blip>
          <a:stretch>
            <a:fillRect/>
          </a:stretch>
        </p:blipFill>
        <p:spPr>
          <a:xfrm rot="4913504">
            <a:off x="4322782" y="433841"/>
            <a:ext cx="3516365" cy="2403115"/>
          </a:xfrm>
          <a:prstGeom prst="rect">
            <a:avLst/>
          </a:prstGeom>
        </p:spPr>
      </p:pic>
      <p:pic>
        <p:nvPicPr>
          <p:cNvPr id="4" name="3 Imagen" descr="lineas.png"/>
          <p:cNvPicPr>
            <a:picLocks noChangeAspect="1"/>
          </p:cNvPicPr>
          <p:nvPr/>
        </p:nvPicPr>
        <p:blipFill>
          <a:blip r:embed="rId3">
            <a:duotone>
              <a:prstClr val="black"/>
              <a:srgbClr val="D9C3A5">
                <a:tint val="50000"/>
                <a:satMod val="180000"/>
              </a:srgbClr>
            </a:duotone>
            <a:lum contrast="40000"/>
          </a:blip>
          <a:stretch>
            <a:fillRect/>
          </a:stretch>
        </p:blipFill>
        <p:spPr>
          <a:xfrm rot="4913504">
            <a:off x="1608138" y="2076915"/>
            <a:ext cx="3516365" cy="2403115"/>
          </a:xfrm>
          <a:prstGeom prst="rect">
            <a:avLst/>
          </a:prstGeom>
        </p:spPr>
      </p:pic>
      <p:pic>
        <p:nvPicPr>
          <p:cNvPr id="5" name="4 Imagen" descr="lineas.png"/>
          <p:cNvPicPr>
            <a:picLocks noChangeAspect="1"/>
          </p:cNvPicPr>
          <p:nvPr/>
        </p:nvPicPr>
        <p:blipFill>
          <a:blip r:embed="rId3">
            <a:duotone>
              <a:prstClr val="black"/>
              <a:srgbClr val="D9C3A5">
                <a:tint val="50000"/>
                <a:satMod val="180000"/>
              </a:srgbClr>
            </a:duotone>
            <a:lum contrast="40000"/>
          </a:blip>
          <a:stretch>
            <a:fillRect/>
          </a:stretch>
        </p:blipFill>
        <p:spPr>
          <a:xfrm rot="10956511">
            <a:off x="3910483" y="2661612"/>
            <a:ext cx="3516365" cy="2403115"/>
          </a:xfrm>
          <a:prstGeom prst="rect">
            <a:avLst/>
          </a:prstGeom>
        </p:spPr>
      </p:pic>
      <p:pic>
        <p:nvPicPr>
          <p:cNvPr id="6" name="5 Imagen" descr="lineas.png"/>
          <p:cNvPicPr>
            <a:picLocks noChangeAspect="1"/>
          </p:cNvPicPr>
          <p:nvPr/>
        </p:nvPicPr>
        <p:blipFill>
          <a:blip r:embed="rId3">
            <a:duotone>
              <a:prstClr val="black"/>
              <a:srgbClr val="D9C3A5">
                <a:tint val="50000"/>
                <a:satMod val="180000"/>
              </a:srgbClr>
            </a:duotone>
            <a:lum contrast="40000"/>
          </a:blip>
          <a:stretch>
            <a:fillRect/>
          </a:stretch>
        </p:blipFill>
        <p:spPr>
          <a:xfrm rot="10347093">
            <a:off x="1928524" y="303060"/>
            <a:ext cx="3516365" cy="2403115"/>
          </a:xfrm>
          <a:prstGeom prst="rect">
            <a:avLst/>
          </a:prstGeom>
        </p:spPr>
      </p:pic>
      <p:sp>
        <p:nvSpPr>
          <p:cNvPr id="7" name="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p:val>
                                            <p:fltVal val="0"/>
                                          </p:val>
                                        </p:tav>
                                        <p:tav tm="100000">
                                          <p:val>
                                            <p:strVal val="#ppt_w"/>
                                          </p:val>
                                        </p:tav>
                                      </p:tavLst>
                                    </p:anim>
                                    <p:anim calcmode="lin" valueType="num">
                                      <p:cBhvr>
                                        <p:cTn id="26" dur="2000" fill="hold"/>
                                        <p:tgtEl>
                                          <p:spTgt spid="3"/>
                                        </p:tgtEl>
                                        <p:attrNameLst>
                                          <p:attrName>ppt_h</p:attrName>
                                        </p:attrNameLst>
                                      </p:cBhvr>
                                      <p:tavLst>
                                        <p:tav tm="0">
                                          <p:val>
                                            <p:fltVal val="0"/>
                                          </p:val>
                                        </p:tav>
                                        <p:tav tm="100000">
                                          <p:val>
                                            <p:strVal val="#ppt_h"/>
                                          </p:val>
                                        </p:tav>
                                      </p:tavLst>
                                    </p:anim>
                                    <p:anim calcmode="lin" valueType="num">
                                      <p:cBhvr>
                                        <p:cTn id="27" dur="2000" fill="hold"/>
                                        <p:tgtEl>
                                          <p:spTgt spid="3"/>
                                        </p:tgtEl>
                                        <p:attrNameLst>
                                          <p:attrName>ppt_x</p:attrName>
                                        </p:attrNameLst>
                                      </p:cBhvr>
                                      <p:tavLst>
                                        <p:tav tm="0">
                                          <p:val>
                                            <p:fltVal val="0.5"/>
                                          </p:val>
                                        </p:tav>
                                        <p:tav tm="100000">
                                          <p:val>
                                            <p:strVal val="#ppt_x"/>
                                          </p:val>
                                        </p:tav>
                                      </p:tavLst>
                                    </p:anim>
                                    <p:anim calcmode="lin" valueType="num">
                                      <p:cBhvr>
                                        <p:cTn id="28" dur="2000" fill="hold"/>
                                        <p:tgtEl>
                                          <p:spTgt spid="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anim calcmode="lin" valueType="num">
                                      <p:cBhvr>
                                        <p:cTn id="33" dur="2000" fill="hold"/>
                                        <p:tgtEl>
                                          <p:spTgt spid="4"/>
                                        </p:tgtEl>
                                        <p:attrNameLst>
                                          <p:attrName>ppt_x</p:attrName>
                                        </p:attrNameLst>
                                      </p:cBhvr>
                                      <p:tavLst>
                                        <p:tav tm="0">
                                          <p:val>
                                            <p:fltVal val="0.5"/>
                                          </p:val>
                                        </p:tav>
                                        <p:tav tm="100000">
                                          <p:val>
                                            <p:strVal val="#ppt_x"/>
                                          </p:val>
                                        </p:tav>
                                      </p:tavLst>
                                    </p:anim>
                                    <p:anim calcmode="lin" valueType="num">
                                      <p:cBhvr>
                                        <p:cTn id="34" dur="2000" fill="hold"/>
                                        <p:tgtEl>
                                          <p:spTgt spid="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anim calcmode="lin" valueType="num">
                                      <p:cBhvr>
                                        <p:cTn id="39" dur="2000" fill="hold"/>
                                        <p:tgtEl>
                                          <p:spTgt spid="5"/>
                                        </p:tgtEl>
                                        <p:attrNameLst>
                                          <p:attrName>ppt_x</p:attrName>
                                        </p:attrNameLst>
                                      </p:cBhvr>
                                      <p:tavLst>
                                        <p:tav tm="0">
                                          <p:val>
                                            <p:fltVal val="0.5"/>
                                          </p:val>
                                        </p:tav>
                                        <p:tav tm="100000">
                                          <p:val>
                                            <p:strVal val="#ppt_x"/>
                                          </p:val>
                                        </p:tav>
                                      </p:tavLst>
                                    </p:anim>
                                    <p:anim calcmode="lin" valueType="num">
                                      <p:cBhvr>
                                        <p:cTn id="40" dur="2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fltVal val="0"/>
                                          </p:val>
                                        </p:tav>
                                        <p:tav tm="100000">
                                          <p:val>
                                            <p:strVal val="#ppt_h"/>
                                          </p:val>
                                        </p:tav>
                                      </p:tavLst>
                                    </p:anim>
                                    <p:anim calcmode="lin" valueType="num">
                                      <p:cBhvr>
                                        <p:cTn id="45" dur="2000" fill="hold"/>
                                        <p:tgtEl>
                                          <p:spTgt spid="6"/>
                                        </p:tgtEl>
                                        <p:attrNameLst>
                                          <p:attrName>ppt_x</p:attrName>
                                        </p:attrNameLst>
                                      </p:cBhvr>
                                      <p:tavLst>
                                        <p:tav tm="0">
                                          <p:val>
                                            <p:fltVal val="0.5"/>
                                          </p:val>
                                        </p:tav>
                                        <p:tav tm="100000">
                                          <p:val>
                                            <p:strVal val="#ppt_x"/>
                                          </p:val>
                                        </p:tav>
                                      </p:tavLst>
                                    </p:anim>
                                    <p:anim calcmode="lin" valueType="num">
                                      <p:cBhvr>
                                        <p:cTn id="46" dur="2000" fill="hold"/>
                                        <p:tgtEl>
                                          <p:spTgt spid="6"/>
                                        </p:tgtEl>
                                        <p:attrNameLst>
                                          <p:attrName>ppt_y</p:attrName>
                                        </p:attrNameLst>
                                      </p:cBhvr>
                                      <p:tavLst>
                                        <p:tav tm="0">
                                          <p:val>
                                            <p:fltVal val="0.5"/>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vertical)">
                                      <p:cBhvr>
                                        <p:cTn id="49" dur="2000"/>
                                        <p:tgtEl>
                                          <p:spTgt spid="3"/>
                                        </p:tgtEl>
                                      </p:cBhvr>
                                    </p:animEffect>
                                  </p:childTnLst>
                                </p:cTn>
                              </p:par>
                              <p:par>
                                <p:cTn id="50" presetID="3" presetClass="entr" presetSubtype="5"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vertical)">
                                      <p:cBhvr>
                                        <p:cTn id="52" dur="2000"/>
                                        <p:tgtEl>
                                          <p:spTgt spid="4"/>
                                        </p:tgtEl>
                                      </p:cBhvr>
                                    </p:animEffect>
                                  </p:childTnLst>
                                </p:cTn>
                              </p:par>
                              <p:par>
                                <p:cTn id="53" presetID="3"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2000"/>
                                        <p:tgtEl>
                                          <p:spTgt spid="5"/>
                                        </p:tgtEl>
                                      </p:cBhvr>
                                    </p:animEffect>
                                  </p:childTnLst>
                                </p:cTn>
                              </p:par>
                              <p:par>
                                <p:cTn id="56" presetID="3" presetClass="entr" presetSubtype="5"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8" presetClass="emph" presetSubtype="0"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6"/>
                                        </p:tgtEl>
                                        <p:attrNameLst>
                                          <p:attrName>r</p:attrName>
                                        </p:attrNameLst>
                                      </p:cBhvr>
                                    </p:animRot>
                                  </p:childTnLst>
                                </p:cTn>
                              </p:par>
                            </p:childTnLst>
                          </p:cTn>
                        </p:par>
                        <p:par>
                          <p:cTn id="67" fill="hold">
                            <p:stCondLst>
                              <p:cond delay="2000"/>
                            </p:stCondLst>
                            <p:childTnLst>
                              <p:par>
                                <p:cTn id="68" presetID="23" presetClass="exit" presetSubtype="544" fill="hold" nodeType="afterEffect">
                                  <p:stCondLst>
                                    <p:cond delay="0"/>
                                  </p:stCondLst>
                                  <p:childTnLst>
                                    <p:anim calcmode="lin" valueType="num">
                                      <p:cBhvr>
                                        <p:cTn id="69" dur="2000"/>
                                        <p:tgtEl>
                                          <p:spTgt spid="3"/>
                                        </p:tgtEl>
                                        <p:attrNameLst>
                                          <p:attrName>ppt_w</p:attrName>
                                        </p:attrNameLst>
                                      </p:cBhvr>
                                      <p:tavLst>
                                        <p:tav tm="0">
                                          <p:val>
                                            <p:strVal val="ppt_w"/>
                                          </p:val>
                                        </p:tav>
                                        <p:tav tm="100000">
                                          <p:val>
                                            <p:fltVal val="0"/>
                                          </p:val>
                                        </p:tav>
                                      </p:tavLst>
                                    </p:anim>
                                    <p:anim calcmode="lin" valueType="num">
                                      <p:cBhvr>
                                        <p:cTn id="70" dur="2000"/>
                                        <p:tgtEl>
                                          <p:spTgt spid="3"/>
                                        </p:tgtEl>
                                        <p:attrNameLst>
                                          <p:attrName>ppt_h</p:attrName>
                                        </p:attrNameLst>
                                      </p:cBhvr>
                                      <p:tavLst>
                                        <p:tav tm="0">
                                          <p:val>
                                            <p:strVal val="ppt_h"/>
                                          </p:val>
                                        </p:tav>
                                        <p:tav tm="100000">
                                          <p:val>
                                            <p:fltVal val="0"/>
                                          </p:val>
                                        </p:tav>
                                      </p:tavLst>
                                    </p:anim>
                                    <p:anim calcmode="lin" valueType="num">
                                      <p:cBhvr>
                                        <p:cTn id="71" dur="2000"/>
                                        <p:tgtEl>
                                          <p:spTgt spid="3"/>
                                        </p:tgtEl>
                                        <p:attrNameLst>
                                          <p:attrName>ppt_x</p:attrName>
                                        </p:attrNameLst>
                                      </p:cBhvr>
                                      <p:tavLst>
                                        <p:tav tm="0">
                                          <p:val>
                                            <p:strVal val="ppt_x"/>
                                          </p:val>
                                        </p:tav>
                                        <p:tav tm="100000">
                                          <p:val>
                                            <p:fltVal val="0.5"/>
                                          </p:val>
                                        </p:tav>
                                      </p:tavLst>
                                    </p:anim>
                                    <p:anim calcmode="lin" valueType="num">
                                      <p:cBhvr>
                                        <p:cTn id="72" dur="2000"/>
                                        <p:tgtEl>
                                          <p:spTgt spid="3"/>
                                        </p:tgtEl>
                                        <p:attrNameLst>
                                          <p:attrName>ppt_y</p:attrName>
                                        </p:attrNameLst>
                                      </p:cBhvr>
                                      <p:tavLst>
                                        <p:tav tm="0">
                                          <p:val>
                                            <p:strVal val="ppt_y"/>
                                          </p:val>
                                        </p:tav>
                                        <p:tav tm="100000">
                                          <p:val>
                                            <p:fltVal val="0.5"/>
                                          </p:val>
                                        </p:tav>
                                      </p:tavLst>
                                    </p:anim>
                                    <p:set>
                                      <p:cBhvr>
                                        <p:cTn id="73" dur="1" fill="hold">
                                          <p:stCondLst>
                                            <p:cond delay="1999"/>
                                          </p:stCondLst>
                                        </p:cTn>
                                        <p:tgtEl>
                                          <p:spTgt spid="3"/>
                                        </p:tgtEl>
                                        <p:attrNameLst>
                                          <p:attrName>style.visibility</p:attrName>
                                        </p:attrNameLst>
                                      </p:cBhvr>
                                      <p:to>
                                        <p:strVal val="hidden"/>
                                      </p:to>
                                    </p:set>
                                  </p:childTnLst>
                                </p:cTn>
                              </p:par>
                              <p:par>
                                <p:cTn id="74" presetID="23" presetClass="exit" presetSubtype="544" fill="hold" nodeType="withEffect">
                                  <p:stCondLst>
                                    <p:cond delay="0"/>
                                  </p:stCondLst>
                                  <p:childTnLst>
                                    <p:anim calcmode="lin" valueType="num">
                                      <p:cBhvr>
                                        <p:cTn id="75" dur="2000"/>
                                        <p:tgtEl>
                                          <p:spTgt spid="4"/>
                                        </p:tgtEl>
                                        <p:attrNameLst>
                                          <p:attrName>ppt_w</p:attrName>
                                        </p:attrNameLst>
                                      </p:cBhvr>
                                      <p:tavLst>
                                        <p:tav tm="0">
                                          <p:val>
                                            <p:strVal val="ppt_w"/>
                                          </p:val>
                                        </p:tav>
                                        <p:tav tm="100000">
                                          <p:val>
                                            <p:fltVal val="0"/>
                                          </p:val>
                                        </p:tav>
                                      </p:tavLst>
                                    </p:anim>
                                    <p:anim calcmode="lin" valueType="num">
                                      <p:cBhvr>
                                        <p:cTn id="76" dur="2000"/>
                                        <p:tgtEl>
                                          <p:spTgt spid="4"/>
                                        </p:tgtEl>
                                        <p:attrNameLst>
                                          <p:attrName>ppt_h</p:attrName>
                                        </p:attrNameLst>
                                      </p:cBhvr>
                                      <p:tavLst>
                                        <p:tav tm="0">
                                          <p:val>
                                            <p:strVal val="ppt_h"/>
                                          </p:val>
                                        </p:tav>
                                        <p:tav tm="100000">
                                          <p:val>
                                            <p:fltVal val="0"/>
                                          </p:val>
                                        </p:tav>
                                      </p:tavLst>
                                    </p:anim>
                                    <p:anim calcmode="lin" valueType="num">
                                      <p:cBhvr>
                                        <p:cTn id="77" dur="2000"/>
                                        <p:tgtEl>
                                          <p:spTgt spid="4"/>
                                        </p:tgtEl>
                                        <p:attrNameLst>
                                          <p:attrName>ppt_x</p:attrName>
                                        </p:attrNameLst>
                                      </p:cBhvr>
                                      <p:tavLst>
                                        <p:tav tm="0">
                                          <p:val>
                                            <p:strVal val="ppt_x"/>
                                          </p:val>
                                        </p:tav>
                                        <p:tav tm="100000">
                                          <p:val>
                                            <p:fltVal val="0.5"/>
                                          </p:val>
                                        </p:tav>
                                      </p:tavLst>
                                    </p:anim>
                                    <p:anim calcmode="lin" valueType="num">
                                      <p:cBhvr>
                                        <p:cTn id="78" dur="2000"/>
                                        <p:tgtEl>
                                          <p:spTgt spid="4"/>
                                        </p:tgtEl>
                                        <p:attrNameLst>
                                          <p:attrName>ppt_y</p:attrName>
                                        </p:attrNameLst>
                                      </p:cBhvr>
                                      <p:tavLst>
                                        <p:tav tm="0">
                                          <p:val>
                                            <p:strVal val="ppt_y"/>
                                          </p:val>
                                        </p:tav>
                                        <p:tav tm="100000">
                                          <p:val>
                                            <p:fltVal val="0.5"/>
                                          </p:val>
                                        </p:tav>
                                      </p:tavLst>
                                    </p:anim>
                                    <p:set>
                                      <p:cBhvr>
                                        <p:cTn id="79" dur="1" fill="hold">
                                          <p:stCondLst>
                                            <p:cond delay="1999"/>
                                          </p:stCondLst>
                                        </p:cTn>
                                        <p:tgtEl>
                                          <p:spTgt spid="4"/>
                                        </p:tgtEl>
                                        <p:attrNameLst>
                                          <p:attrName>style.visibility</p:attrName>
                                        </p:attrNameLst>
                                      </p:cBhvr>
                                      <p:to>
                                        <p:strVal val="hidden"/>
                                      </p:to>
                                    </p:set>
                                  </p:childTnLst>
                                </p:cTn>
                              </p:par>
                              <p:par>
                                <p:cTn id="80" presetID="23" presetClass="exit" presetSubtype="544" fill="hold" nodeType="withEffect">
                                  <p:stCondLst>
                                    <p:cond delay="0"/>
                                  </p:stCondLst>
                                  <p:childTnLst>
                                    <p:anim calcmode="lin" valueType="num">
                                      <p:cBhvr>
                                        <p:cTn id="81" dur="2000"/>
                                        <p:tgtEl>
                                          <p:spTgt spid="5"/>
                                        </p:tgtEl>
                                        <p:attrNameLst>
                                          <p:attrName>ppt_w</p:attrName>
                                        </p:attrNameLst>
                                      </p:cBhvr>
                                      <p:tavLst>
                                        <p:tav tm="0">
                                          <p:val>
                                            <p:strVal val="ppt_w"/>
                                          </p:val>
                                        </p:tav>
                                        <p:tav tm="100000">
                                          <p:val>
                                            <p:fltVal val="0"/>
                                          </p:val>
                                        </p:tav>
                                      </p:tavLst>
                                    </p:anim>
                                    <p:anim calcmode="lin" valueType="num">
                                      <p:cBhvr>
                                        <p:cTn id="82" dur="2000"/>
                                        <p:tgtEl>
                                          <p:spTgt spid="5"/>
                                        </p:tgtEl>
                                        <p:attrNameLst>
                                          <p:attrName>ppt_h</p:attrName>
                                        </p:attrNameLst>
                                      </p:cBhvr>
                                      <p:tavLst>
                                        <p:tav tm="0">
                                          <p:val>
                                            <p:strVal val="ppt_h"/>
                                          </p:val>
                                        </p:tav>
                                        <p:tav tm="100000">
                                          <p:val>
                                            <p:fltVal val="0"/>
                                          </p:val>
                                        </p:tav>
                                      </p:tavLst>
                                    </p:anim>
                                    <p:anim calcmode="lin" valueType="num">
                                      <p:cBhvr>
                                        <p:cTn id="83" dur="2000"/>
                                        <p:tgtEl>
                                          <p:spTgt spid="5"/>
                                        </p:tgtEl>
                                        <p:attrNameLst>
                                          <p:attrName>ppt_x</p:attrName>
                                        </p:attrNameLst>
                                      </p:cBhvr>
                                      <p:tavLst>
                                        <p:tav tm="0">
                                          <p:val>
                                            <p:strVal val="ppt_x"/>
                                          </p:val>
                                        </p:tav>
                                        <p:tav tm="100000">
                                          <p:val>
                                            <p:fltVal val="0.5"/>
                                          </p:val>
                                        </p:tav>
                                      </p:tavLst>
                                    </p:anim>
                                    <p:anim calcmode="lin" valueType="num">
                                      <p:cBhvr>
                                        <p:cTn id="84" dur="2000"/>
                                        <p:tgtEl>
                                          <p:spTgt spid="5"/>
                                        </p:tgtEl>
                                        <p:attrNameLst>
                                          <p:attrName>ppt_y</p:attrName>
                                        </p:attrNameLst>
                                      </p:cBhvr>
                                      <p:tavLst>
                                        <p:tav tm="0">
                                          <p:val>
                                            <p:strVal val="ppt_y"/>
                                          </p:val>
                                        </p:tav>
                                        <p:tav tm="100000">
                                          <p:val>
                                            <p:fltVal val="0.5"/>
                                          </p:val>
                                        </p:tav>
                                      </p:tavLst>
                                    </p:anim>
                                    <p:set>
                                      <p:cBhvr>
                                        <p:cTn id="85" dur="1" fill="hold">
                                          <p:stCondLst>
                                            <p:cond delay="1999"/>
                                          </p:stCondLst>
                                        </p:cTn>
                                        <p:tgtEl>
                                          <p:spTgt spid="5"/>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6"/>
                                        </p:tgtEl>
                                        <p:attrNameLst>
                                          <p:attrName>ppt_w</p:attrName>
                                        </p:attrNameLst>
                                      </p:cBhvr>
                                      <p:tavLst>
                                        <p:tav tm="0">
                                          <p:val>
                                            <p:strVal val="ppt_w"/>
                                          </p:val>
                                        </p:tav>
                                        <p:tav tm="100000">
                                          <p:val>
                                            <p:fltVal val="0"/>
                                          </p:val>
                                        </p:tav>
                                      </p:tavLst>
                                    </p:anim>
                                    <p:anim calcmode="lin" valueType="num">
                                      <p:cBhvr>
                                        <p:cTn id="88" dur="2000"/>
                                        <p:tgtEl>
                                          <p:spTgt spid="6"/>
                                        </p:tgtEl>
                                        <p:attrNameLst>
                                          <p:attrName>ppt_h</p:attrName>
                                        </p:attrNameLst>
                                      </p:cBhvr>
                                      <p:tavLst>
                                        <p:tav tm="0">
                                          <p:val>
                                            <p:strVal val="ppt_h"/>
                                          </p:val>
                                        </p:tav>
                                        <p:tav tm="100000">
                                          <p:val>
                                            <p:fltVal val="0"/>
                                          </p:val>
                                        </p:tav>
                                      </p:tavLst>
                                    </p:anim>
                                    <p:anim calcmode="lin" valueType="num">
                                      <p:cBhvr>
                                        <p:cTn id="89" dur="2000"/>
                                        <p:tgtEl>
                                          <p:spTgt spid="6"/>
                                        </p:tgtEl>
                                        <p:attrNameLst>
                                          <p:attrName>ppt_x</p:attrName>
                                        </p:attrNameLst>
                                      </p:cBhvr>
                                      <p:tavLst>
                                        <p:tav tm="0">
                                          <p:val>
                                            <p:strVal val="ppt_x"/>
                                          </p:val>
                                        </p:tav>
                                        <p:tav tm="100000">
                                          <p:val>
                                            <p:fltVal val="0.5"/>
                                          </p:val>
                                        </p:tav>
                                      </p:tavLst>
                                    </p:anim>
                                    <p:anim calcmode="lin" valueType="num">
                                      <p:cBhvr>
                                        <p:cTn id="90" dur="2000"/>
                                        <p:tgtEl>
                                          <p:spTgt spid="6"/>
                                        </p:tgtEl>
                                        <p:attrNameLst>
                                          <p:attrName>ppt_y</p:attrName>
                                        </p:attrNameLst>
                                      </p:cBhvr>
                                      <p:tavLst>
                                        <p:tav tm="0">
                                          <p:val>
                                            <p:strVal val="ppt_y"/>
                                          </p:val>
                                        </p:tav>
                                        <p:tav tm="100000">
                                          <p:val>
                                            <p:fltVal val="0.5"/>
                                          </p:val>
                                        </p:tav>
                                      </p:tavLst>
                                    </p:anim>
                                    <p:set>
                                      <p:cBhvr>
                                        <p:cTn id="91" dur="1" fill="hold">
                                          <p:stCondLst>
                                            <p:cond delay="1999"/>
                                          </p:stCondLst>
                                        </p:cTn>
                                        <p:tgtEl>
                                          <p:spTgt spid="6"/>
                                        </p:tgtEl>
                                        <p:attrNameLst>
                                          <p:attrName>style.visibility</p:attrName>
                                        </p:attrNameLst>
                                      </p:cBhvr>
                                      <p:to>
                                        <p:strVal val="hidden"/>
                                      </p:to>
                                    </p:set>
                                  </p:childTnLst>
                                </p:cTn>
                              </p:par>
                              <p:par>
                                <p:cTn id="92" presetID="3" presetClass="exit" presetSubtype="5" fill="hold" nodeType="withEffect">
                                  <p:stCondLst>
                                    <p:cond delay="0"/>
                                  </p:stCondLst>
                                  <p:childTnLst>
                                    <p:animEffect transition="out" filter="blinds(vertical)">
                                      <p:cBhvr>
                                        <p:cTn id="93" dur="2000"/>
                                        <p:tgtEl>
                                          <p:spTgt spid="3"/>
                                        </p:tgtEl>
                                      </p:cBhvr>
                                    </p:animEffect>
                                    <p:set>
                                      <p:cBhvr>
                                        <p:cTn id="94" dur="1" fill="hold">
                                          <p:stCondLst>
                                            <p:cond delay="1999"/>
                                          </p:stCondLst>
                                        </p:cTn>
                                        <p:tgtEl>
                                          <p:spTgt spid="3"/>
                                        </p:tgtEl>
                                        <p:attrNameLst>
                                          <p:attrName>style.visibility</p:attrName>
                                        </p:attrNameLst>
                                      </p:cBhvr>
                                      <p:to>
                                        <p:strVal val="hidden"/>
                                      </p:to>
                                    </p:set>
                                  </p:childTnLst>
                                </p:cTn>
                              </p:par>
                              <p:par>
                                <p:cTn id="95" presetID="3" presetClass="exit" presetSubtype="5" fill="hold" nodeType="withEffect">
                                  <p:stCondLst>
                                    <p:cond delay="0"/>
                                  </p:stCondLst>
                                  <p:childTnLst>
                                    <p:animEffect transition="out" filter="blinds(vertical)">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3" presetClass="exit" presetSubtype="5" fill="hold" nodeType="withEffect">
                                  <p:stCondLst>
                                    <p:cond delay="0"/>
                                  </p:stCondLst>
                                  <p:childTnLst>
                                    <p:animEffect transition="out" filter="blinds(vertical)">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3" presetClass="exit" presetSubtype="5" fill="hold" nodeType="withEffect">
                                  <p:stCondLst>
                                    <p:cond delay="0"/>
                                  </p:stCondLst>
                                  <p:childTnLst>
                                    <p:animEffect transition="out" filter="blinds(vertical)">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23" presetClass="entr" presetSubtype="288"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 calcmode="lin" valueType="num">
                                      <p:cBhvr>
                                        <p:cTn id="114" dur="2000" fill="hold"/>
                                        <p:tgtEl>
                                          <p:spTgt spid="2"/>
                                        </p:tgtEl>
                                        <p:attrNameLst>
                                          <p:attrName>ppt_w</p:attrName>
                                        </p:attrNameLst>
                                      </p:cBhvr>
                                      <p:tavLst>
                                        <p:tav tm="0">
                                          <p:val>
                                            <p:strVal val="4/3*#ppt_w"/>
                                          </p:val>
                                        </p:tav>
                                        <p:tav tm="100000">
                                          <p:val>
                                            <p:strVal val="#ppt_w"/>
                                          </p:val>
                                        </p:tav>
                                      </p:tavLst>
                                    </p:anim>
                                    <p:anim calcmode="lin" valueType="num">
                                      <p:cBhvr>
                                        <p:cTn id="115" dur="2000" fill="hold"/>
                                        <p:tgtEl>
                                          <p:spTgt spid="2"/>
                                        </p:tgtEl>
                                        <p:attrNameLst>
                                          <p:attrName>ppt_h</p:attrName>
                                        </p:attrNameLst>
                                      </p:cBhvr>
                                      <p:tavLst>
                                        <p:tav tm="0">
                                          <p:val>
                                            <p:strVal val="4/3*#ppt_h"/>
                                          </p:val>
                                        </p:tav>
                                        <p:tav tm="100000">
                                          <p:val>
                                            <p:strVal val="#ppt_h"/>
                                          </p:val>
                                        </p:tav>
                                      </p:tavLst>
                                    </p:anim>
                                  </p:childTnLst>
                                </p:cTn>
                              </p:par>
                              <p:par>
                                <p:cTn id="116" presetID="21" presetClass="entr" presetSubtype="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Effect transition="in" filter="wheel(8)">
                                      <p:cBhvr>
                                        <p:cTn id="1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MHHH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png_violeta_by_sofipauliter-d5lm481.png"/>
          <p:cNvPicPr>
            <a:picLocks noChangeAspect="1"/>
          </p:cNvPicPr>
          <p:nvPr/>
        </p:nvPicPr>
        <p:blipFill>
          <a:blip r:embed="rId3">
            <a:clrChange>
              <a:clrFrom>
                <a:srgbClr val="D121BE">
                  <a:alpha val="50980"/>
                </a:srgbClr>
              </a:clrFrom>
              <a:clrTo>
                <a:srgbClr val="D121BE">
                  <a:alpha val="0"/>
                </a:srgbClr>
              </a:clrTo>
            </a:clrChange>
            <a:duotone>
              <a:schemeClr val="accent1">
                <a:shade val="45000"/>
                <a:satMod val="135000"/>
              </a:schemeClr>
              <a:prstClr val="white"/>
            </a:duotone>
            <a:lum bright="-20000" contrast="40000"/>
          </a:blip>
          <a:stretch>
            <a:fillRect/>
          </a:stretch>
        </p:blipFill>
        <p:spPr>
          <a:xfrm rot="15483480">
            <a:off x="-654501" y="-531806"/>
            <a:ext cx="6350199" cy="6292345"/>
          </a:xfrm>
          <a:prstGeom prst="rect">
            <a:avLst/>
          </a:prstGeom>
          <a:effectLst>
            <a:reflection blurRad="6350" stA="50000" endA="300" endPos="90000" dir="5400000" sy="-100000" algn="bl" rotWithShape="0"/>
          </a:effectLst>
        </p:spPr>
      </p:pic>
      <p:pic>
        <p:nvPicPr>
          <p:cNvPr id="5" name="4 Imagen" descr="circulo_png_violeta_by_sofipauliter-d5lm481.png"/>
          <p:cNvPicPr>
            <a:picLocks noChangeAspect="1"/>
          </p:cNvPicPr>
          <p:nvPr/>
        </p:nvPicPr>
        <p:blipFill>
          <a:blip r:embed="rId3">
            <a:clrChange>
              <a:clrFrom>
                <a:srgbClr val="D121BE">
                  <a:alpha val="50980"/>
                </a:srgbClr>
              </a:clrFrom>
              <a:clrTo>
                <a:srgbClr val="D121BE">
                  <a:alpha val="0"/>
                </a:srgbClr>
              </a:clrTo>
            </a:clrChange>
            <a:duotone>
              <a:schemeClr val="accent1">
                <a:shade val="45000"/>
                <a:satMod val="135000"/>
              </a:schemeClr>
              <a:prstClr val="white"/>
            </a:duotone>
            <a:lum bright="-20000" contrast="40000"/>
          </a:blip>
          <a:stretch>
            <a:fillRect/>
          </a:stretch>
        </p:blipFill>
        <p:spPr>
          <a:xfrm rot="16876280" flipV="1">
            <a:off x="3028882" y="-455698"/>
            <a:ext cx="6465365" cy="6527621"/>
          </a:xfrm>
          <a:prstGeom prst="rect">
            <a:avLst/>
          </a:prstGeom>
          <a:effectLst>
            <a:reflection blurRad="6350" stA="50000" endA="300" endPos="90000" dir="5400000" sy="-100000" algn="bl" rotWithShape="0"/>
          </a:effectLst>
        </p:spPr>
      </p:pic>
      <p:sp>
        <p:nvSpPr>
          <p:cNvPr id="6" name="5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8" presetClass="emph" presetSubtype="0" fill="hold" nodeType="withEffect">
                                  <p:stCondLst>
                                    <p:cond delay="0"/>
                                  </p:stCondLst>
                                  <p:childTnLst>
                                    <p:animRot by="21600000">
                                      <p:cBhvr>
                                        <p:cTn id="12" dur="2000" fill="hold"/>
                                        <p:tgtEl>
                                          <p:spTgt spid="4"/>
                                        </p:tgtEl>
                                        <p:attrNameLst>
                                          <p:attrName>r</p:attrName>
                                        </p:attrNameLst>
                                      </p:cBhvr>
                                    </p:animRot>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0-#ppt_h/2"/>
                                          </p:val>
                                        </p:tav>
                                        <p:tav tm="100000">
                                          <p:val>
                                            <p:strVal val="#ppt_y"/>
                                          </p:val>
                                        </p:tav>
                                      </p:tavLst>
                                    </p:anim>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4"/>
                                        </p:tgtEl>
                                        <p:attrNameLst>
                                          <p:attrName>ppt_x</p:attrName>
                                        </p:attrNameLst>
                                      </p:cBhvr>
                                      <p:tavLst>
                                        <p:tav tm="0">
                                          <p:val>
                                            <p:strVal val="ppt_x"/>
                                          </p:val>
                                        </p:tav>
                                        <p:tav tm="100000">
                                          <p:val>
                                            <p:strVal val="ppt_x-ppt_w/2"/>
                                          </p:val>
                                        </p:tav>
                                      </p:tavLst>
                                    </p:anim>
                                    <p:anim calcmode="lin" valueType="num">
                                      <p:cBhvr>
                                        <p:cTn id="22" dur="2000"/>
                                        <p:tgtEl>
                                          <p:spTgt spid="4"/>
                                        </p:tgtEl>
                                        <p:attrNameLst>
                                          <p:attrName>ppt_y</p:attrName>
                                        </p:attrNameLst>
                                      </p:cBhvr>
                                      <p:tavLst>
                                        <p:tav tm="0">
                                          <p:val>
                                            <p:strVal val="ppt_y"/>
                                          </p:val>
                                        </p:tav>
                                        <p:tav tm="100000">
                                          <p:val>
                                            <p:strVal val="ppt_y"/>
                                          </p:val>
                                        </p:tav>
                                      </p:tavLst>
                                    </p:anim>
                                    <p:anim calcmode="lin" valueType="num">
                                      <p:cBhvr>
                                        <p:cTn id="23" dur="2000"/>
                                        <p:tgtEl>
                                          <p:spTgt spid="4"/>
                                        </p:tgtEl>
                                        <p:attrNameLst>
                                          <p:attrName>ppt_w</p:attrName>
                                        </p:attrNameLst>
                                      </p:cBhvr>
                                      <p:tavLst>
                                        <p:tav tm="0">
                                          <p:val>
                                            <p:strVal val="ppt_w"/>
                                          </p:val>
                                        </p:tav>
                                        <p:tav tm="100000">
                                          <p:val>
                                            <p:fltVal val="0"/>
                                          </p:val>
                                        </p:tav>
                                      </p:tavLst>
                                    </p:anim>
                                    <p:anim calcmode="lin" valueType="num">
                                      <p:cBhvr>
                                        <p:cTn id="24" dur="2000"/>
                                        <p:tgtEl>
                                          <p:spTgt spid="4"/>
                                        </p:tgtEl>
                                        <p:attrNameLst>
                                          <p:attrName>ppt_h</p:attrName>
                                        </p:attrNameLst>
                                      </p:cBhvr>
                                      <p:tavLst>
                                        <p:tav tm="0">
                                          <p:val>
                                            <p:strVal val="ppt_h"/>
                                          </p:val>
                                        </p:tav>
                                        <p:tav tm="100000">
                                          <p:val>
                                            <p:strVal val="ppt_h"/>
                                          </p:val>
                                        </p:tav>
                                      </p:tavLst>
                                    </p:anim>
                                    <p:set>
                                      <p:cBhvr>
                                        <p:cTn id="25" dur="1" fill="hold">
                                          <p:stCondLst>
                                            <p:cond delay="1999"/>
                                          </p:stCondLst>
                                        </p:cTn>
                                        <p:tgtEl>
                                          <p:spTgt spid="4"/>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5"/>
                                        </p:tgtEl>
                                        <p:attrNameLst>
                                          <p:attrName>ppt_x</p:attrName>
                                        </p:attrNameLst>
                                      </p:cBhvr>
                                      <p:tavLst>
                                        <p:tav tm="0">
                                          <p:val>
                                            <p:strVal val="ppt_x"/>
                                          </p:val>
                                        </p:tav>
                                        <p:tav tm="100000">
                                          <p:val>
                                            <p:strVal val="ppt_x+ppt_w/2"/>
                                          </p:val>
                                        </p:tav>
                                      </p:tavLst>
                                    </p:anim>
                                    <p:anim calcmode="lin" valueType="num">
                                      <p:cBhvr>
                                        <p:cTn id="28" dur="2000"/>
                                        <p:tgtEl>
                                          <p:spTgt spid="5"/>
                                        </p:tgtEl>
                                        <p:attrNameLst>
                                          <p:attrName>ppt_y</p:attrName>
                                        </p:attrNameLst>
                                      </p:cBhvr>
                                      <p:tavLst>
                                        <p:tav tm="0">
                                          <p:val>
                                            <p:strVal val="ppt_y"/>
                                          </p:val>
                                        </p:tav>
                                        <p:tav tm="100000">
                                          <p:val>
                                            <p:strVal val="ppt_y"/>
                                          </p:val>
                                        </p:tav>
                                      </p:tavLst>
                                    </p:anim>
                                    <p:anim calcmode="lin" valueType="num">
                                      <p:cBhvr>
                                        <p:cTn id="29" dur="2000"/>
                                        <p:tgtEl>
                                          <p:spTgt spid="5"/>
                                        </p:tgtEl>
                                        <p:attrNameLst>
                                          <p:attrName>ppt_w</p:attrName>
                                        </p:attrNameLst>
                                      </p:cBhvr>
                                      <p:tavLst>
                                        <p:tav tm="0">
                                          <p:val>
                                            <p:strVal val="ppt_w"/>
                                          </p:val>
                                        </p:tav>
                                        <p:tav tm="100000">
                                          <p:val>
                                            <p:fltVal val="0"/>
                                          </p:val>
                                        </p:tav>
                                      </p:tavLst>
                                    </p:anim>
                                    <p:anim calcmode="lin" valueType="num">
                                      <p:cBhvr>
                                        <p:cTn id="30" dur="2000"/>
                                        <p:tgtEl>
                                          <p:spTgt spid="5"/>
                                        </p:tgtEl>
                                        <p:attrNameLst>
                                          <p:attrName>ppt_h</p:attrName>
                                        </p:attrNameLst>
                                      </p:cBhvr>
                                      <p:tavLst>
                                        <p:tav tm="0">
                                          <p:val>
                                            <p:strVal val="ppt_h"/>
                                          </p:val>
                                        </p:tav>
                                        <p:tav tm="100000">
                                          <p:val>
                                            <p:strVal val="ppt_h"/>
                                          </p:val>
                                        </p:tav>
                                      </p:tavLst>
                                    </p:anim>
                                    <p:set>
                                      <p:cBhvr>
                                        <p:cTn id="31" dur="1" fill="hold">
                                          <p:stCondLst>
                                            <p:cond delay="1999"/>
                                          </p:stCondLst>
                                        </p:cTn>
                                        <p:tgtEl>
                                          <p:spTgt spid="5"/>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UJK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071802" y="21429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425196">
            <a:off x="4605939" y="248204"/>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143238" y="92867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25196">
            <a:off x="4605937" y="962584"/>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3143242" y="1500180"/>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25196">
            <a:off x="4605941" y="1534088"/>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143240" y="2214560"/>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25196">
            <a:off x="4605939" y="2248468"/>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3143240" y="278606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5196">
            <a:off x="4605939" y="2819971"/>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143238" y="350044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25196">
            <a:off x="4605937" y="3534351"/>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3143242" y="4071947"/>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25196">
            <a:off x="4605941" y="4105855"/>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1785916" y="21427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4" y="92865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8" y="150016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6" y="221454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78604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4" y="350042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8" y="4071930"/>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357156" y="21427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4" y="92865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8" y="150016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6" y="221454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78604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4" y="350042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8" y="4071930"/>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425196">
            <a:off x="6177572" y="180372"/>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0" y="894752"/>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4" y="146625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2" y="218063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75213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0" y="346651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4" y="403802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7677770" y="180372"/>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68" y="894752"/>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72" y="146625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0" y="2180636"/>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75213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68" y="3466519"/>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72" y="4038023"/>
            <a:ext cx="1071538" cy="1071570"/>
          </a:xfrm>
          <a:prstGeom prst="teardrop">
            <a:avLst>
              <a:gd name="adj" fmla="val 138254"/>
            </a:avLst>
          </a:prstGeom>
          <a:gradFill flip="none" rotWithShape="1">
            <a:gsLst>
              <a:gs pos="48000">
                <a:schemeClr val="tx1">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0-#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0-#ppt_w/2"/>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0-#ppt_w/2"/>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0-#ppt_w/2"/>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2000" fill="hold"/>
                                        <p:tgtEl>
                                          <p:spTgt spid="28"/>
                                        </p:tgtEl>
                                        <p:attrNameLst>
                                          <p:attrName>ppt_x</p:attrName>
                                        </p:attrNameLst>
                                      </p:cBhvr>
                                      <p:tavLst>
                                        <p:tav tm="0">
                                          <p:val>
                                            <p:strVal val="0-#ppt_w/2"/>
                                          </p:val>
                                        </p:tav>
                                        <p:tav tm="100000">
                                          <p:val>
                                            <p:strVal val="#ppt_x"/>
                                          </p:val>
                                        </p:tav>
                                      </p:tavLst>
                                    </p:anim>
                                    <p:anim calcmode="lin" valueType="num">
                                      <p:cBhvr additive="base">
                                        <p:cTn id="82" dur="2000" fill="hold"/>
                                        <p:tgtEl>
                                          <p:spTgt spid="28"/>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2000" fill="hold"/>
                                        <p:tgtEl>
                                          <p:spTgt spid="29"/>
                                        </p:tgtEl>
                                        <p:attrNameLst>
                                          <p:attrName>ppt_x</p:attrName>
                                        </p:attrNameLst>
                                      </p:cBhvr>
                                      <p:tavLst>
                                        <p:tav tm="0">
                                          <p:val>
                                            <p:strVal val="0-#ppt_w/2"/>
                                          </p:val>
                                        </p:tav>
                                        <p:tav tm="100000">
                                          <p:val>
                                            <p:strVal val="#ppt_x"/>
                                          </p:val>
                                        </p:tav>
                                      </p:tavLst>
                                    </p:anim>
                                    <p:anim calcmode="lin" valueType="num">
                                      <p:cBhvr additive="base">
                                        <p:cTn id="86" dur="2000" fill="hold"/>
                                        <p:tgtEl>
                                          <p:spTgt spid="29"/>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2000" fill="hold"/>
                                        <p:tgtEl>
                                          <p:spTgt spid="30"/>
                                        </p:tgtEl>
                                        <p:attrNameLst>
                                          <p:attrName>ppt_x</p:attrName>
                                        </p:attrNameLst>
                                      </p:cBhvr>
                                      <p:tavLst>
                                        <p:tav tm="0">
                                          <p:val>
                                            <p:strVal val="0-#ppt_w/2"/>
                                          </p:val>
                                        </p:tav>
                                        <p:tav tm="100000">
                                          <p:val>
                                            <p:strVal val="#ppt_x"/>
                                          </p:val>
                                        </p:tav>
                                      </p:tavLst>
                                    </p:anim>
                                    <p:anim calcmode="lin" valueType="num">
                                      <p:cBhvr additive="base">
                                        <p:cTn id="90" dur="2000" fill="hold"/>
                                        <p:tgtEl>
                                          <p:spTgt spid="30"/>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30"/>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4"/>
                                        </p:tgtEl>
                                        <p:attrNameLst>
                                          <p:attrName>style.visibility</p:attrName>
                                        </p:attrNameLst>
                                      </p:cBhvr>
                                      <p:to>
                                        <p:strVal val="visible"/>
                                      </p:to>
                                    </p:set>
                                    <p:anim calcmode="lin" valueType="num">
                                      <p:cBhvr additive="base">
                                        <p:cTn id="135" dur="2000" fill="hold"/>
                                        <p:tgtEl>
                                          <p:spTgt spid="4"/>
                                        </p:tgtEl>
                                        <p:attrNameLst>
                                          <p:attrName>ppt_x</p:attrName>
                                        </p:attrNameLst>
                                      </p:cBhvr>
                                      <p:tavLst>
                                        <p:tav tm="0">
                                          <p:val>
                                            <p:strVal val="1+#ppt_w/2"/>
                                          </p:val>
                                        </p:tav>
                                        <p:tav tm="100000">
                                          <p:val>
                                            <p:strVal val="#ppt_x"/>
                                          </p:val>
                                        </p:tav>
                                      </p:tavLst>
                                    </p:anim>
                                    <p:anim calcmode="lin" valueType="num">
                                      <p:cBhvr additive="base">
                                        <p:cTn id="136" dur="2000" fill="hold"/>
                                        <p:tgtEl>
                                          <p:spTgt spid="4"/>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additive="base">
                                        <p:cTn id="139" dur="2000" fill="hold"/>
                                        <p:tgtEl>
                                          <p:spTgt spid="6"/>
                                        </p:tgtEl>
                                        <p:attrNameLst>
                                          <p:attrName>ppt_x</p:attrName>
                                        </p:attrNameLst>
                                      </p:cBhvr>
                                      <p:tavLst>
                                        <p:tav tm="0">
                                          <p:val>
                                            <p:strVal val="1+#ppt_w/2"/>
                                          </p:val>
                                        </p:tav>
                                        <p:tav tm="100000">
                                          <p:val>
                                            <p:strVal val="#ppt_x"/>
                                          </p:val>
                                        </p:tav>
                                      </p:tavLst>
                                    </p:anim>
                                    <p:anim calcmode="lin" valueType="num">
                                      <p:cBhvr additive="base">
                                        <p:cTn id="140" dur="2000" fill="hold"/>
                                        <p:tgtEl>
                                          <p:spTgt spid="6"/>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8"/>
                                        </p:tgtEl>
                                        <p:attrNameLst>
                                          <p:attrName>style.visibility</p:attrName>
                                        </p:attrNameLst>
                                      </p:cBhvr>
                                      <p:to>
                                        <p:strVal val="visible"/>
                                      </p:to>
                                    </p:set>
                                    <p:anim calcmode="lin" valueType="num">
                                      <p:cBhvr additive="base">
                                        <p:cTn id="143" dur="2000" fill="hold"/>
                                        <p:tgtEl>
                                          <p:spTgt spid="8"/>
                                        </p:tgtEl>
                                        <p:attrNameLst>
                                          <p:attrName>ppt_x</p:attrName>
                                        </p:attrNameLst>
                                      </p:cBhvr>
                                      <p:tavLst>
                                        <p:tav tm="0">
                                          <p:val>
                                            <p:strVal val="1+#ppt_w/2"/>
                                          </p:val>
                                        </p:tav>
                                        <p:tav tm="100000">
                                          <p:val>
                                            <p:strVal val="#ppt_x"/>
                                          </p:val>
                                        </p:tav>
                                      </p:tavLst>
                                    </p:anim>
                                    <p:anim calcmode="lin" valueType="num">
                                      <p:cBhvr additive="base">
                                        <p:cTn id="144" dur="2000" fill="hold"/>
                                        <p:tgtEl>
                                          <p:spTgt spid="8"/>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2000" fill="hold"/>
                                        <p:tgtEl>
                                          <p:spTgt spid="10"/>
                                        </p:tgtEl>
                                        <p:attrNameLst>
                                          <p:attrName>ppt_x</p:attrName>
                                        </p:attrNameLst>
                                      </p:cBhvr>
                                      <p:tavLst>
                                        <p:tav tm="0">
                                          <p:val>
                                            <p:strVal val="1+#ppt_w/2"/>
                                          </p:val>
                                        </p:tav>
                                        <p:tav tm="100000">
                                          <p:val>
                                            <p:strVal val="#ppt_x"/>
                                          </p:val>
                                        </p:tav>
                                      </p:tavLst>
                                    </p:anim>
                                    <p:anim calcmode="lin" valueType="num">
                                      <p:cBhvr additive="base">
                                        <p:cTn id="148" dur="2000" fill="hold"/>
                                        <p:tgtEl>
                                          <p:spTgt spid="10"/>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2"/>
                                        </p:tgtEl>
                                        <p:attrNameLst>
                                          <p:attrName>style.visibility</p:attrName>
                                        </p:attrNameLst>
                                      </p:cBhvr>
                                      <p:to>
                                        <p:strVal val="visible"/>
                                      </p:to>
                                    </p:set>
                                    <p:anim calcmode="lin" valueType="num">
                                      <p:cBhvr additive="base">
                                        <p:cTn id="151" dur="2000" fill="hold"/>
                                        <p:tgtEl>
                                          <p:spTgt spid="12"/>
                                        </p:tgtEl>
                                        <p:attrNameLst>
                                          <p:attrName>ppt_x</p:attrName>
                                        </p:attrNameLst>
                                      </p:cBhvr>
                                      <p:tavLst>
                                        <p:tav tm="0">
                                          <p:val>
                                            <p:strVal val="1+#ppt_w/2"/>
                                          </p:val>
                                        </p:tav>
                                        <p:tav tm="100000">
                                          <p:val>
                                            <p:strVal val="#ppt_x"/>
                                          </p:val>
                                        </p:tav>
                                      </p:tavLst>
                                    </p:anim>
                                    <p:anim calcmode="lin" valueType="num">
                                      <p:cBhvr additive="base">
                                        <p:cTn id="152" dur="2000" fill="hold"/>
                                        <p:tgtEl>
                                          <p:spTgt spid="12"/>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additive="base">
                                        <p:cTn id="155" dur="2000" fill="hold"/>
                                        <p:tgtEl>
                                          <p:spTgt spid="14"/>
                                        </p:tgtEl>
                                        <p:attrNameLst>
                                          <p:attrName>ppt_x</p:attrName>
                                        </p:attrNameLst>
                                      </p:cBhvr>
                                      <p:tavLst>
                                        <p:tav tm="0">
                                          <p:val>
                                            <p:strVal val="1+#ppt_w/2"/>
                                          </p:val>
                                        </p:tav>
                                        <p:tav tm="100000">
                                          <p:val>
                                            <p:strVal val="#ppt_x"/>
                                          </p:val>
                                        </p:tav>
                                      </p:tavLst>
                                    </p:anim>
                                    <p:anim calcmode="lin" valueType="num">
                                      <p:cBhvr additive="base">
                                        <p:cTn id="156" dur="2000" fill="hold"/>
                                        <p:tgtEl>
                                          <p:spTgt spid="14"/>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6"/>
                                        </p:tgtEl>
                                        <p:attrNameLst>
                                          <p:attrName>style.visibility</p:attrName>
                                        </p:attrNameLst>
                                      </p:cBhvr>
                                      <p:to>
                                        <p:strVal val="visible"/>
                                      </p:to>
                                    </p:set>
                                    <p:anim calcmode="lin" valueType="num">
                                      <p:cBhvr additive="base">
                                        <p:cTn id="159" dur="2000" fill="hold"/>
                                        <p:tgtEl>
                                          <p:spTgt spid="16"/>
                                        </p:tgtEl>
                                        <p:attrNameLst>
                                          <p:attrName>ppt_x</p:attrName>
                                        </p:attrNameLst>
                                      </p:cBhvr>
                                      <p:tavLst>
                                        <p:tav tm="0">
                                          <p:val>
                                            <p:strVal val="1+#ppt_w/2"/>
                                          </p:val>
                                        </p:tav>
                                        <p:tav tm="100000">
                                          <p:val>
                                            <p:strVal val="#ppt_x"/>
                                          </p:val>
                                        </p:tav>
                                      </p:tavLst>
                                    </p:anim>
                                    <p:anim calcmode="lin" valueType="num">
                                      <p:cBhvr additive="base">
                                        <p:cTn id="160" dur="2000" fill="hold"/>
                                        <p:tgtEl>
                                          <p:spTgt spid="16"/>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2000" fill="hold"/>
                                        <p:tgtEl>
                                          <p:spTgt spid="31"/>
                                        </p:tgtEl>
                                        <p:attrNameLst>
                                          <p:attrName>ppt_x</p:attrName>
                                        </p:attrNameLst>
                                      </p:cBhvr>
                                      <p:tavLst>
                                        <p:tav tm="0">
                                          <p:val>
                                            <p:strVal val="1+#ppt_w/2"/>
                                          </p:val>
                                        </p:tav>
                                        <p:tav tm="100000">
                                          <p:val>
                                            <p:strVal val="#ppt_x"/>
                                          </p:val>
                                        </p:tav>
                                      </p:tavLst>
                                    </p:anim>
                                    <p:anim calcmode="lin" valueType="num">
                                      <p:cBhvr additive="base">
                                        <p:cTn id="164" dur="2000" fill="hold"/>
                                        <p:tgtEl>
                                          <p:spTgt spid="31"/>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2000" fill="hold"/>
                                        <p:tgtEl>
                                          <p:spTgt spid="32"/>
                                        </p:tgtEl>
                                        <p:attrNameLst>
                                          <p:attrName>ppt_x</p:attrName>
                                        </p:attrNameLst>
                                      </p:cBhvr>
                                      <p:tavLst>
                                        <p:tav tm="0">
                                          <p:val>
                                            <p:strVal val="1+#ppt_w/2"/>
                                          </p:val>
                                        </p:tav>
                                        <p:tav tm="100000">
                                          <p:val>
                                            <p:strVal val="#ppt_x"/>
                                          </p:val>
                                        </p:tav>
                                      </p:tavLst>
                                    </p:anim>
                                    <p:anim calcmode="lin" valueType="num">
                                      <p:cBhvr additive="base">
                                        <p:cTn id="168" dur="2000" fill="hold"/>
                                        <p:tgtEl>
                                          <p:spTgt spid="32"/>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2000" fill="hold"/>
                                        <p:tgtEl>
                                          <p:spTgt spid="33"/>
                                        </p:tgtEl>
                                        <p:attrNameLst>
                                          <p:attrName>ppt_x</p:attrName>
                                        </p:attrNameLst>
                                      </p:cBhvr>
                                      <p:tavLst>
                                        <p:tav tm="0">
                                          <p:val>
                                            <p:strVal val="1+#ppt_w/2"/>
                                          </p:val>
                                        </p:tav>
                                        <p:tav tm="100000">
                                          <p:val>
                                            <p:strVal val="#ppt_x"/>
                                          </p:val>
                                        </p:tav>
                                      </p:tavLst>
                                    </p:anim>
                                    <p:anim calcmode="lin" valueType="num">
                                      <p:cBhvr additive="base">
                                        <p:cTn id="172" dur="2000" fill="hold"/>
                                        <p:tgtEl>
                                          <p:spTgt spid="33"/>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4"/>
                                        </p:tgtEl>
                                        <p:attrNameLst>
                                          <p:attrName>style.visibility</p:attrName>
                                        </p:attrNameLst>
                                      </p:cBhvr>
                                      <p:to>
                                        <p:strVal val="visible"/>
                                      </p:to>
                                    </p:set>
                                    <p:anim calcmode="lin" valueType="num">
                                      <p:cBhvr additive="base">
                                        <p:cTn id="175" dur="2000" fill="hold"/>
                                        <p:tgtEl>
                                          <p:spTgt spid="34"/>
                                        </p:tgtEl>
                                        <p:attrNameLst>
                                          <p:attrName>ppt_x</p:attrName>
                                        </p:attrNameLst>
                                      </p:cBhvr>
                                      <p:tavLst>
                                        <p:tav tm="0">
                                          <p:val>
                                            <p:strVal val="1+#ppt_w/2"/>
                                          </p:val>
                                        </p:tav>
                                        <p:tav tm="100000">
                                          <p:val>
                                            <p:strVal val="#ppt_x"/>
                                          </p:val>
                                        </p:tav>
                                      </p:tavLst>
                                    </p:anim>
                                    <p:anim calcmode="lin" valueType="num">
                                      <p:cBhvr additive="base">
                                        <p:cTn id="176" dur="2000" fill="hold"/>
                                        <p:tgtEl>
                                          <p:spTgt spid="34"/>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5"/>
                                        </p:tgtEl>
                                        <p:attrNameLst>
                                          <p:attrName>style.visibility</p:attrName>
                                        </p:attrNameLst>
                                      </p:cBhvr>
                                      <p:to>
                                        <p:strVal val="visible"/>
                                      </p:to>
                                    </p:set>
                                    <p:anim calcmode="lin" valueType="num">
                                      <p:cBhvr additive="base">
                                        <p:cTn id="179" dur="2000" fill="hold"/>
                                        <p:tgtEl>
                                          <p:spTgt spid="35"/>
                                        </p:tgtEl>
                                        <p:attrNameLst>
                                          <p:attrName>ppt_x</p:attrName>
                                        </p:attrNameLst>
                                      </p:cBhvr>
                                      <p:tavLst>
                                        <p:tav tm="0">
                                          <p:val>
                                            <p:strVal val="1+#ppt_w/2"/>
                                          </p:val>
                                        </p:tav>
                                        <p:tav tm="100000">
                                          <p:val>
                                            <p:strVal val="#ppt_x"/>
                                          </p:val>
                                        </p:tav>
                                      </p:tavLst>
                                    </p:anim>
                                    <p:anim calcmode="lin" valueType="num">
                                      <p:cBhvr additive="base">
                                        <p:cTn id="180" dur="2000" fill="hold"/>
                                        <p:tgtEl>
                                          <p:spTgt spid="35"/>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6"/>
                                        </p:tgtEl>
                                        <p:attrNameLst>
                                          <p:attrName>style.visibility</p:attrName>
                                        </p:attrNameLst>
                                      </p:cBhvr>
                                      <p:to>
                                        <p:strVal val="visible"/>
                                      </p:to>
                                    </p:set>
                                    <p:anim calcmode="lin" valueType="num">
                                      <p:cBhvr additive="base">
                                        <p:cTn id="183" dur="2000" fill="hold"/>
                                        <p:tgtEl>
                                          <p:spTgt spid="36"/>
                                        </p:tgtEl>
                                        <p:attrNameLst>
                                          <p:attrName>ppt_x</p:attrName>
                                        </p:attrNameLst>
                                      </p:cBhvr>
                                      <p:tavLst>
                                        <p:tav tm="0">
                                          <p:val>
                                            <p:strVal val="1+#ppt_w/2"/>
                                          </p:val>
                                        </p:tav>
                                        <p:tav tm="100000">
                                          <p:val>
                                            <p:strVal val="#ppt_x"/>
                                          </p:val>
                                        </p:tav>
                                      </p:tavLst>
                                    </p:anim>
                                    <p:anim calcmode="lin" valueType="num">
                                      <p:cBhvr additive="base">
                                        <p:cTn id="184" dur="2000" fill="hold"/>
                                        <p:tgtEl>
                                          <p:spTgt spid="36"/>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7"/>
                                        </p:tgtEl>
                                        <p:attrNameLst>
                                          <p:attrName>style.visibility</p:attrName>
                                        </p:attrNameLst>
                                      </p:cBhvr>
                                      <p:to>
                                        <p:strVal val="visible"/>
                                      </p:to>
                                    </p:set>
                                    <p:anim calcmode="lin" valueType="num">
                                      <p:cBhvr additive="base">
                                        <p:cTn id="187" dur="2000" fill="hold"/>
                                        <p:tgtEl>
                                          <p:spTgt spid="37"/>
                                        </p:tgtEl>
                                        <p:attrNameLst>
                                          <p:attrName>ppt_x</p:attrName>
                                        </p:attrNameLst>
                                      </p:cBhvr>
                                      <p:tavLst>
                                        <p:tav tm="0">
                                          <p:val>
                                            <p:strVal val="1+#ppt_w/2"/>
                                          </p:val>
                                        </p:tav>
                                        <p:tav tm="100000">
                                          <p:val>
                                            <p:strVal val="#ppt_x"/>
                                          </p:val>
                                        </p:tav>
                                      </p:tavLst>
                                    </p:anim>
                                    <p:anim calcmode="lin" valueType="num">
                                      <p:cBhvr additive="base">
                                        <p:cTn id="188" dur="2000" fill="hold"/>
                                        <p:tgtEl>
                                          <p:spTgt spid="37"/>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8"/>
                                        </p:tgtEl>
                                        <p:attrNameLst>
                                          <p:attrName>style.visibility</p:attrName>
                                        </p:attrNameLst>
                                      </p:cBhvr>
                                      <p:to>
                                        <p:strVal val="visible"/>
                                      </p:to>
                                    </p:set>
                                    <p:anim calcmode="lin" valueType="num">
                                      <p:cBhvr additive="base">
                                        <p:cTn id="191" dur="2000" fill="hold"/>
                                        <p:tgtEl>
                                          <p:spTgt spid="38"/>
                                        </p:tgtEl>
                                        <p:attrNameLst>
                                          <p:attrName>ppt_x</p:attrName>
                                        </p:attrNameLst>
                                      </p:cBhvr>
                                      <p:tavLst>
                                        <p:tav tm="0">
                                          <p:val>
                                            <p:strVal val="1+#ppt_w/2"/>
                                          </p:val>
                                        </p:tav>
                                        <p:tav tm="100000">
                                          <p:val>
                                            <p:strVal val="#ppt_x"/>
                                          </p:val>
                                        </p:tav>
                                      </p:tavLst>
                                    </p:anim>
                                    <p:anim calcmode="lin" valueType="num">
                                      <p:cBhvr additive="base">
                                        <p:cTn id="192" dur="2000" fill="hold"/>
                                        <p:tgtEl>
                                          <p:spTgt spid="38"/>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39"/>
                                        </p:tgtEl>
                                        <p:attrNameLst>
                                          <p:attrName>style.visibility</p:attrName>
                                        </p:attrNameLst>
                                      </p:cBhvr>
                                      <p:to>
                                        <p:strVal val="visible"/>
                                      </p:to>
                                    </p:set>
                                    <p:anim calcmode="lin" valueType="num">
                                      <p:cBhvr additive="base">
                                        <p:cTn id="195" dur="2000" fill="hold"/>
                                        <p:tgtEl>
                                          <p:spTgt spid="39"/>
                                        </p:tgtEl>
                                        <p:attrNameLst>
                                          <p:attrName>ppt_x</p:attrName>
                                        </p:attrNameLst>
                                      </p:cBhvr>
                                      <p:tavLst>
                                        <p:tav tm="0">
                                          <p:val>
                                            <p:strVal val="1+#ppt_w/2"/>
                                          </p:val>
                                        </p:tav>
                                        <p:tav tm="100000">
                                          <p:val>
                                            <p:strVal val="#ppt_x"/>
                                          </p:val>
                                        </p:tav>
                                      </p:tavLst>
                                    </p:anim>
                                    <p:anim calcmode="lin" valueType="num">
                                      <p:cBhvr additive="base">
                                        <p:cTn id="196" dur="2000" fill="hold"/>
                                        <p:tgtEl>
                                          <p:spTgt spid="39"/>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 calcmode="lin" valueType="num">
                                      <p:cBhvr additive="base">
                                        <p:cTn id="199" dur="2000" fill="hold"/>
                                        <p:tgtEl>
                                          <p:spTgt spid="40"/>
                                        </p:tgtEl>
                                        <p:attrNameLst>
                                          <p:attrName>ppt_x</p:attrName>
                                        </p:attrNameLst>
                                      </p:cBhvr>
                                      <p:tavLst>
                                        <p:tav tm="0">
                                          <p:val>
                                            <p:strVal val="1+#ppt_w/2"/>
                                          </p:val>
                                        </p:tav>
                                        <p:tav tm="100000">
                                          <p:val>
                                            <p:strVal val="#ppt_x"/>
                                          </p:val>
                                        </p:tav>
                                      </p:tavLst>
                                    </p:anim>
                                    <p:anim calcmode="lin" valueType="num">
                                      <p:cBhvr additive="base">
                                        <p:cTn id="200" dur="2000" fill="hold"/>
                                        <p:tgtEl>
                                          <p:spTgt spid="40"/>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1"/>
                                        </p:tgtEl>
                                        <p:attrNameLst>
                                          <p:attrName>style.visibility</p:attrName>
                                        </p:attrNameLst>
                                      </p:cBhvr>
                                      <p:to>
                                        <p:strVal val="visible"/>
                                      </p:to>
                                    </p:set>
                                    <p:anim calcmode="lin" valueType="num">
                                      <p:cBhvr additive="base">
                                        <p:cTn id="203" dur="2000" fill="hold"/>
                                        <p:tgtEl>
                                          <p:spTgt spid="41"/>
                                        </p:tgtEl>
                                        <p:attrNameLst>
                                          <p:attrName>ppt_x</p:attrName>
                                        </p:attrNameLst>
                                      </p:cBhvr>
                                      <p:tavLst>
                                        <p:tav tm="0">
                                          <p:val>
                                            <p:strVal val="1+#ppt_w/2"/>
                                          </p:val>
                                        </p:tav>
                                        <p:tav tm="100000">
                                          <p:val>
                                            <p:strVal val="#ppt_x"/>
                                          </p:val>
                                        </p:tav>
                                      </p:tavLst>
                                    </p:anim>
                                    <p:anim calcmode="lin" valueType="num">
                                      <p:cBhvr additive="base">
                                        <p:cTn id="204" dur="2000" fill="hold"/>
                                        <p:tgtEl>
                                          <p:spTgt spid="41"/>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2"/>
                                        </p:tgtEl>
                                        <p:attrNameLst>
                                          <p:attrName>style.visibility</p:attrName>
                                        </p:attrNameLst>
                                      </p:cBhvr>
                                      <p:to>
                                        <p:strVal val="visible"/>
                                      </p:to>
                                    </p:set>
                                    <p:anim calcmode="lin" valueType="num">
                                      <p:cBhvr additive="base">
                                        <p:cTn id="207" dur="2000" fill="hold"/>
                                        <p:tgtEl>
                                          <p:spTgt spid="42"/>
                                        </p:tgtEl>
                                        <p:attrNameLst>
                                          <p:attrName>ppt_x</p:attrName>
                                        </p:attrNameLst>
                                      </p:cBhvr>
                                      <p:tavLst>
                                        <p:tav tm="0">
                                          <p:val>
                                            <p:strVal val="1+#ppt_w/2"/>
                                          </p:val>
                                        </p:tav>
                                        <p:tav tm="100000">
                                          <p:val>
                                            <p:strVal val="#ppt_x"/>
                                          </p:val>
                                        </p:tav>
                                      </p:tavLst>
                                    </p:anim>
                                    <p:anim calcmode="lin" valueType="num">
                                      <p:cBhvr additive="base">
                                        <p:cTn id="208" dur="2000" fill="hold"/>
                                        <p:tgtEl>
                                          <p:spTgt spid="42"/>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3"/>
                                        </p:tgtEl>
                                        <p:attrNameLst>
                                          <p:attrName>style.visibility</p:attrName>
                                        </p:attrNameLst>
                                      </p:cBhvr>
                                      <p:to>
                                        <p:strVal val="visible"/>
                                      </p:to>
                                    </p:set>
                                    <p:anim calcmode="lin" valueType="num">
                                      <p:cBhvr additive="base">
                                        <p:cTn id="211" dur="2000" fill="hold"/>
                                        <p:tgtEl>
                                          <p:spTgt spid="43"/>
                                        </p:tgtEl>
                                        <p:attrNameLst>
                                          <p:attrName>ppt_x</p:attrName>
                                        </p:attrNameLst>
                                      </p:cBhvr>
                                      <p:tavLst>
                                        <p:tav tm="0">
                                          <p:val>
                                            <p:strVal val="1+#ppt_w/2"/>
                                          </p:val>
                                        </p:tav>
                                        <p:tav tm="100000">
                                          <p:val>
                                            <p:strVal val="#ppt_x"/>
                                          </p:val>
                                        </p:tav>
                                      </p:tavLst>
                                    </p:anim>
                                    <p:anim calcmode="lin" valueType="num">
                                      <p:cBhvr additive="base">
                                        <p:cTn id="212" dur="2000" fill="hold"/>
                                        <p:tgtEl>
                                          <p:spTgt spid="43"/>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4"/>
                                        </p:tgtEl>
                                        <p:attrNameLst>
                                          <p:attrName>style.visibility</p:attrName>
                                        </p:attrNameLst>
                                      </p:cBhvr>
                                      <p:to>
                                        <p:strVal val="visible"/>
                                      </p:to>
                                    </p:set>
                                    <p:anim calcmode="lin" valueType="num">
                                      <p:cBhvr additive="base">
                                        <p:cTn id="215" dur="2000" fill="hold"/>
                                        <p:tgtEl>
                                          <p:spTgt spid="44"/>
                                        </p:tgtEl>
                                        <p:attrNameLst>
                                          <p:attrName>ppt_x</p:attrName>
                                        </p:attrNameLst>
                                      </p:cBhvr>
                                      <p:tavLst>
                                        <p:tav tm="0">
                                          <p:val>
                                            <p:strVal val="1+#ppt_w/2"/>
                                          </p:val>
                                        </p:tav>
                                        <p:tav tm="100000">
                                          <p:val>
                                            <p:strVal val="#ppt_x"/>
                                          </p:val>
                                        </p:tav>
                                      </p:tavLst>
                                    </p:anim>
                                    <p:anim calcmode="lin" valueType="num">
                                      <p:cBhvr additive="base">
                                        <p:cTn id="216" dur="2000" fill="hold"/>
                                        <p:tgtEl>
                                          <p:spTgt spid="44"/>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2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8"/>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0"/>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2"/>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1"/>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2"/>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3"/>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34"/>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35"/>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36"/>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37"/>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38"/>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39"/>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0"/>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1"/>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2"/>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3"/>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44"/>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2000"/>
                                        <p:tgtEl>
                                          <p:spTgt spid="3"/>
                                        </p:tgtEl>
                                        <p:attrNameLst>
                                          <p:attrName>ppt_x</p:attrName>
                                        </p:attrNameLst>
                                      </p:cBhvr>
                                      <p:tavLst>
                                        <p:tav tm="0">
                                          <p:val>
                                            <p:strVal val="ppt_x"/>
                                          </p:val>
                                        </p:tav>
                                        <p:tav tm="100000">
                                          <p:val>
                                            <p:strVal val="1+ppt_w/2"/>
                                          </p:val>
                                        </p:tav>
                                      </p:tavLst>
                                    </p:anim>
                                    <p:anim calcmode="lin" valueType="num">
                                      <p:cBhvr additive="base">
                                        <p:cTn id="261" dur="2000"/>
                                        <p:tgtEl>
                                          <p:spTgt spid="3"/>
                                        </p:tgtEl>
                                        <p:attrNameLst>
                                          <p:attrName>ppt_y</p:attrName>
                                        </p:attrNameLst>
                                      </p:cBhvr>
                                      <p:tavLst>
                                        <p:tav tm="0">
                                          <p:val>
                                            <p:strVal val="ppt_y"/>
                                          </p:val>
                                        </p:tav>
                                        <p:tav tm="100000">
                                          <p:val>
                                            <p:strVal val="ppt_y"/>
                                          </p:val>
                                        </p:tav>
                                      </p:tavLst>
                                    </p:anim>
                                    <p:set>
                                      <p:cBhvr>
                                        <p:cTn id="262" dur="1" fill="hold">
                                          <p:stCondLst>
                                            <p:cond delay="1999"/>
                                          </p:stCondLst>
                                        </p:cTn>
                                        <p:tgtEl>
                                          <p:spTgt spid="3"/>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2000"/>
                                        <p:tgtEl>
                                          <p:spTgt spid="5"/>
                                        </p:tgtEl>
                                        <p:attrNameLst>
                                          <p:attrName>ppt_x</p:attrName>
                                        </p:attrNameLst>
                                      </p:cBhvr>
                                      <p:tavLst>
                                        <p:tav tm="0">
                                          <p:val>
                                            <p:strVal val="ppt_x"/>
                                          </p:val>
                                        </p:tav>
                                        <p:tav tm="100000">
                                          <p:val>
                                            <p:strVal val="1+ppt_w/2"/>
                                          </p:val>
                                        </p:tav>
                                      </p:tavLst>
                                    </p:anim>
                                    <p:anim calcmode="lin" valueType="num">
                                      <p:cBhvr additive="base">
                                        <p:cTn id="265" dur="2000"/>
                                        <p:tgtEl>
                                          <p:spTgt spid="5"/>
                                        </p:tgtEl>
                                        <p:attrNameLst>
                                          <p:attrName>ppt_y</p:attrName>
                                        </p:attrNameLst>
                                      </p:cBhvr>
                                      <p:tavLst>
                                        <p:tav tm="0">
                                          <p:val>
                                            <p:strVal val="ppt_y"/>
                                          </p:val>
                                        </p:tav>
                                        <p:tav tm="100000">
                                          <p:val>
                                            <p:strVal val="ppt_y"/>
                                          </p:val>
                                        </p:tav>
                                      </p:tavLst>
                                    </p:anim>
                                    <p:set>
                                      <p:cBhvr>
                                        <p:cTn id="266" dur="1" fill="hold">
                                          <p:stCondLst>
                                            <p:cond delay="1999"/>
                                          </p:stCondLst>
                                        </p:cTn>
                                        <p:tgtEl>
                                          <p:spTgt spid="5"/>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2000"/>
                                        <p:tgtEl>
                                          <p:spTgt spid="7"/>
                                        </p:tgtEl>
                                        <p:attrNameLst>
                                          <p:attrName>ppt_x</p:attrName>
                                        </p:attrNameLst>
                                      </p:cBhvr>
                                      <p:tavLst>
                                        <p:tav tm="0">
                                          <p:val>
                                            <p:strVal val="ppt_x"/>
                                          </p:val>
                                        </p:tav>
                                        <p:tav tm="100000">
                                          <p:val>
                                            <p:strVal val="1+ppt_w/2"/>
                                          </p:val>
                                        </p:tav>
                                      </p:tavLst>
                                    </p:anim>
                                    <p:anim calcmode="lin" valueType="num">
                                      <p:cBhvr additive="base">
                                        <p:cTn id="269" dur="2000"/>
                                        <p:tgtEl>
                                          <p:spTgt spid="7"/>
                                        </p:tgtEl>
                                        <p:attrNameLst>
                                          <p:attrName>ppt_y</p:attrName>
                                        </p:attrNameLst>
                                      </p:cBhvr>
                                      <p:tavLst>
                                        <p:tav tm="0">
                                          <p:val>
                                            <p:strVal val="ppt_y"/>
                                          </p:val>
                                        </p:tav>
                                        <p:tav tm="100000">
                                          <p:val>
                                            <p:strVal val="ppt_y"/>
                                          </p:val>
                                        </p:tav>
                                      </p:tavLst>
                                    </p:anim>
                                    <p:set>
                                      <p:cBhvr>
                                        <p:cTn id="270" dur="1" fill="hold">
                                          <p:stCondLst>
                                            <p:cond delay="1999"/>
                                          </p:stCondLst>
                                        </p:cTn>
                                        <p:tgtEl>
                                          <p:spTgt spid="7"/>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2000"/>
                                        <p:tgtEl>
                                          <p:spTgt spid="9"/>
                                        </p:tgtEl>
                                        <p:attrNameLst>
                                          <p:attrName>ppt_x</p:attrName>
                                        </p:attrNameLst>
                                      </p:cBhvr>
                                      <p:tavLst>
                                        <p:tav tm="0">
                                          <p:val>
                                            <p:strVal val="ppt_x"/>
                                          </p:val>
                                        </p:tav>
                                        <p:tav tm="100000">
                                          <p:val>
                                            <p:strVal val="1+ppt_w/2"/>
                                          </p:val>
                                        </p:tav>
                                      </p:tavLst>
                                    </p:anim>
                                    <p:anim calcmode="lin" valueType="num">
                                      <p:cBhvr additive="base">
                                        <p:cTn id="273" dur="2000"/>
                                        <p:tgtEl>
                                          <p:spTgt spid="9"/>
                                        </p:tgtEl>
                                        <p:attrNameLst>
                                          <p:attrName>ppt_y</p:attrName>
                                        </p:attrNameLst>
                                      </p:cBhvr>
                                      <p:tavLst>
                                        <p:tav tm="0">
                                          <p:val>
                                            <p:strVal val="ppt_y"/>
                                          </p:val>
                                        </p:tav>
                                        <p:tav tm="100000">
                                          <p:val>
                                            <p:strVal val="ppt_y"/>
                                          </p:val>
                                        </p:tav>
                                      </p:tavLst>
                                    </p:anim>
                                    <p:set>
                                      <p:cBhvr>
                                        <p:cTn id="274" dur="1" fill="hold">
                                          <p:stCondLst>
                                            <p:cond delay="1999"/>
                                          </p:stCondLst>
                                        </p:cTn>
                                        <p:tgtEl>
                                          <p:spTgt spid="9"/>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2000"/>
                                        <p:tgtEl>
                                          <p:spTgt spid="11"/>
                                        </p:tgtEl>
                                        <p:attrNameLst>
                                          <p:attrName>ppt_x</p:attrName>
                                        </p:attrNameLst>
                                      </p:cBhvr>
                                      <p:tavLst>
                                        <p:tav tm="0">
                                          <p:val>
                                            <p:strVal val="ppt_x"/>
                                          </p:val>
                                        </p:tav>
                                        <p:tav tm="100000">
                                          <p:val>
                                            <p:strVal val="1+ppt_w/2"/>
                                          </p:val>
                                        </p:tav>
                                      </p:tavLst>
                                    </p:anim>
                                    <p:anim calcmode="lin" valueType="num">
                                      <p:cBhvr additive="base">
                                        <p:cTn id="277" dur="2000"/>
                                        <p:tgtEl>
                                          <p:spTgt spid="11"/>
                                        </p:tgtEl>
                                        <p:attrNameLst>
                                          <p:attrName>ppt_y</p:attrName>
                                        </p:attrNameLst>
                                      </p:cBhvr>
                                      <p:tavLst>
                                        <p:tav tm="0">
                                          <p:val>
                                            <p:strVal val="ppt_y"/>
                                          </p:val>
                                        </p:tav>
                                        <p:tav tm="100000">
                                          <p:val>
                                            <p:strVal val="ppt_y"/>
                                          </p:val>
                                        </p:tav>
                                      </p:tavLst>
                                    </p:anim>
                                    <p:set>
                                      <p:cBhvr>
                                        <p:cTn id="278" dur="1" fill="hold">
                                          <p:stCondLst>
                                            <p:cond delay="1999"/>
                                          </p:stCondLst>
                                        </p:cTn>
                                        <p:tgtEl>
                                          <p:spTgt spid="11"/>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2000"/>
                                        <p:tgtEl>
                                          <p:spTgt spid="13"/>
                                        </p:tgtEl>
                                        <p:attrNameLst>
                                          <p:attrName>ppt_x</p:attrName>
                                        </p:attrNameLst>
                                      </p:cBhvr>
                                      <p:tavLst>
                                        <p:tav tm="0">
                                          <p:val>
                                            <p:strVal val="ppt_x"/>
                                          </p:val>
                                        </p:tav>
                                        <p:tav tm="100000">
                                          <p:val>
                                            <p:strVal val="1+ppt_w/2"/>
                                          </p:val>
                                        </p:tav>
                                      </p:tavLst>
                                    </p:anim>
                                    <p:anim calcmode="lin" valueType="num">
                                      <p:cBhvr additive="base">
                                        <p:cTn id="281" dur="2000"/>
                                        <p:tgtEl>
                                          <p:spTgt spid="13"/>
                                        </p:tgtEl>
                                        <p:attrNameLst>
                                          <p:attrName>ppt_y</p:attrName>
                                        </p:attrNameLst>
                                      </p:cBhvr>
                                      <p:tavLst>
                                        <p:tav tm="0">
                                          <p:val>
                                            <p:strVal val="ppt_y"/>
                                          </p:val>
                                        </p:tav>
                                        <p:tav tm="100000">
                                          <p:val>
                                            <p:strVal val="ppt_y"/>
                                          </p:val>
                                        </p:tav>
                                      </p:tavLst>
                                    </p:anim>
                                    <p:set>
                                      <p:cBhvr>
                                        <p:cTn id="282" dur="1" fill="hold">
                                          <p:stCondLst>
                                            <p:cond delay="1999"/>
                                          </p:stCondLst>
                                        </p:cTn>
                                        <p:tgtEl>
                                          <p:spTgt spid="13"/>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2000"/>
                                        <p:tgtEl>
                                          <p:spTgt spid="15"/>
                                        </p:tgtEl>
                                        <p:attrNameLst>
                                          <p:attrName>ppt_x</p:attrName>
                                        </p:attrNameLst>
                                      </p:cBhvr>
                                      <p:tavLst>
                                        <p:tav tm="0">
                                          <p:val>
                                            <p:strVal val="ppt_x"/>
                                          </p:val>
                                        </p:tav>
                                        <p:tav tm="100000">
                                          <p:val>
                                            <p:strVal val="1+ppt_w/2"/>
                                          </p:val>
                                        </p:tav>
                                      </p:tavLst>
                                    </p:anim>
                                    <p:anim calcmode="lin" valueType="num">
                                      <p:cBhvr additive="base">
                                        <p:cTn id="285" dur="2000"/>
                                        <p:tgtEl>
                                          <p:spTgt spid="15"/>
                                        </p:tgtEl>
                                        <p:attrNameLst>
                                          <p:attrName>ppt_y</p:attrName>
                                        </p:attrNameLst>
                                      </p:cBhvr>
                                      <p:tavLst>
                                        <p:tav tm="0">
                                          <p:val>
                                            <p:strVal val="ppt_y"/>
                                          </p:val>
                                        </p:tav>
                                        <p:tav tm="100000">
                                          <p:val>
                                            <p:strVal val="ppt_y"/>
                                          </p:val>
                                        </p:tav>
                                      </p:tavLst>
                                    </p:anim>
                                    <p:set>
                                      <p:cBhvr>
                                        <p:cTn id="286" dur="1" fill="hold">
                                          <p:stCondLst>
                                            <p:cond delay="1999"/>
                                          </p:stCondLst>
                                        </p:cTn>
                                        <p:tgtEl>
                                          <p:spTgt spid="15"/>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2000"/>
                                        <p:tgtEl>
                                          <p:spTgt spid="17"/>
                                        </p:tgtEl>
                                        <p:attrNameLst>
                                          <p:attrName>ppt_x</p:attrName>
                                        </p:attrNameLst>
                                      </p:cBhvr>
                                      <p:tavLst>
                                        <p:tav tm="0">
                                          <p:val>
                                            <p:strVal val="ppt_x"/>
                                          </p:val>
                                        </p:tav>
                                        <p:tav tm="100000">
                                          <p:val>
                                            <p:strVal val="1+ppt_w/2"/>
                                          </p:val>
                                        </p:tav>
                                      </p:tavLst>
                                    </p:anim>
                                    <p:anim calcmode="lin" valueType="num">
                                      <p:cBhvr additive="base">
                                        <p:cTn id="289" dur="2000"/>
                                        <p:tgtEl>
                                          <p:spTgt spid="17"/>
                                        </p:tgtEl>
                                        <p:attrNameLst>
                                          <p:attrName>ppt_y</p:attrName>
                                        </p:attrNameLst>
                                      </p:cBhvr>
                                      <p:tavLst>
                                        <p:tav tm="0">
                                          <p:val>
                                            <p:strVal val="ppt_y"/>
                                          </p:val>
                                        </p:tav>
                                        <p:tav tm="100000">
                                          <p:val>
                                            <p:strVal val="ppt_y"/>
                                          </p:val>
                                        </p:tav>
                                      </p:tavLst>
                                    </p:anim>
                                    <p:set>
                                      <p:cBhvr>
                                        <p:cTn id="290" dur="1" fill="hold">
                                          <p:stCondLst>
                                            <p:cond delay="1999"/>
                                          </p:stCondLst>
                                        </p:cTn>
                                        <p:tgtEl>
                                          <p:spTgt spid="1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2000"/>
                                        <p:tgtEl>
                                          <p:spTgt spid="18"/>
                                        </p:tgtEl>
                                        <p:attrNameLst>
                                          <p:attrName>ppt_x</p:attrName>
                                        </p:attrNameLst>
                                      </p:cBhvr>
                                      <p:tavLst>
                                        <p:tav tm="0">
                                          <p:val>
                                            <p:strVal val="ppt_x"/>
                                          </p:val>
                                        </p:tav>
                                        <p:tav tm="100000">
                                          <p:val>
                                            <p:strVal val="1+ppt_w/2"/>
                                          </p:val>
                                        </p:tav>
                                      </p:tavLst>
                                    </p:anim>
                                    <p:anim calcmode="lin" valueType="num">
                                      <p:cBhvr additive="base">
                                        <p:cTn id="293" dur="2000"/>
                                        <p:tgtEl>
                                          <p:spTgt spid="18"/>
                                        </p:tgtEl>
                                        <p:attrNameLst>
                                          <p:attrName>ppt_y</p:attrName>
                                        </p:attrNameLst>
                                      </p:cBhvr>
                                      <p:tavLst>
                                        <p:tav tm="0">
                                          <p:val>
                                            <p:strVal val="ppt_y"/>
                                          </p:val>
                                        </p:tav>
                                        <p:tav tm="100000">
                                          <p:val>
                                            <p:strVal val="ppt_y"/>
                                          </p:val>
                                        </p:tav>
                                      </p:tavLst>
                                    </p:anim>
                                    <p:set>
                                      <p:cBhvr>
                                        <p:cTn id="294" dur="1" fill="hold">
                                          <p:stCondLst>
                                            <p:cond delay="1999"/>
                                          </p:stCondLst>
                                        </p:cTn>
                                        <p:tgtEl>
                                          <p:spTgt spid="1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2000"/>
                                        <p:tgtEl>
                                          <p:spTgt spid="19"/>
                                        </p:tgtEl>
                                        <p:attrNameLst>
                                          <p:attrName>ppt_x</p:attrName>
                                        </p:attrNameLst>
                                      </p:cBhvr>
                                      <p:tavLst>
                                        <p:tav tm="0">
                                          <p:val>
                                            <p:strVal val="ppt_x"/>
                                          </p:val>
                                        </p:tav>
                                        <p:tav tm="100000">
                                          <p:val>
                                            <p:strVal val="1+ppt_w/2"/>
                                          </p:val>
                                        </p:tav>
                                      </p:tavLst>
                                    </p:anim>
                                    <p:anim calcmode="lin" valueType="num">
                                      <p:cBhvr additive="base">
                                        <p:cTn id="297" dur="2000"/>
                                        <p:tgtEl>
                                          <p:spTgt spid="19"/>
                                        </p:tgtEl>
                                        <p:attrNameLst>
                                          <p:attrName>ppt_y</p:attrName>
                                        </p:attrNameLst>
                                      </p:cBhvr>
                                      <p:tavLst>
                                        <p:tav tm="0">
                                          <p:val>
                                            <p:strVal val="ppt_y"/>
                                          </p:val>
                                        </p:tav>
                                        <p:tav tm="100000">
                                          <p:val>
                                            <p:strVal val="ppt_y"/>
                                          </p:val>
                                        </p:tav>
                                      </p:tavLst>
                                    </p:anim>
                                    <p:set>
                                      <p:cBhvr>
                                        <p:cTn id="298" dur="1" fill="hold">
                                          <p:stCondLst>
                                            <p:cond delay="1999"/>
                                          </p:stCondLst>
                                        </p:cTn>
                                        <p:tgtEl>
                                          <p:spTgt spid="1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2000"/>
                                        <p:tgtEl>
                                          <p:spTgt spid="20"/>
                                        </p:tgtEl>
                                        <p:attrNameLst>
                                          <p:attrName>ppt_x</p:attrName>
                                        </p:attrNameLst>
                                      </p:cBhvr>
                                      <p:tavLst>
                                        <p:tav tm="0">
                                          <p:val>
                                            <p:strVal val="ppt_x"/>
                                          </p:val>
                                        </p:tav>
                                        <p:tav tm="100000">
                                          <p:val>
                                            <p:strVal val="1+ppt_w/2"/>
                                          </p:val>
                                        </p:tav>
                                      </p:tavLst>
                                    </p:anim>
                                    <p:anim calcmode="lin" valueType="num">
                                      <p:cBhvr additive="base">
                                        <p:cTn id="301" dur="2000"/>
                                        <p:tgtEl>
                                          <p:spTgt spid="20"/>
                                        </p:tgtEl>
                                        <p:attrNameLst>
                                          <p:attrName>ppt_y</p:attrName>
                                        </p:attrNameLst>
                                      </p:cBhvr>
                                      <p:tavLst>
                                        <p:tav tm="0">
                                          <p:val>
                                            <p:strVal val="ppt_y"/>
                                          </p:val>
                                        </p:tav>
                                        <p:tav tm="100000">
                                          <p:val>
                                            <p:strVal val="ppt_y"/>
                                          </p:val>
                                        </p:tav>
                                      </p:tavLst>
                                    </p:anim>
                                    <p:set>
                                      <p:cBhvr>
                                        <p:cTn id="302" dur="1" fill="hold">
                                          <p:stCondLst>
                                            <p:cond delay="1999"/>
                                          </p:stCondLst>
                                        </p:cTn>
                                        <p:tgtEl>
                                          <p:spTgt spid="2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2000"/>
                                        <p:tgtEl>
                                          <p:spTgt spid="21"/>
                                        </p:tgtEl>
                                        <p:attrNameLst>
                                          <p:attrName>ppt_x</p:attrName>
                                        </p:attrNameLst>
                                      </p:cBhvr>
                                      <p:tavLst>
                                        <p:tav tm="0">
                                          <p:val>
                                            <p:strVal val="ppt_x"/>
                                          </p:val>
                                        </p:tav>
                                        <p:tav tm="100000">
                                          <p:val>
                                            <p:strVal val="1+ppt_w/2"/>
                                          </p:val>
                                        </p:tav>
                                      </p:tavLst>
                                    </p:anim>
                                    <p:anim calcmode="lin" valueType="num">
                                      <p:cBhvr additive="base">
                                        <p:cTn id="305" dur="2000"/>
                                        <p:tgtEl>
                                          <p:spTgt spid="21"/>
                                        </p:tgtEl>
                                        <p:attrNameLst>
                                          <p:attrName>ppt_y</p:attrName>
                                        </p:attrNameLst>
                                      </p:cBhvr>
                                      <p:tavLst>
                                        <p:tav tm="0">
                                          <p:val>
                                            <p:strVal val="ppt_y"/>
                                          </p:val>
                                        </p:tav>
                                        <p:tav tm="100000">
                                          <p:val>
                                            <p:strVal val="ppt_y"/>
                                          </p:val>
                                        </p:tav>
                                      </p:tavLst>
                                    </p:anim>
                                    <p:set>
                                      <p:cBhvr>
                                        <p:cTn id="306" dur="1" fill="hold">
                                          <p:stCondLst>
                                            <p:cond delay="1999"/>
                                          </p:stCondLst>
                                        </p:cTn>
                                        <p:tgtEl>
                                          <p:spTgt spid="2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2000"/>
                                        <p:tgtEl>
                                          <p:spTgt spid="22"/>
                                        </p:tgtEl>
                                        <p:attrNameLst>
                                          <p:attrName>ppt_x</p:attrName>
                                        </p:attrNameLst>
                                      </p:cBhvr>
                                      <p:tavLst>
                                        <p:tav tm="0">
                                          <p:val>
                                            <p:strVal val="ppt_x"/>
                                          </p:val>
                                        </p:tav>
                                        <p:tav tm="100000">
                                          <p:val>
                                            <p:strVal val="1+ppt_w/2"/>
                                          </p:val>
                                        </p:tav>
                                      </p:tavLst>
                                    </p:anim>
                                    <p:anim calcmode="lin" valueType="num">
                                      <p:cBhvr additive="base">
                                        <p:cTn id="309" dur="2000"/>
                                        <p:tgtEl>
                                          <p:spTgt spid="22"/>
                                        </p:tgtEl>
                                        <p:attrNameLst>
                                          <p:attrName>ppt_y</p:attrName>
                                        </p:attrNameLst>
                                      </p:cBhvr>
                                      <p:tavLst>
                                        <p:tav tm="0">
                                          <p:val>
                                            <p:strVal val="ppt_y"/>
                                          </p:val>
                                        </p:tav>
                                        <p:tav tm="100000">
                                          <p:val>
                                            <p:strVal val="ppt_y"/>
                                          </p:val>
                                        </p:tav>
                                      </p:tavLst>
                                    </p:anim>
                                    <p:set>
                                      <p:cBhvr>
                                        <p:cTn id="310" dur="1" fill="hold">
                                          <p:stCondLst>
                                            <p:cond delay="1999"/>
                                          </p:stCondLst>
                                        </p:cTn>
                                        <p:tgtEl>
                                          <p:spTgt spid="2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2000"/>
                                        <p:tgtEl>
                                          <p:spTgt spid="23"/>
                                        </p:tgtEl>
                                        <p:attrNameLst>
                                          <p:attrName>ppt_x</p:attrName>
                                        </p:attrNameLst>
                                      </p:cBhvr>
                                      <p:tavLst>
                                        <p:tav tm="0">
                                          <p:val>
                                            <p:strVal val="ppt_x"/>
                                          </p:val>
                                        </p:tav>
                                        <p:tav tm="100000">
                                          <p:val>
                                            <p:strVal val="1+ppt_w/2"/>
                                          </p:val>
                                        </p:tav>
                                      </p:tavLst>
                                    </p:anim>
                                    <p:anim calcmode="lin" valueType="num">
                                      <p:cBhvr additive="base">
                                        <p:cTn id="313" dur="2000"/>
                                        <p:tgtEl>
                                          <p:spTgt spid="23"/>
                                        </p:tgtEl>
                                        <p:attrNameLst>
                                          <p:attrName>ppt_y</p:attrName>
                                        </p:attrNameLst>
                                      </p:cBhvr>
                                      <p:tavLst>
                                        <p:tav tm="0">
                                          <p:val>
                                            <p:strVal val="ppt_y"/>
                                          </p:val>
                                        </p:tav>
                                        <p:tav tm="100000">
                                          <p:val>
                                            <p:strVal val="ppt_y"/>
                                          </p:val>
                                        </p:tav>
                                      </p:tavLst>
                                    </p:anim>
                                    <p:set>
                                      <p:cBhvr>
                                        <p:cTn id="314" dur="1" fill="hold">
                                          <p:stCondLst>
                                            <p:cond delay="1999"/>
                                          </p:stCondLst>
                                        </p:cTn>
                                        <p:tgtEl>
                                          <p:spTgt spid="2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2000"/>
                                        <p:tgtEl>
                                          <p:spTgt spid="24"/>
                                        </p:tgtEl>
                                        <p:attrNameLst>
                                          <p:attrName>ppt_x</p:attrName>
                                        </p:attrNameLst>
                                      </p:cBhvr>
                                      <p:tavLst>
                                        <p:tav tm="0">
                                          <p:val>
                                            <p:strVal val="ppt_x"/>
                                          </p:val>
                                        </p:tav>
                                        <p:tav tm="100000">
                                          <p:val>
                                            <p:strVal val="1+ppt_w/2"/>
                                          </p:val>
                                        </p:tav>
                                      </p:tavLst>
                                    </p:anim>
                                    <p:anim calcmode="lin" valueType="num">
                                      <p:cBhvr additive="base">
                                        <p:cTn id="317" dur="2000"/>
                                        <p:tgtEl>
                                          <p:spTgt spid="24"/>
                                        </p:tgtEl>
                                        <p:attrNameLst>
                                          <p:attrName>ppt_y</p:attrName>
                                        </p:attrNameLst>
                                      </p:cBhvr>
                                      <p:tavLst>
                                        <p:tav tm="0">
                                          <p:val>
                                            <p:strVal val="ppt_y"/>
                                          </p:val>
                                        </p:tav>
                                        <p:tav tm="100000">
                                          <p:val>
                                            <p:strVal val="ppt_y"/>
                                          </p:val>
                                        </p:tav>
                                      </p:tavLst>
                                    </p:anim>
                                    <p:set>
                                      <p:cBhvr>
                                        <p:cTn id="318" dur="1" fill="hold">
                                          <p:stCondLst>
                                            <p:cond delay="1999"/>
                                          </p:stCondLst>
                                        </p:cTn>
                                        <p:tgtEl>
                                          <p:spTgt spid="2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2000"/>
                                        <p:tgtEl>
                                          <p:spTgt spid="25"/>
                                        </p:tgtEl>
                                        <p:attrNameLst>
                                          <p:attrName>ppt_x</p:attrName>
                                        </p:attrNameLst>
                                      </p:cBhvr>
                                      <p:tavLst>
                                        <p:tav tm="0">
                                          <p:val>
                                            <p:strVal val="ppt_x"/>
                                          </p:val>
                                        </p:tav>
                                        <p:tav tm="100000">
                                          <p:val>
                                            <p:strVal val="1+ppt_w/2"/>
                                          </p:val>
                                        </p:tav>
                                      </p:tavLst>
                                    </p:anim>
                                    <p:anim calcmode="lin" valueType="num">
                                      <p:cBhvr additive="base">
                                        <p:cTn id="321" dur="2000"/>
                                        <p:tgtEl>
                                          <p:spTgt spid="25"/>
                                        </p:tgtEl>
                                        <p:attrNameLst>
                                          <p:attrName>ppt_y</p:attrName>
                                        </p:attrNameLst>
                                      </p:cBhvr>
                                      <p:tavLst>
                                        <p:tav tm="0">
                                          <p:val>
                                            <p:strVal val="ppt_y"/>
                                          </p:val>
                                        </p:tav>
                                        <p:tav tm="100000">
                                          <p:val>
                                            <p:strVal val="ppt_y"/>
                                          </p:val>
                                        </p:tav>
                                      </p:tavLst>
                                    </p:anim>
                                    <p:set>
                                      <p:cBhvr>
                                        <p:cTn id="322" dur="1" fill="hold">
                                          <p:stCondLst>
                                            <p:cond delay="1999"/>
                                          </p:stCondLst>
                                        </p:cTn>
                                        <p:tgtEl>
                                          <p:spTgt spid="2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2000"/>
                                        <p:tgtEl>
                                          <p:spTgt spid="26"/>
                                        </p:tgtEl>
                                        <p:attrNameLst>
                                          <p:attrName>ppt_x</p:attrName>
                                        </p:attrNameLst>
                                      </p:cBhvr>
                                      <p:tavLst>
                                        <p:tav tm="0">
                                          <p:val>
                                            <p:strVal val="ppt_x"/>
                                          </p:val>
                                        </p:tav>
                                        <p:tav tm="100000">
                                          <p:val>
                                            <p:strVal val="1+ppt_w/2"/>
                                          </p:val>
                                        </p:tav>
                                      </p:tavLst>
                                    </p:anim>
                                    <p:anim calcmode="lin" valueType="num">
                                      <p:cBhvr additive="base">
                                        <p:cTn id="325" dur="2000"/>
                                        <p:tgtEl>
                                          <p:spTgt spid="26"/>
                                        </p:tgtEl>
                                        <p:attrNameLst>
                                          <p:attrName>ppt_y</p:attrName>
                                        </p:attrNameLst>
                                      </p:cBhvr>
                                      <p:tavLst>
                                        <p:tav tm="0">
                                          <p:val>
                                            <p:strVal val="ppt_y"/>
                                          </p:val>
                                        </p:tav>
                                        <p:tav tm="100000">
                                          <p:val>
                                            <p:strVal val="ppt_y"/>
                                          </p:val>
                                        </p:tav>
                                      </p:tavLst>
                                    </p:anim>
                                    <p:set>
                                      <p:cBhvr>
                                        <p:cTn id="326" dur="1" fill="hold">
                                          <p:stCondLst>
                                            <p:cond delay="1999"/>
                                          </p:stCondLst>
                                        </p:cTn>
                                        <p:tgtEl>
                                          <p:spTgt spid="2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2000"/>
                                        <p:tgtEl>
                                          <p:spTgt spid="27"/>
                                        </p:tgtEl>
                                        <p:attrNameLst>
                                          <p:attrName>ppt_x</p:attrName>
                                        </p:attrNameLst>
                                      </p:cBhvr>
                                      <p:tavLst>
                                        <p:tav tm="0">
                                          <p:val>
                                            <p:strVal val="ppt_x"/>
                                          </p:val>
                                        </p:tav>
                                        <p:tav tm="100000">
                                          <p:val>
                                            <p:strVal val="1+ppt_w/2"/>
                                          </p:val>
                                        </p:tav>
                                      </p:tavLst>
                                    </p:anim>
                                    <p:anim calcmode="lin" valueType="num">
                                      <p:cBhvr additive="base">
                                        <p:cTn id="329" dur="2000"/>
                                        <p:tgtEl>
                                          <p:spTgt spid="27"/>
                                        </p:tgtEl>
                                        <p:attrNameLst>
                                          <p:attrName>ppt_y</p:attrName>
                                        </p:attrNameLst>
                                      </p:cBhvr>
                                      <p:tavLst>
                                        <p:tav tm="0">
                                          <p:val>
                                            <p:strVal val="ppt_y"/>
                                          </p:val>
                                        </p:tav>
                                        <p:tav tm="100000">
                                          <p:val>
                                            <p:strVal val="ppt_y"/>
                                          </p:val>
                                        </p:tav>
                                      </p:tavLst>
                                    </p:anim>
                                    <p:set>
                                      <p:cBhvr>
                                        <p:cTn id="330" dur="1" fill="hold">
                                          <p:stCondLst>
                                            <p:cond delay="1999"/>
                                          </p:stCondLst>
                                        </p:cTn>
                                        <p:tgtEl>
                                          <p:spTgt spid="2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2000"/>
                                        <p:tgtEl>
                                          <p:spTgt spid="28"/>
                                        </p:tgtEl>
                                        <p:attrNameLst>
                                          <p:attrName>ppt_x</p:attrName>
                                        </p:attrNameLst>
                                      </p:cBhvr>
                                      <p:tavLst>
                                        <p:tav tm="0">
                                          <p:val>
                                            <p:strVal val="ppt_x"/>
                                          </p:val>
                                        </p:tav>
                                        <p:tav tm="100000">
                                          <p:val>
                                            <p:strVal val="1+ppt_w/2"/>
                                          </p:val>
                                        </p:tav>
                                      </p:tavLst>
                                    </p:anim>
                                    <p:anim calcmode="lin" valueType="num">
                                      <p:cBhvr additive="base">
                                        <p:cTn id="333" dur="2000"/>
                                        <p:tgtEl>
                                          <p:spTgt spid="28"/>
                                        </p:tgtEl>
                                        <p:attrNameLst>
                                          <p:attrName>ppt_y</p:attrName>
                                        </p:attrNameLst>
                                      </p:cBhvr>
                                      <p:tavLst>
                                        <p:tav tm="0">
                                          <p:val>
                                            <p:strVal val="ppt_y"/>
                                          </p:val>
                                        </p:tav>
                                        <p:tav tm="100000">
                                          <p:val>
                                            <p:strVal val="ppt_y"/>
                                          </p:val>
                                        </p:tav>
                                      </p:tavLst>
                                    </p:anim>
                                    <p:set>
                                      <p:cBhvr>
                                        <p:cTn id="334" dur="1" fill="hold">
                                          <p:stCondLst>
                                            <p:cond delay="1999"/>
                                          </p:stCondLst>
                                        </p:cTn>
                                        <p:tgtEl>
                                          <p:spTgt spid="2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2000"/>
                                        <p:tgtEl>
                                          <p:spTgt spid="29"/>
                                        </p:tgtEl>
                                        <p:attrNameLst>
                                          <p:attrName>ppt_x</p:attrName>
                                        </p:attrNameLst>
                                      </p:cBhvr>
                                      <p:tavLst>
                                        <p:tav tm="0">
                                          <p:val>
                                            <p:strVal val="ppt_x"/>
                                          </p:val>
                                        </p:tav>
                                        <p:tav tm="100000">
                                          <p:val>
                                            <p:strVal val="1+ppt_w/2"/>
                                          </p:val>
                                        </p:tav>
                                      </p:tavLst>
                                    </p:anim>
                                    <p:anim calcmode="lin" valueType="num">
                                      <p:cBhvr additive="base">
                                        <p:cTn id="337" dur="2000"/>
                                        <p:tgtEl>
                                          <p:spTgt spid="29"/>
                                        </p:tgtEl>
                                        <p:attrNameLst>
                                          <p:attrName>ppt_y</p:attrName>
                                        </p:attrNameLst>
                                      </p:cBhvr>
                                      <p:tavLst>
                                        <p:tav tm="0">
                                          <p:val>
                                            <p:strVal val="ppt_y"/>
                                          </p:val>
                                        </p:tav>
                                        <p:tav tm="100000">
                                          <p:val>
                                            <p:strVal val="ppt_y"/>
                                          </p:val>
                                        </p:tav>
                                      </p:tavLst>
                                    </p:anim>
                                    <p:set>
                                      <p:cBhvr>
                                        <p:cTn id="338" dur="1" fill="hold">
                                          <p:stCondLst>
                                            <p:cond delay="1999"/>
                                          </p:stCondLst>
                                        </p:cTn>
                                        <p:tgtEl>
                                          <p:spTgt spid="2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2000"/>
                                        <p:tgtEl>
                                          <p:spTgt spid="30"/>
                                        </p:tgtEl>
                                        <p:attrNameLst>
                                          <p:attrName>ppt_x</p:attrName>
                                        </p:attrNameLst>
                                      </p:cBhvr>
                                      <p:tavLst>
                                        <p:tav tm="0">
                                          <p:val>
                                            <p:strVal val="ppt_x"/>
                                          </p:val>
                                        </p:tav>
                                        <p:tav tm="100000">
                                          <p:val>
                                            <p:strVal val="1+ppt_w/2"/>
                                          </p:val>
                                        </p:tav>
                                      </p:tavLst>
                                    </p:anim>
                                    <p:anim calcmode="lin" valueType="num">
                                      <p:cBhvr additive="base">
                                        <p:cTn id="341" dur="2000"/>
                                        <p:tgtEl>
                                          <p:spTgt spid="30"/>
                                        </p:tgtEl>
                                        <p:attrNameLst>
                                          <p:attrName>ppt_y</p:attrName>
                                        </p:attrNameLst>
                                      </p:cBhvr>
                                      <p:tavLst>
                                        <p:tav tm="0">
                                          <p:val>
                                            <p:strVal val="ppt_y"/>
                                          </p:val>
                                        </p:tav>
                                        <p:tav tm="100000">
                                          <p:val>
                                            <p:strVal val="ppt_y"/>
                                          </p:val>
                                        </p:tav>
                                      </p:tavLst>
                                    </p:anim>
                                    <p:set>
                                      <p:cBhvr>
                                        <p:cTn id="342" dur="1" fill="hold">
                                          <p:stCondLst>
                                            <p:cond delay="1999"/>
                                          </p:stCondLst>
                                        </p:cTn>
                                        <p:tgtEl>
                                          <p:spTgt spid="30"/>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2000" fill="hold"/>
                                        <p:tgtEl>
                                          <p:spTgt spid="3"/>
                                        </p:tgtEl>
                                        <p:attrNameLst>
                                          <p:attrName>r</p:attrName>
                                        </p:attrNameLst>
                                      </p:cBhvr>
                                    </p:animRot>
                                  </p:childTnLst>
                                </p:cTn>
                              </p:par>
                              <p:par>
                                <p:cTn id="345" presetID="8" presetClass="emph" presetSubtype="0" fill="hold" grpId="3" nodeType="withEffect">
                                  <p:stCondLst>
                                    <p:cond delay="0"/>
                                  </p:stCondLst>
                                  <p:childTnLst>
                                    <p:animRot by="21600000">
                                      <p:cBhvr>
                                        <p:cTn id="346" dur="2000" fill="hold"/>
                                        <p:tgtEl>
                                          <p:spTgt spid="5"/>
                                        </p:tgtEl>
                                        <p:attrNameLst>
                                          <p:attrName>r</p:attrName>
                                        </p:attrNameLst>
                                      </p:cBhvr>
                                    </p:animRot>
                                  </p:childTnLst>
                                </p:cTn>
                              </p:par>
                              <p:par>
                                <p:cTn id="347" presetID="8" presetClass="emph" presetSubtype="0" fill="hold" grpId="3" nodeType="withEffect">
                                  <p:stCondLst>
                                    <p:cond delay="0"/>
                                  </p:stCondLst>
                                  <p:childTnLst>
                                    <p:animRot by="21600000">
                                      <p:cBhvr>
                                        <p:cTn id="348" dur="2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2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11"/>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7"/>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8"/>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20"/>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1"/>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2"/>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3"/>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4"/>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5"/>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26"/>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27"/>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28"/>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29"/>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30"/>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2000"/>
                                        <p:tgtEl>
                                          <p:spTgt spid="4"/>
                                        </p:tgtEl>
                                        <p:attrNameLst>
                                          <p:attrName>ppt_x</p:attrName>
                                        </p:attrNameLst>
                                      </p:cBhvr>
                                      <p:tavLst>
                                        <p:tav tm="0">
                                          <p:val>
                                            <p:strVal val="ppt_x"/>
                                          </p:val>
                                        </p:tav>
                                        <p:tav tm="100000">
                                          <p:val>
                                            <p:strVal val="0-ppt_w/2"/>
                                          </p:val>
                                        </p:tav>
                                      </p:tavLst>
                                    </p:anim>
                                    <p:anim calcmode="lin" valueType="num">
                                      <p:cBhvr additive="base">
                                        <p:cTn id="387" dur="2000"/>
                                        <p:tgtEl>
                                          <p:spTgt spid="4"/>
                                        </p:tgtEl>
                                        <p:attrNameLst>
                                          <p:attrName>ppt_y</p:attrName>
                                        </p:attrNameLst>
                                      </p:cBhvr>
                                      <p:tavLst>
                                        <p:tav tm="0">
                                          <p:val>
                                            <p:strVal val="ppt_y"/>
                                          </p:val>
                                        </p:tav>
                                        <p:tav tm="100000">
                                          <p:val>
                                            <p:strVal val="ppt_y"/>
                                          </p:val>
                                        </p:tav>
                                      </p:tavLst>
                                    </p:anim>
                                    <p:set>
                                      <p:cBhvr>
                                        <p:cTn id="388" dur="1" fill="hold">
                                          <p:stCondLst>
                                            <p:cond delay="1999"/>
                                          </p:stCondLst>
                                        </p:cTn>
                                        <p:tgtEl>
                                          <p:spTgt spid="4"/>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2000"/>
                                        <p:tgtEl>
                                          <p:spTgt spid="6"/>
                                        </p:tgtEl>
                                        <p:attrNameLst>
                                          <p:attrName>ppt_x</p:attrName>
                                        </p:attrNameLst>
                                      </p:cBhvr>
                                      <p:tavLst>
                                        <p:tav tm="0">
                                          <p:val>
                                            <p:strVal val="ppt_x"/>
                                          </p:val>
                                        </p:tav>
                                        <p:tav tm="100000">
                                          <p:val>
                                            <p:strVal val="0-ppt_w/2"/>
                                          </p:val>
                                        </p:tav>
                                      </p:tavLst>
                                    </p:anim>
                                    <p:anim calcmode="lin" valueType="num">
                                      <p:cBhvr additive="base">
                                        <p:cTn id="391" dur="2000"/>
                                        <p:tgtEl>
                                          <p:spTgt spid="6"/>
                                        </p:tgtEl>
                                        <p:attrNameLst>
                                          <p:attrName>ppt_y</p:attrName>
                                        </p:attrNameLst>
                                      </p:cBhvr>
                                      <p:tavLst>
                                        <p:tav tm="0">
                                          <p:val>
                                            <p:strVal val="ppt_y"/>
                                          </p:val>
                                        </p:tav>
                                        <p:tav tm="100000">
                                          <p:val>
                                            <p:strVal val="ppt_y"/>
                                          </p:val>
                                        </p:tav>
                                      </p:tavLst>
                                    </p:anim>
                                    <p:set>
                                      <p:cBhvr>
                                        <p:cTn id="392" dur="1" fill="hold">
                                          <p:stCondLst>
                                            <p:cond delay="1999"/>
                                          </p:stCondLst>
                                        </p:cTn>
                                        <p:tgtEl>
                                          <p:spTgt spid="6"/>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2000"/>
                                        <p:tgtEl>
                                          <p:spTgt spid="8"/>
                                        </p:tgtEl>
                                        <p:attrNameLst>
                                          <p:attrName>ppt_x</p:attrName>
                                        </p:attrNameLst>
                                      </p:cBhvr>
                                      <p:tavLst>
                                        <p:tav tm="0">
                                          <p:val>
                                            <p:strVal val="ppt_x"/>
                                          </p:val>
                                        </p:tav>
                                        <p:tav tm="100000">
                                          <p:val>
                                            <p:strVal val="0-ppt_w/2"/>
                                          </p:val>
                                        </p:tav>
                                      </p:tavLst>
                                    </p:anim>
                                    <p:anim calcmode="lin" valueType="num">
                                      <p:cBhvr additive="base">
                                        <p:cTn id="395" dur="2000"/>
                                        <p:tgtEl>
                                          <p:spTgt spid="8"/>
                                        </p:tgtEl>
                                        <p:attrNameLst>
                                          <p:attrName>ppt_y</p:attrName>
                                        </p:attrNameLst>
                                      </p:cBhvr>
                                      <p:tavLst>
                                        <p:tav tm="0">
                                          <p:val>
                                            <p:strVal val="ppt_y"/>
                                          </p:val>
                                        </p:tav>
                                        <p:tav tm="100000">
                                          <p:val>
                                            <p:strVal val="ppt_y"/>
                                          </p:val>
                                        </p:tav>
                                      </p:tavLst>
                                    </p:anim>
                                    <p:set>
                                      <p:cBhvr>
                                        <p:cTn id="396" dur="1" fill="hold">
                                          <p:stCondLst>
                                            <p:cond delay="1999"/>
                                          </p:stCondLst>
                                        </p:cTn>
                                        <p:tgtEl>
                                          <p:spTgt spid="8"/>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2000"/>
                                        <p:tgtEl>
                                          <p:spTgt spid="10"/>
                                        </p:tgtEl>
                                        <p:attrNameLst>
                                          <p:attrName>ppt_x</p:attrName>
                                        </p:attrNameLst>
                                      </p:cBhvr>
                                      <p:tavLst>
                                        <p:tav tm="0">
                                          <p:val>
                                            <p:strVal val="ppt_x"/>
                                          </p:val>
                                        </p:tav>
                                        <p:tav tm="100000">
                                          <p:val>
                                            <p:strVal val="0-ppt_w/2"/>
                                          </p:val>
                                        </p:tav>
                                      </p:tavLst>
                                    </p:anim>
                                    <p:anim calcmode="lin" valueType="num">
                                      <p:cBhvr additive="base">
                                        <p:cTn id="399" dur="2000"/>
                                        <p:tgtEl>
                                          <p:spTgt spid="10"/>
                                        </p:tgtEl>
                                        <p:attrNameLst>
                                          <p:attrName>ppt_y</p:attrName>
                                        </p:attrNameLst>
                                      </p:cBhvr>
                                      <p:tavLst>
                                        <p:tav tm="0">
                                          <p:val>
                                            <p:strVal val="ppt_y"/>
                                          </p:val>
                                        </p:tav>
                                        <p:tav tm="100000">
                                          <p:val>
                                            <p:strVal val="ppt_y"/>
                                          </p:val>
                                        </p:tav>
                                      </p:tavLst>
                                    </p:anim>
                                    <p:set>
                                      <p:cBhvr>
                                        <p:cTn id="400" dur="1" fill="hold">
                                          <p:stCondLst>
                                            <p:cond delay="1999"/>
                                          </p:stCondLst>
                                        </p:cTn>
                                        <p:tgtEl>
                                          <p:spTgt spid="10"/>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2000"/>
                                        <p:tgtEl>
                                          <p:spTgt spid="12"/>
                                        </p:tgtEl>
                                        <p:attrNameLst>
                                          <p:attrName>ppt_x</p:attrName>
                                        </p:attrNameLst>
                                      </p:cBhvr>
                                      <p:tavLst>
                                        <p:tav tm="0">
                                          <p:val>
                                            <p:strVal val="ppt_x"/>
                                          </p:val>
                                        </p:tav>
                                        <p:tav tm="100000">
                                          <p:val>
                                            <p:strVal val="0-ppt_w/2"/>
                                          </p:val>
                                        </p:tav>
                                      </p:tavLst>
                                    </p:anim>
                                    <p:anim calcmode="lin" valueType="num">
                                      <p:cBhvr additive="base">
                                        <p:cTn id="403" dur="2000"/>
                                        <p:tgtEl>
                                          <p:spTgt spid="12"/>
                                        </p:tgtEl>
                                        <p:attrNameLst>
                                          <p:attrName>ppt_y</p:attrName>
                                        </p:attrNameLst>
                                      </p:cBhvr>
                                      <p:tavLst>
                                        <p:tav tm="0">
                                          <p:val>
                                            <p:strVal val="ppt_y"/>
                                          </p:val>
                                        </p:tav>
                                        <p:tav tm="100000">
                                          <p:val>
                                            <p:strVal val="ppt_y"/>
                                          </p:val>
                                        </p:tav>
                                      </p:tavLst>
                                    </p:anim>
                                    <p:set>
                                      <p:cBhvr>
                                        <p:cTn id="404" dur="1" fill="hold">
                                          <p:stCondLst>
                                            <p:cond delay="1999"/>
                                          </p:stCondLst>
                                        </p:cTn>
                                        <p:tgtEl>
                                          <p:spTgt spid="12"/>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2000"/>
                                        <p:tgtEl>
                                          <p:spTgt spid="14"/>
                                        </p:tgtEl>
                                        <p:attrNameLst>
                                          <p:attrName>ppt_x</p:attrName>
                                        </p:attrNameLst>
                                      </p:cBhvr>
                                      <p:tavLst>
                                        <p:tav tm="0">
                                          <p:val>
                                            <p:strVal val="ppt_x"/>
                                          </p:val>
                                        </p:tav>
                                        <p:tav tm="100000">
                                          <p:val>
                                            <p:strVal val="0-ppt_w/2"/>
                                          </p:val>
                                        </p:tav>
                                      </p:tavLst>
                                    </p:anim>
                                    <p:anim calcmode="lin" valueType="num">
                                      <p:cBhvr additive="base">
                                        <p:cTn id="407" dur="2000"/>
                                        <p:tgtEl>
                                          <p:spTgt spid="14"/>
                                        </p:tgtEl>
                                        <p:attrNameLst>
                                          <p:attrName>ppt_y</p:attrName>
                                        </p:attrNameLst>
                                      </p:cBhvr>
                                      <p:tavLst>
                                        <p:tav tm="0">
                                          <p:val>
                                            <p:strVal val="ppt_y"/>
                                          </p:val>
                                        </p:tav>
                                        <p:tav tm="100000">
                                          <p:val>
                                            <p:strVal val="ppt_y"/>
                                          </p:val>
                                        </p:tav>
                                      </p:tavLst>
                                    </p:anim>
                                    <p:set>
                                      <p:cBhvr>
                                        <p:cTn id="408" dur="1" fill="hold">
                                          <p:stCondLst>
                                            <p:cond delay="1999"/>
                                          </p:stCondLst>
                                        </p:cTn>
                                        <p:tgtEl>
                                          <p:spTgt spid="14"/>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2000"/>
                                        <p:tgtEl>
                                          <p:spTgt spid="16"/>
                                        </p:tgtEl>
                                        <p:attrNameLst>
                                          <p:attrName>ppt_x</p:attrName>
                                        </p:attrNameLst>
                                      </p:cBhvr>
                                      <p:tavLst>
                                        <p:tav tm="0">
                                          <p:val>
                                            <p:strVal val="ppt_x"/>
                                          </p:val>
                                        </p:tav>
                                        <p:tav tm="100000">
                                          <p:val>
                                            <p:strVal val="0-ppt_w/2"/>
                                          </p:val>
                                        </p:tav>
                                      </p:tavLst>
                                    </p:anim>
                                    <p:anim calcmode="lin" valueType="num">
                                      <p:cBhvr additive="base">
                                        <p:cTn id="411" dur="2000"/>
                                        <p:tgtEl>
                                          <p:spTgt spid="16"/>
                                        </p:tgtEl>
                                        <p:attrNameLst>
                                          <p:attrName>ppt_y</p:attrName>
                                        </p:attrNameLst>
                                      </p:cBhvr>
                                      <p:tavLst>
                                        <p:tav tm="0">
                                          <p:val>
                                            <p:strVal val="ppt_y"/>
                                          </p:val>
                                        </p:tav>
                                        <p:tav tm="100000">
                                          <p:val>
                                            <p:strVal val="ppt_y"/>
                                          </p:val>
                                        </p:tav>
                                      </p:tavLst>
                                    </p:anim>
                                    <p:set>
                                      <p:cBhvr>
                                        <p:cTn id="412" dur="1" fill="hold">
                                          <p:stCondLst>
                                            <p:cond delay="1999"/>
                                          </p:stCondLst>
                                        </p:cTn>
                                        <p:tgtEl>
                                          <p:spTgt spid="16"/>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2000"/>
                                        <p:tgtEl>
                                          <p:spTgt spid="31"/>
                                        </p:tgtEl>
                                        <p:attrNameLst>
                                          <p:attrName>ppt_x</p:attrName>
                                        </p:attrNameLst>
                                      </p:cBhvr>
                                      <p:tavLst>
                                        <p:tav tm="0">
                                          <p:val>
                                            <p:strVal val="ppt_x"/>
                                          </p:val>
                                        </p:tav>
                                        <p:tav tm="100000">
                                          <p:val>
                                            <p:strVal val="0-ppt_w/2"/>
                                          </p:val>
                                        </p:tav>
                                      </p:tavLst>
                                    </p:anim>
                                    <p:anim calcmode="lin" valueType="num">
                                      <p:cBhvr additive="base">
                                        <p:cTn id="415" dur="2000"/>
                                        <p:tgtEl>
                                          <p:spTgt spid="31"/>
                                        </p:tgtEl>
                                        <p:attrNameLst>
                                          <p:attrName>ppt_y</p:attrName>
                                        </p:attrNameLst>
                                      </p:cBhvr>
                                      <p:tavLst>
                                        <p:tav tm="0">
                                          <p:val>
                                            <p:strVal val="ppt_y"/>
                                          </p:val>
                                        </p:tav>
                                        <p:tav tm="100000">
                                          <p:val>
                                            <p:strVal val="ppt_y"/>
                                          </p:val>
                                        </p:tav>
                                      </p:tavLst>
                                    </p:anim>
                                    <p:set>
                                      <p:cBhvr>
                                        <p:cTn id="416" dur="1" fill="hold">
                                          <p:stCondLst>
                                            <p:cond delay="1999"/>
                                          </p:stCondLst>
                                        </p:cTn>
                                        <p:tgtEl>
                                          <p:spTgt spid="3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2000"/>
                                        <p:tgtEl>
                                          <p:spTgt spid="32"/>
                                        </p:tgtEl>
                                        <p:attrNameLst>
                                          <p:attrName>ppt_x</p:attrName>
                                        </p:attrNameLst>
                                      </p:cBhvr>
                                      <p:tavLst>
                                        <p:tav tm="0">
                                          <p:val>
                                            <p:strVal val="ppt_x"/>
                                          </p:val>
                                        </p:tav>
                                        <p:tav tm="100000">
                                          <p:val>
                                            <p:strVal val="0-ppt_w/2"/>
                                          </p:val>
                                        </p:tav>
                                      </p:tavLst>
                                    </p:anim>
                                    <p:anim calcmode="lin" valueType="num">
                                      <p:cBhvr additive="base">
                                        <p:cTn id="419" dur="2000"/>
                                        <p:tgtEl>
                                          <p:spTgt spid="32"/>
                                        </p:tgtEl>
                                        <p:attrNameLst>
                                          <p:attrName>ppt_y</p:attrName>
                                        </p:attrNameLst>
                                      </p:cBhvr>
                                      <p:tavLst>
                                        <p:tav tm="0">
                                          <p:val>
                                            <p:strVal val="ppt_y"/>
                                          </p:val>
                                        </p:tav>
                                        <p:tav tm="100000">
                                          <p:val>
                                            <p:strVal val="ppt_y"/>
                                          </p:val>
                                        </p:tav>
                                      </p:tavLst>
                                    </p:anim>
                                    <p:set>
                                      <p:cBhvr>
                                        <p:cTn id="420" dur="1" fill="hold">
                                          <p:stCondLst>
                                            <p:cond delay="1999"/>
                                          </p:stCondLst>
                                        </p:cTn>
                                        <p:tgtEl>
                                          <p:spTgt spid="32"/>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2000"/>
                                        <p:tgtEl>
                                          <p:spTgt spid="33"/>
                                        </p:tgtEl>
                                        <p:attrNameLst>
                                          <p:attrName>ppt_x</p:attrName>
                                        </p:attrNameLst>
                                      </p:cBhvr>
                                      <p:tavLst>
                                        <p:tav tm="0">
                                          <p:val>
                                            <p:strVal val="ppt_x"/>
                                          </p:val>
                                        </p:tav>
                                        <p:tav tm="100000">
                                          <p:val>
                                            <p:strVal val="0-ppt_w/2"/>
                                          </p:val>
                                        </p:tav>
                                      </p:tavLst>
                                    </p:anim>
                                    <p:anim calcmode="lin" valueType="num">
                                      <p:cBhvr additive="base">
                                        <p:cTn id="423" dur="2000"/>
                                        <p:tgtEl>
                                          <p:spTgt spid="33"/>
                                        </p:tgtEl>
                                        <p:attrNameLst>
                                          <p:attrName>ppt_y</p:attrName>
                                        </p:attrNameLst>
                                      </p:cBhvr>
                                      <p:tavLst>
                                        <p:tav tm="0">
                                          <p:val>
                                            <p:strVal val="ppt_y"/>
                                          </p:val>
                                        </p:tav>
                                        <p:tav tm="100000">
                                          <p:val>
                                            <p:strVal val="ppt_y"/>
                                          </p:val>
                                        </p:tav>
                                      </p:tavLst>
                                    </p:anim>
                                    <p:set>
                                      <p:cBhvr>
                                        <p:cTn id="424" dur="1" fill="hold">
                                          <p:stCondLst>
                                            <p:cond delay="1999"/>
                                          </p:stCondLst>
                                        </p:cTn>
                                        <p:tgtEl>
                                          <p:spTgt spid="33"/>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2000"/>
                                        <p:tgtEl>
                                          <p:spTgt spid="34"/>
                                        </p:tgtEl>
                                        <p:attrNameLst>
                                          <p:attrName>ppt_x</p:attrName>
                                        </p:attrNameLst>
                                      </p:cBhvr>
                                      <p:tavLst>
                                        <p:tav tm="0">
                                          <p:val>
                                            <p:strVal val="ppt_x"/>
                                          </p:val>
                                        </p:tav>
                                        <p:tav tm="100000">
                                          <p:val>
                                            <p:strVal val="0-ppt_w/2"/>
                                          </p:val>
                                        </p:tav>
                                      </p:tavLst>
                                    </p:anim>
                                    <p:anim calcmode="lin" valueType="num">
                                      <p:cBhvr additive="base">
                                        <p:cTn id="427" dur="2000"/>
                                        <p:tgtEl>
                                          <p:spTgt spid="34"/>
                                        </p:tgtEl>
                                        <p:attrNameLst>
                                          <p:attrName>ppt_y</p:attrName>
                                        </p:attrNameLst>
                                      </p:cBhvr>
                                      <p:tavLst>
                                        <p:tav tm="0">
                                          <p:val>
                                            <p:strVal val="ppt_y"/>
                                          </p:val>
                                        </p:tav>
                                        <p:tav tm="100000">
                                          <p:val>
                                            <p:strVal val="ppt_y"/>
                                          </p:val>
                                        </p:tav>
                                      </p:tavLst>
                                    </p:anim>
                                    <p:set>
                                      <p:cBhvr>
                                        <p:cTn id="428" dur="1" fill="hold">
                                          <p:stCondLst>
                                            <p:cond delay="1999"/>
                                          </p:stCondLst>
                                        </p:cTn>
                                        <p:tgtEl>
                                          <p:spTgt spid="34"/>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2000"/>
                                        <p:tgtEl>
                                          <p:spTgt spid="35"/>
                                        </p:tgtEl>
                                        <p:attrNameLst>
                                          <p:attrName>ppt_x</p:attrName>
                                        </p:attrNameLst>
                                      </p:cBhvr>
                                      <p:tavLst>
                                        <p:tav tm="0">
                                          <p:val>
                                            <p:strVal val="ppt_x"/>
                                          </p:val>
                                        </p:tav>
                                        <p:tav tm="100000">
                                          <p:val>
                                            <p:strVal val="0-ppt_w/2"/>
                                          </p:val>
                                        </p:tav>
                                      </p:tavLst>
                                    </p:anim>
                                    <p:anim calcmode="lin" valueType="num">
                                      <p:cBhvr additive="base">
                                        <p:cTn id="431" dur="2000"/>
                                        <p:tgtEl>
                                          <p:spTgt spid="35"/>
                                        </p:tgtEl>
                                        <p:attrNameLst>
                                          <p:attrName>ppt_y</p:attrName>
                                        </p:attrNameLst>
                                      </p:cBhvr>
                                      <p:tavLst>
                                        <p:tav tm="0">
                                          <p:val>
                                            <p:strVal val="ppt_y"/>
                                          </p:val>
                                        </p:tav>
                                        <p:tav tm="100000">
                                          <p:val>
                                            <p:strVal val="ppt_y"/>
                                          </p:val>
                                        </p:tav>
                                      </p:tavLst>
                                    </p:anim>
                                    <p:set>
                                      <p:cBhvr>
                                        <p:cTn id="432" dur="1" fill="hold">
                                          <p:stCondLst>
                                            <p:cond delay="1999"/>
                                          </p:stCondLst>
                                        </p:cTn>
                                        <p:tgtEl>
                                          <p:spTgt spid="35"/>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2000"/>
                                        <p:tgtEl>
                                          <p:spTgt spid="36"/>
                                        </p:tgtEl>
                                        <p:attrNameLst>
                                          <p:attrName>ppt_x</p:attrName>
                                        </p:attrNameLst>
                                      </p:cBhvr>
                                      <p:tavLst>
                                        <p:tav tm="0">
                                          <p:val>
                                            <p:strVal val="ppt_x"/>
                                          </p:val>
                                        </p:tav>
                                        <p:tav tm="100000">
                                          <p:val>
                                            <p:strVal val="0-ppt_w/2"/>
                                          </p:val>
                                        </p:tav>
                                      </p:tavLst>
                                    </p:anim>
                                    <p:anim calcmode="lin" valueType="num">
                                      <p:cBhvr additive="base">
                                        <p:cTn id="435" dur="2000"/>
                                        <p:tgtEl>
                                          <p:spTgt spid="36"/>
                                        </p:tgtEl>
                                        <p:attrNameLst>
                                          <p:attrName>ppt_y</p:attrName>
                                        </p:attrNameLst>
                                      </p:cBhvr>
                                      <p:tavLst>
                                        <p:tav tm="0">
                                          <p:val>
                                            <p:strVal val="ppt_y"/>
                                          </p:val>
                                        </p:tav>
                                        <p:tav tm="100000">
                                          <p:val>
                                            <p:strVal val="ppt_y"/>
                                          </p:val>
                                        </p:tav>
                                      </p:tavLst>
                                    </p:anim>
                                    <p:set>
                                      <p:cBhvr>
                                        <p:cTn id="436" dur="1" fill="hold">
                                          <p:stCondLst>
                                            <p:cond delay="1999"/>
                                          </p:stCondLst>
                                        </p:cTn>
                                        <p:tgtEl>
                                          <p:spTgt spid="36"/>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2000"/>
                                        <p:tgtEl>
                                          <p:spTgt spid="37"/>
                                        </p:tgtEl>
                                        <p:attrNameLst>
                                          <p:attrName>ppt_x</p:attrName>
                                        </p:attrNameLst>
                                      </p:cBhvr>
                                      <p:tavLst>
                                        <p:tav tm="0">
                                          <p:val>
                                            <p:strVal val="ppt_x"/>
                                          </p:val>
                                        </p:tav>
                                        <p:tav tm="100000">
                                          <p:val>
                                            <p:strVal val="0-ppt_w/2"/>
                                          </p:val>
                                        </p:tav>
                                      </p:tavLst>
                                    </p:anim>
                                    <p:anim calcmode="lin" valueType="num">
                                      <p:cBhvr additive="base">
                                        <p:cTn id="439" dur="2000"/>
                                        <p:tgtEl>
                                          <p:spTgt spid="37"/>
                                        </p:tgtEl>
                                        <p:attrNameLst>
                                          <p:attrName>ppt_y</p:attrName>
                                        </p:attrNameLst>
                                      </p:cBhvr>
                                      <p:tavLst>
                                        <p:tav tm="0">
                                          <p:val>
                                            <p:strVal val="ppt_y"/>
                                          </p:val>
                                        </p:tav>
                                        <p:tav tm="100000">
                                          <p:val>
                                            <p:strVal val="ppt_y"/>
                                          </p:val>
                                        </p:tav>
                                      </p:tavLst>
                                    </p:anim>
                                    <p:set>
                                      <p:cBhvr>
                                        <p:cTn id="440" dur="1" fill="hold">
                                          <p:stCondLst>
                                            <p:cond delay="1999"/>
                                          </p:stCondLst>
                                        </p:cTn>
                                        <p:tgtEl>
                                          <p:spTgt spid="37"/>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2000"/>
                                        <p:tgtEl>
                                          <p:spTgt spid="38"/>
                                        </p:tgtEl>
                                        <p:attrNameLst>
                                          <p:attrName>ppt_x</p:attrName>
                                        </p:attrNameLst>
                                      </p:cBhvr>
                                      <p:tavLst>
                                        <p:tav tm="0">
                                          <p:val>
                                            <p:strVal val="ppt_x"/>
                                          </p:val>
                                        </p:tav>
                                        <p:tav tm="100000">
                                          <p:val>
                                            <p:strVal val="0-ppt_w/2"/>
                                          </p:val>
                                        </p:tav>
                                      </p:tavLst>
                                    </p:anim>
                                    <p:anim calcmode="lin" valueType="num">
                                      <p:cBhvr additive="base">
                                        <p:cTn id="443" dur="2000"/>
                                        <p:tgtEl>
                                          <p:spTgt spid="38"/>
                                        </p:tgtEl>
                                        <p:attrNameLst>
                                          <p:attrName>ppt_y</p:attrName>
                                        </p:attrNameLst>
                                      </p:cBhvr>
                                      <p:tavLst>
                                        <p:tav tm="0">
                                          <p:val>
                                            <p:strVal val="ppt_y"/>
                                          </p:val>
                                        </p:tav>
                                        <p:tav tm="100000">
                                          <p:val>
                                            <p:strVal val="ppt_y"/>
                                          </p:val>
                                        </p:tav>
                                      </p:tavLst>
                                    </p:anim>
                                    <p:set>
                                      <p:cBhvr>
                                        <p:cTn id="444" dur="1" fill="hold">
                                          <p:stCondLst>
                                            <p:cond delay="1999"/>
                                          </p:stCondLst>
                                        </p:cTn>
                                        <p:tgtEl>
                                          <p:spTgt spid="38"/>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2000"/>
                                        <p:tgtEl>
                                          <p:spTgt spid="39"/>
                                        </p:tgtEl>
                                        <p:attrNameLst>
                                          <p:attrName>ppt_x</p:attrName>
                                        </p:attrNameLst>
                                      </p:cBhvr>
                                      <p:tavLst>
                                        <p:tav tm="0">
                                          <p:val>
                                            <p:strVal val="ppt_x"/>
                                          </p:val>
                                        </p:tav>
                                        <p:tav tm="100000">
                                          <p:val>
                                            <p:strVal val="0-ppt_w/2"/>
                                          </p:val>
                                        </p:tav>
                                      </p:tavLst>
                                    </p:anim>
                                    <p:anim calcmode="lin" valueType="num">
                                      <p:cBhvr additive="base">
                                        <p:cTn id="447" dur="2000"/>
                                        <p:tgtEl>
                                          <p:spTgt spid="39"/>
                                        </p:tgtEl>
                                        <p:attrNameLst>
                                          <p:attrName>ppt_y</p:attrName>
                                        </p:attrNameLst>
                                      </p:cBhvr>
                                      <p:tavLst>
                                        <p:tav tm="0">
                                          <p:val>
                                            <p:strVal val="ppt_y"/>
                                          </p:val>
                                        </p:tav>
                                        <p:tav tm="100000">
                                          <p:val>
                                            <p:strVal val="ppt_y"/>
                                          </p:val>
                                        </p:tav>
                                      </p:tavLst>
                                    </p:anim>
                                    <p:set>
                                      <p:cBhvr>
                                        <p:cTn id="448" dur="1" fill="hold">
                                          <p:stCondLst>
                                            <p:cond delay="1999"/>
                                          </p:stCondLst>
                                        </p:cTn>
                                        <p:tgtEl>
                                          <p:spTgt spid="39"/>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2000"/>
                                        <p:tgtEl>
                                          <p:spTgt spid="40"/>
                                        </p:tgtEl>
                                        <p:attrNameLst>
                                          <p:attrName>ppt_x</p:attrName>
                                        </p:attrNameLst>
                                      </p:cBhvr>
                                      <p:tavLst>
                                        <p:tav tm="0">
                                          <p:val>
                                            <p:strVal val="ppt_x"/>
                                          </p:val>
                                        </p:tav>
                                        <p:tav tm="100000">
                                          <p:val>
                                            <p:strVal val="0-ppt_w/2"/>
                                          </p:val>
                                        </p:tav>
                                      </p:tavLst>
                                    </p:anim>
                                    <p:anim calcmode="lin" valueType="num">
                                      <p:cBhvr additive="base">
                                        <p:cTn id="451" dur="2000"/>
                                        <p:tgtEl>
                                          <p:spTgt spid="40"/>
                                        </p:tgtEl>
                                        <p:attrNameLst>
                                          <p:attrName>ppt_y</p:attrName>
                                        </p:attrNameLst>
                                      </p:cBhvr>
                                      <p:tavLst>
                                        <p:tav tm="0">
                                          <p:val>
                                            <p:strVal val="ppt_y"/>
                                          </p:val>
                                        </p:tav>
                                        <p:tav tm="100000">
                                          <p:val>
                                            <p:strVal val="ppt_y"/>
                                          </p:val>
                                        </p:tav>
                                      </p:tavLst>
                                    </p:anim>
                                    <p:set>
                                      <p:cBhvr>
                                        <p:cTn id="452" dur="1" fill="hold">
                                          <p:stCondLst>
                                            <p:cond delay="1999"/>
                                          </p:stCondLst>
                                        </p:cTn>
                                        <p:tgtEl>
                                          <p:spTgt spid="40"/>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2000"/>
                                        <p:tgtEl>
                                          <p:spTgt spid="41"/>
                                        </p:tgtEl>
                                        <p:attrNameLst>
                                          <p:attrName>ppt_x</p:attrName>
                                        </p:attrNameLst>
                                      </p:cBhvr>
                                      <p:tavLst>
                                        <p:tav tm="0">
                                          <p:val>
                                            <p:strVal val="ppt_x"/>
                                          </p:val>
                                        </p:tav>
                                        <p:tav tm="100000">
                                          <p:val>
                                            <p:strVal val="0-ppt_w/2"/>
                                          </p:val>
                                        </p:tav>
                                      </p:tavLst>
                                    </p:anim>
                                    <p:anim calcmode="lin" valueType="num">
                                      <p:cBhvr additive="base">
                                        <p:cTn id="455" dur="2000"/>
                                        <p:tgtEl>
                                          <p:spTgt spid="41"/>
                                        </p:tgtEl>
                                        <p:attrNameLst>
                                          <p:attrName>ppt_y</p:attrName>
                                        </p:attrNameLst>
                                      </p:cBhvr>
                                      <p:tavLst>
                                        <p:tav tm="0">
                                          <p:val>
                                            <p:strVal val="ppt_y"/>
                                          </p:val>
                                        </p:tav>
                                        <p:tav tm="100000">
                                          <p:val>
                                            <p:strVal val="ppt_y"/>
                                          </p:val>
                                        </p:tav>
                                      </p:tavLst>
                                    </p:anim>
                                    <p:set>
                                      <p:cBhvr>
                                        <p:cTn id="456" dur="1" fill="hold">
                                          <p:stCondLst>
                                            <p:cond delay="1999"/>
                                          </p:stCondLst>
                                        </p:cTn>
                                        <p:tgtEl>
                                          <p:spTgt spid="41"/>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2000"/>
                                        <p:tgtEl>
                                          <p:spTgt spid="42"/>
                                        </p:tgtEl>
                                        <p:attrNameLst>
                                          <p:attrName>ppt_x</p:attrName>
                                        </p:attrNameLst>
                                      </p:cBhvr>
                                      <p:tavLst>
                                        <p:tav tm="0">
                                          <p:val>
                                            <p:strVal val="ppt_x"/>
                                          </p:val>
                                        </p:tav>
                                        <p:tav tm="100000">
                                          <p:val>
                                            <p:strVal val="0-ppt_w/2"/>
                                          </p:val>
                                        </p:tav>
                                      </p:tavLst>
                                    </p:anim>
                                    <p:anim calcmode="lin" valueType="num">
                                      <p:cBhvr additive="base">
                                        <p:cTn id="459" dur="2000"/>
                                        <p:tgtEl>
                                          <p:spTgt spid="42"/>
                                        </p:tgtEl>
                                        <p:attrNameLst>
                                          <p:attrName>ppt_y</p:attrName>
                                        </p:attrNameLst>
                                      </p:cBhvr>
                                      <p:tavLst>
                                        <p:tav tm="0">
                                          <p:val>
                                            <p:strVal val="ppt_y"/>
                                          </p:val>
                                        </p:tav>
                                        <p:tav tm="100000">
                                          <p:val>
                                            <p:strVal val="ppt_y"/>
                                          </p:val>
                                        </p:tav>
                                      </p:tavLst>
                                    </p:anim>
                                    <p:set>
                                      <p:cBhvr>
                                        <p:cTn id="460" dur="1" fill="hold">
                                          <p:stCondLst>
                                            <p:cond delay="1999"/>
                                          </p:stCondLst>
                                        </p:cTn>
                                        <p:tgtEl>
                                          <p:spTgt spid="42"/>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2000"/>
                                        <p:tgtEl>
                                          <p:spTgt spid="43"/>
                                        </p:tgtEl>
                                        <p:attrNameLst>
                                          <p:attrName>ppt_x</p:attrName>
                                        </p:attrNameLst>
                                      </p:cBhvr>
                                      <p:tavLst>
                                        <p:tav tm="0">
                                          <p:val>
                                            <p:strVal val="ppt_x"/>
                                          </p:val>
                                        </p:tav>
                                        <p:tav tm="100000">
                                          <p:val>
                                            <p:strVal val="0-ppt_w/2"/>
                                          </p:val>
                                        </p:tav>
                                      </p:tavLst>
                                    </p:anim>
                                    <p:anim calcmode="lin" valueType="num">
                                      <p:cBhvr additive="base">
                                        <p:cTn id="463" dur="2000"/>
                                        <p:tgtEl>
                                          <p:spTgt spid="43"/>
                                        </p:tgtEl>
                                        <p:attrNameLst>
                                          <p:attrName>ppt_y</p:attrName>
                                        </p:attrNameLst>
                                      </p:cBhvr>
                                      <p:tavLst>
                                        <p:tav tm="0">
                                          <p:val>
                                            <p:strVal val="ppt_y"/>
                                          </p:val>
                                        </p:tav>
                                        <p:tav tm="100000">
                                          <p:val>
                                            <p:strVal val="ppt_y"/>
                                          </p:val>
                                        </p:tav>
                                      </p:tavLst>
                                    </p:anim>
                                    <p:set>
                                      <p:cBhvr>
                                        <p:cTn id="464" dur="1" fill="hold">
                                          <p:stCondLst>
                                            <p:cond delay="1999"/>
                                          </p:stCondLst>
                                        </p:cTn>
                                        <p:tgtEl>
                                          <p:spTgt spid="43"/>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2000"/>
                                        <p:tgtEl>
                                          <p:spTgt spid="44"/>
                                        </p:tgtEl>
                                        <p:attrNameLst>
                                          <p:attrName>ppt_x</p:attrName>
                                        </p:attrNameLst>
                                      </p:cBhvr>
                                      <p:tavLst>
                                        <p:tav tm="0">
                                          <p:val>
                                            <p:strVal val="ppt_x"/>
                                          </p:val>
                                        </p:tav>
                                        <p:tav tm="100000">
                                          <p:val>
                                            <p:strVal val="0-ppt_w/2"/>
                                          </p:val>
                                        </p:tav>
                                      </p:tavLst>
                                    </p:anim>
                                    <p:anim calcmode="lin" valueType="num">
                                      <p:cBhvr additive="base">
                                        <p:cTn id="467" dur="2000"/>
                                        <p:tgtEl>
                                          <p:spTgt spid="44"/>
                                        </p:tgtEl>
                                        <p:attrNameLst>
                                          <p:attrName>ppt_y</p:attrName>
                                        </p:attrNameLst>
                                      </p:cBhvr>
                                      <p:tavLst>
                                        <p:tav tm="0">
                                          <p:val>
                                            <p:strVal val="ppt_y"/>
                                          </p:val>
                                        </p:tav>
                                        <p:tav tm="100000">
                                          <p:val>
                                            <p:strVal val="ppt_y"/>
                                          </p:val>
                                        </p:tav>
                                      </p:tavLst>
                                    </p:anim>
                                    <p:set>
                                      <p:cBhvr>
                                        <p:cTn id="468" dur="1" fill="hold">
                                          <p:stCondLst>
                                            <p:cond delay="1999"/>
                                          </p:stCondLst>
                                        </p:cTn>
                                        <p:tgtEl>
                                          <p:spTgt spid="44"/>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2000" fill="hold"/>
                                        <p:tgtEl>
                                          <p:spTgt spid="4"/>
                                        </p:tgtEl>
                                        <p:attrNameLst>
                                          <p:attrName>r</p:attrName>
                                        </p:attrNameLst>
                                      </p:cBhvr>
                                    </p:animRot>
                                  </p:childTnLst>
                                </p:cTn>
                              </p:par>
                              <p:par>
                                <p:cTn id="471" presetID="8" presetClass="emph" presetSubtype="0" fill="hold" grpId="3" nodeType="withEffect">
                                  <p:stCondLst>
                                    <p:cond delay="0"/>
                                  </p:stCondLst>
                                  <p:childTnLst>
                                    <p:animRot by="-21600000">
                                      <p:cBhvr>
                                        <p:cTn id="472" dur="2000" fill="hold"/>
                                        <p:tgtEl>
                                          <p:spTgt spid="6"/>
                                        </p:tgtEl>
                                        <p:attrNameLst>
                                          <p:attrName>r</p:attrName>
                                        </p:attrNameLst>
                                      </p:cBhvr>
                                    </p:animRot>
                                  </p:childTnLst>
                                </p:cTn>
                              </p:par>
                              <p:par>
                                <p:cTn id="473" presetID="8" presetClass="emph" presetSubtype="0" fill="hold" grpId="3" nodeType="withEffect">
                                  <p:stCondLst>
                                    <p:cond delay="0"/>
                                  </p:stCondLst>
                                  <p:childTnLst>
                                    <p:animRot by="-21600000">
                                      <p:cBhvr>
                                        <p:cTn id="474" dur="2000" fill="hold"/>
                                        <p:tgtEl>
                                          <p:spTgt spid="8"/>
                                        </p:tgtEl>
                                        <p:attrNameLst>
                                          <p:attrName>r</p:attrName>
                                        </p:attrNameLst>
                                      </p:cBhvr>
                                    </p:animRot>
                                  </p:childTnLst>
                                </p:cTn>
                              </p:par>
                              <p:par>
                                <p:cTn id="475" presetID="8" presetClass="emph" presetSubtype="0" fill="hold" grpId="3" nodeType="withEffect">
                                  <p:stCondLst>
                                    <p:cond delay="0"/>
                                  </p:stCondLst>
                                  <p:childTnLst>
                                    <p:animRot by="-21600000">
                                      <p:cBhvr>
                                        <p:cTn id="476" dur="2000" fill="hold"/>
                                        <p:tgtEl>
                                          <p:spTgt spid="10"/>
                                        </p:tgtEl>
                                        <p:attrNameLst>
                                          <p:attrName>r</p:attrName>
                                        </p:attrNameLst>
                                      </p:cBhvr>
                                    </p:animRot>
                                  </p:childTnLst>
                                </p:cTn>
                              </p:par>
                              <p:par>
                                <p:cTn id="477" presetID="8" presetClass="emph" presetSubtype="0" fill="hold" grpId="3" nodeType="withEffect">
                                  <p:stCondLst>
                                    <p:cond delay="0"/>
                                  </p:stCondLst>
                                  <p:childTnLst>
                                    <p:animRot by="-21600000">
                                      <p:cBhvr>
                                        <p:cTn id="478" dur="2000" fill="hold"/>
                                        <p:tgtEl>
                                          <p:spTgt spid="12"/>
                                        </p:tgtEl>
                                        <p:attrNameLst>
                                          <p:attrName>r</p:attrName>
                                        </p:attrNameLst>
                                      </p:cBhvr>
                                    </p:animRot>
                                  </p:childTnLst>
                                </p:cTn>
                              </p:par>
                              <p:par>
                                <p:cTn id="479" presetID="8" presetClass="emph" presetSubtype="0" fill="hold" grpId="3" nodeType="withEffect">
                                  <p:stCondLst>
                                    <p:cond delay="0"/>
                                  </p:stCondLst>
                                  <p:childTnLst>
                                    <p:animRot by="-21600000">
                                      <p:cBhvr>
                                        <p:cTn id="480" dur="2000" fill="hold"/>
                                        <p:tgtEl>
                                          <p:spTgt spid="14"/>
                                        </p:tgtEl>
                                        <p:attrNameLst>
                                          <p:attrName>r</p:attrName>
                                        </p:attrNameLst>
                                      </p:cBhvr>
                                    </p:animRot>
                                  </p:childTnLst>
                                </p:cTn>
                              </p:par>
                              <p:par>
                                <p:cTn id="481" presetID="8" presetClass="emph" presetSubtype="0" fill="hold" grpId="3" nodeType="withEffect">
                                  <p:stCondLst>
                                    <p:cond delay="0"/>
                                  </p:stCondLst>
                                  <p:childTnLst>
                                    <p:animRot by="-21600000">
                                      <p:cBhvr>
                                        <p:cTn id="482" dur="2000" fill="hold"/>
                                        <p:tgtEl>
                                          <p:spTgt spid="16"/>
                                        </p:tgtEl>
                                        <p:attrNameLst>
                                          <p:attrName>r</p:attrName>
                                        </p:attrNameLst>
                                      </p:cBhvr>
                                    </p:animRot>
                                  </p:childTnLst>
                                </p:cTn>
                              </p:par>
                              <p:par>
                                <p:cTn id="483" presetID="8" presetClass="emph" presetSubtype="0" fill="hold" grpId="3" nodeType="withEffect">
                                  <p:stCondLst>
                                    <p:cond delay="0"/>
                                  </p:stCondLst>
                                  <p:childTnLst>
                                    <p:animRot by="-21600000">
                                      <p:cBhvr>
                                        <p:cTn id="484" dur="2000" fill="hold"/>
                                        <p:tgtEl>
                                          <p:spTgt spid="31"/>
                                        </p:tgtEl>
                                        <p:attrNameLst>
                                          <p:attrName>r</p:attrName>
                                        </p:attrNameLst>
                                      </p:cBhvr>
                                    </p:animRot>
                                  </p:childTnLst>
                                </p:cTn>
                              </p:par>
                              <p:par>
                                <p:cTn id="485" presetID="8" presetClass="emph" presetSubtype="0" fill="hold" grpId="3" nodeType="withEffect">
                                  <p:stCondLst>
                                    <p:cond delay="0"/>
                                  </p:stCondLst>
                                  <p:childTnLst>
                                    <p:animRot by="-21600000">
                                      <p:cBhvr>
                                        <p:cTn id="486" dur="2000" fill="hold"/>
                                        <p:tgtEl>
                                          <p:spTgt spid="32"/>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34"/>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35"/>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36"/>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37"/>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38"/>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39"/>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40"/>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41"/>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42"/>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43"/>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44"/>
                                        </p:tgtEl>
                                        <p:attrNameLst>
                                          <p:attrName>r</p:attrName>
                                        </p:attrNameLst>
                                      </p:cBhvr>
                                    </p:animRot>
                                  </p:childTnLst>
                                </p:cTn>
                              </p:par>
                              <p:par>
                                <p:cTn id="511" presetID="17" presetClass="entr" presetSubtype="10"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2000" fill="hold"/>
                                        <p:tgtEl>
                                          <p:spTgt spid="2"/>
                                        </p:tgtEl>
                                        <p:attrNameLst>
                                          <p:attrName>ppt_w</p:attrName>
                                        </p:attrNameLst>
                                      </p:cBhvr>
                                      <p:tavLst>
                                        <p:tav tm="0">
                                          <p:val>
                                            <p:fltVal val="0"/>
                                          </p:val>
                                        </p:tav>
                                        <p:tav tm="100000">
                                          <p:val>
                                            <p:strVal val="#ppt_w"/>
                                          </p:val>
                                        </p:tav>
                                      </p:tavLst>
                                    </p:anim>
                                    <p:anim calcmode="lin" valueType="num">
                                      <p:cBhvr>
                                        <p:cTn id="5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214414" y="1643056"/>
            <a:ext cx="7000924" cy="1477328"/>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El tamaño de una gaviota puede oscilar entre los 27 y 80 cm, abarcándola en su totalidad desde el pico hasta la cola.</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A causa de su espeso plumaje (el cual pasa por diferentes etapas antes de llegar a la edad adulta), no puede sumergirse en las aguas, ni levantar vuelo desde una superficie plana sin ayuda del viento.</a:t>
            </a:r>
            <a:endParaRPr lang="es-PE" b="1" dirty="0">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U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86182" y="0"/>
            <a:ext cx="1571636" cy="321453"/>
          </a:xfrm>
          <a:prstGeom prst="donut">
            <a:avLst/>
          </a:prstGeom>
          <a:blipFill>
            <a:blip r:embed="rId3" cstate="print">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4822047"/>
            <a:ext cx="1571636" cy="321453"/>
          </a:xfrm>
          <a:prstGeom prst="donut">
            <a:avLst/>
          </a:prstGeom>
          <a:blipFill>
            <a:blip r:embed="rId3" cstate="print">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643306" y="160718"/>
            <a:ext cx="1928826" cy="321453"/>
          </a:xfrm>
          <a:prstGeom prst="donut">
            <a:avLst/>
          </a:prstGeom>
          <a:blipFill>
            <a:blip r:embed="rId4" cstate="print">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868" y="4661312"/>
            <a:ext cx="1928826" cy="321453"/>
          </a:xfrm>
          <a:prstGeom prst="donut">
            <a:avLst/>
          </a:prstGeom>
          <a:blipFill>
            <a:blip r:embed="rId4" cstate="print">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357554" y="321453"/>
            <a:ext cx="2500330" cy="321453"/>
          </a:xfrm>
          <a:prstGeom prst="donut">
            <a:avLst/>
          </a:prstGeom>
          <a:blipFill>
            <a:blip r:embed="rId5" cstate="print">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14678" y="4500576"/>
            <a:ext cx="2500330" cy="321453"/>
          </a:xfrm>
          <a:prstGeom prst="donut">
            <a:avLst/>
          </a:prstGeom>
          <a:blipFill>
            <a:blip r:embed="rId5" cstate="print">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143240" y="482189"/>
            <a:ext cx="3000396"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000364" y="4339841"/>
            <a:ext cx="3000396"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642924"/>
            <a:ext cx="3429024"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2857488" y="4179105"/>
            <a:ext cx="3429024"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2643174" y="803660"/>
            <a:ext cx="392909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2643174" y="4018370"/>
            <a:ext cx="392909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2500298" y="964395"/>
            <a:ext cx="4214842"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2500298" y="3857634"/>
            <a:ext cx="4214842"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2285984" y="1125131"/>
            <a:ext cx="4572032"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2143108" y="1285866"/>
            <a:ext cx="4857784"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Anillo"/>
          <p:cNvSpPr/>
          <p:nvPr/>
        </p:nvSpPr>
        <p:spPr>
          <a:xfrm>
            <a:off x="2214546" y="3536163"/>
            <a:ext cx="4857784"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Anillo"/>
          <p:cNvSpPr/>
          <p:nvPr/>
        </p:nvSpPr>
        <p:spPr>
          <a:xfrm>
            <a:off x="1928794" y="1446602"/>
            <a:ext cx="5214974"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Anillo"/>
          <p:cNvSpPr/>
          <p:nvPr/>
        </p:nvSpPr>
        <p:spPr>
          <a:xfrm>
            <a:off x="2071670" y="3375428"/>
            <a:ext cx="5214974"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Anillo"/>
          <p:cNvSpPr/>
          <p:nvPr/>
        </p:nvSpPr>
        <p:spPr>
          <a:xfrm>
            <a:off x="1714480" y="1607337"/>
            <a:ext cx="5643602"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Anillo"/>
          <p:cNvSpPr/>
          <p:nvPr/>
        </p:nvSpPr>
        <p:spPr>
          <a:xfrm>
            <a:off x="1857356" y="3214692"/>
            <a:ext cx="5643602"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Anillo"/>
          <p:cNvSpPr/>
          <p:nvPr/>
        </p:nvSpPr>
        <p:spPr>
          <a:xfrm>
            <a:off x="1571604" y="1768073"/>
            <a:ext cx="607223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Anillo"/>
          <p:cNvSpPr/>
          <p:nvPr/>
        </p:nvSpPr>
        <p:spPr>
          <a:xfrm>
            <a:off x="1643042" y="3053957"/>
            <a:ext cx="607223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Anillo"/>
          <p:cNvSpPr/>
          <p:nvPr/>
        </p:nvSpPr>
        <p:spPr>
          <a:xfrm>
            <a:off x="1357290" y="1928808"/>
            <a:ext cx="642942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Anillo"/>
          <p:cNvSpPr/>
          <p:nvPr/>
        </p:nvSpPr>
        <p:spPr>
          <a:xfrm>
            <a:off x="1500166" y="2893221"/>
            <a:ext cx="642942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8" name="27 Anillo"/>
          <p:cNvSpPr/>
          <p:nvPr/>
        </p:nvSpPr>
        <p:spPr>
          <a:xfrm>
            <a:off x="1214414" y="2089544"/>
            <a:ext cx="678661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9" name="28 Anillo"/>
          <p:cNvSpPr/>
          <p:nvPr/>
        </p:nvSpPr>
        <p:spPr>
          <a:xfrm>
            <a:off x="1357290" y="2732486"/>
            <a:ext cx="6786610"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0" name="29 Anillo"/>
          <p:cNvSpPr/>
          <p:nvPr/>
        </p:nvSpPr>
        <p:spPr>
          <a:xfrm>
            <a:off x="1000100" y="2250279"/>
            <a:ext cx="7286676"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1" name="30 Anillo"/>
          <p:cNvSpPr/>
          <p:nvPr/>
        </p:nvSpPr>
        <p:spPr>
          <a:xfrm>
            <a:off x="1000100" y="2571750"/>
            <a:ext cx="7286676" cy="321453"/>
          </a:xfrm>
          <a:prstGeom prst="donut">
            <a:avLst/>
          </a:prstGeom>
          <a:blipFill>
            <a:blip r:embed="rId6">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2" name="31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1"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1"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1"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1"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1"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1"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1"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1"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ppt_x"/>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ppt_x"/>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ppt_x"/>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2000" fill="hold"/>
                                        <p:tgtEl>
                                          <p:spTgt spid="28"/>
                                        </p:tgtEl>
                                        <p:attrNameLst>
                                          <p:attrName>ppt_x</p:attrName>
                                        </p:attrNameLst>
                                      </p:cBhvr>
                                      <p:tavLst>
                                        <p:tav tm="0">
                                          <p:val>
                                            <p:strVal val="#ppt_x"/>
                                          </p:val>
                                        </p:tav>
                                        <p:tav tm="100000">
                                          <p:val>
                                            <p:strVal val="#ppt_x"/>
                                          </p:val>
                                        </p:tav>
                                      </p:tavLst>
                                    </p:anim>
                                    <p:anim calcmode="lin" valueType="num">
                                      <p:cBhvr additive="base">
                                        <p:cTn id="62" dur="2000" fill="hold"/>
                                        <p:tgtEl>
                                          <p:spTgt spid="2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ppt_x"/>
                                          </p:val>
                                        </p:tav>
                                        <p:tav tm="100000">
                                          <p:val>
                                            <p:strVal val="#ppt_x"/>
                                          </p:val>
                                        </p:tav>
                                      </p:tavLst>
                                    </p:anim>
                                    <p:anim calcmode="lin" valueType="num">
                                      <p:cBhvr additive="base">
                                        <p:cTn id="66" dur="2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1"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ppt_x"/>
                                          </p:val>
                                        </p:tav>
                                        <p:tav tm="100000">
                                          <p:val>
                                            <p:strVal val="#ppt_x"/>
                                          </p:val>
                                        </p:tav>
                                      </p:tavLst>
                                    </p:anim>
                                    <p:anim calcmode="lin" valueType="num">
                                      <p:cBhvr additive="base">
                                        <p:cTn id="70" dur="2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1"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2000" fill="hold"/>
                                        <p:tgtEl>
                                          <p:spTgt spid="6"/>
                                        </p:tgtEl>
                                        <p:attrNameLst>
                                          <p:attrName>ppt_x</p:attrName>
                                        </p:attrNameLst>
                                      </p:cBhvr>
                                      <p:tavLst>
                                        <p:tav tm="0">
                                          <p:val>
                                            <p:strVal val="#ppt_x"/>
                                          </p:val>
                                        </p:tav>
                                        <p:tav tm="100000">
                                          <p:val>
                                            <p:strVal val="#ppt_x"/>
                                          </p:val>
                                        </p:tav>
                                      </p:tavLst>
                                    </p:anim>
                                    <p:anim calcmode="lin" valueType="num">
                                      <p:cBhvr additive="base">
                                        <p:cTn id="74" dur="2000" fill="hold"/>
                                        <p:tgtEl>
                                          <p:spTgt spid="6"/>
                                        </p:tgtEl>
                                        <p:attrNameLst>
                                          <p:attrName>ppt_y</p:attrName>
                                        </p:attrNameLst>
                                      </p:cBhvr>
                                      <p:tavLst>
                                        <p:tav tm="0">
                                          <p:val>
                                            <p:strVal val="0-#ppt_h/2"/>
                                          </p:val>
                                        </p:tav>
                                        <p:tav tm="100000">
                                          <p:val>
                                            <p:strVal val="#ppt_y"/>
                                          </p:val>
                                        </p:tav>
                                      </p:tavLst>
                                    </p:anim>
                                  </p:childTnLst>
                                </p:cTn>
                              </p:par>
                              <p:par>
                                <p:cTn id="75" presetID="2" presetClass="entr" presetSubtype="1"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ppt_x"/>
                                          </p:val>
                                        </p:tav>
                                        <p:tav tm="100000">
                                          <p:val>
                                            <p:strVal val="#ppt_x"/>
                                          </p:val>
                                        </p:tav>
                                      </p:tavLst>
                                    </p:anim>
                                    <p:anim calcmode="lin" valueType="num">
                                      <p:cBhvr additive="base">
                                        <p:cTn id="78" dur="2000" fill="hold"/>
                                        <p:tgtEl>
                                          <p:spTgt spid="8"/>
                                        </p:tgtEl>
                                        <p:attrNameLst>
                                          <p:attrName>ppt_y</p:attrName>
                                        </p:attrNameLst>
                                      </p:cBhvr>
                                      <p:tavLst>
                                        <p:tav tm="0">
                                          <p:val>
                                            <p:strVal val="0-#ppt_h/2"/>
                                          </p:val>
                                        </p:tav>
                                        <p:tav tm="100000">
                                          <p:val>
                                            <p:strVal val="#ppt_y"/>
                                          </p:val>
                                        </p:tav>
                                      </p:tavLst>
                                    </p:anim>
                                  </p:childTnLst>
                                </p:cTn>
                              </p:par>
                              <p:par>
                                <p:cTn id="79" presetID="2" presetClass="entr" presetSubtype="1"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ppt_x"/>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1"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ppt_x"/>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1"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2000" fill="hold"/>
                                        <p:tgtEl>
                                          <p:spTgt spid="14"/>
                                        </p:tgtEl>
                                        <p:attrNameLst>
                                          <p:attrName>ppt_x</p:attrName>
                                        </p:attrNameLst>
                                      </p:cBhvr>
                                      <p:tavLst>
                                        <p:tav tm="0">
                                          <p:val>
                                            <p:strVal val="#ppt_x"/>
                                          </p:val>
                                        </p:tav>
                                        <p:tav tm="100000">
                                          <p:val>
                                            <p:strVal val="#ppt_x"/>
                                          </p:val>
                                        </p:tav>
                                      </p:tavLst>
                                    </p:anim>
                                    <p:anim calcmode="lin" valueType="num">
                                      <p:cBhvr additive="base">
                                        <p:cTn id="90" dur="2000" fill="hold"/>
                                        <p:tgtEl>
                                          <p:spTgt spid="14"/>
                                        </p:tgtEl>
                                        <p:attrNameLst>
                                          <p:attrName>ppt_y</p:attrName>
                                        </p:attrNameLst>
                                      </p:cBhvr>
                                      <p:tavLst>
                                        <p:tav tm="0">
                                          <p:val>
                                            <p:strVal val="0-#ppt_h/2"/>
                                          </p:val>
                                        </p:tav>
                                        <p:tav tm="100000">
                                          <p:val>
                                            <p:strVal val="#ppt_y"/>
                                          </p:val>
                                        </p:tav>
                                      </p:tavLst>
                                    </p:anim>
                                  </p:childTnLst>
                                </p:cTn>
                              </p:par>
                              <p:par>
                                <p:cTn id="91" presetID="2" presetClass="entr" presetSubtype="1"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1"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ppt_x"/>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1" fill="hold" grpId="1"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ppt_x"/>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1" fill="hold" grpId="1"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ppt_x"/>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1" fill="hold" grpId="1"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ppt_x"/>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1" fill="hold" grpId="1"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ppt_x"/>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1" fill="hold" grpId="1"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ppt_x"/>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1" fill="hold" grpId="1"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8" presetClass="emph" presetSubtype="0" fill="hold" grpId="0" nodeType="withEffect">
                                  <p:stCondLst>
                                    <p:cond delay="0"/>
                                  </p:stCondLst>
                                  <p:childTnLst>
                                    <p:animRot by="21600000">
                                      <p:cBhvr>
                                        <p:cTn id="124" dur="2000" fill="hold"/>
                                        <p:tgtEl>
                                          <p:spTgt spid="3"/>
                                        </p:tgtEl>
                                        <p:attrNameLst>
                                          <p:attrName>r</p:attrName>
                                        </p:attrNameLst>
                                      </p:cBhvr>
                                    </p:animRot>
                                  </p:childTnLst>
                                </p:cTn>
                              </p:par>
                              <p:par>
                                <p:cTn id="125" presetID="8" presetClass="emph" presetSubtype="0" fill="hold" grpId="0"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grpId="0"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0"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0"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fill="hold" grpId="0" nodeType="withEffect">
                                  <p:stCondLst>
                                    <p:cond delay="0"/>
                                  </p:stCondLst>
                                  <p:childTnLst>
                                    <p:animRot by="-21600000">
                                      <p:cBhvr>
                                        <p:cTn id="134" dur="2000" fill="hold"/>
                                        <p:tgtEl>
                                          <p:spTgt spid="13"/>
                                        </p:tgtEl>
                                        <p:attrNameLst>
                                          <p:attrName>r</p:attrName>
                                        </p:attrNameLst>
                                      </p:cBhvr>
                                    </p:animRot>
                                  </p:childTnLst>
                                </p:cTn>
                              </p:par>
                              <p:par>
                                <p:cTn id="135" presetID="8" presetClass="emph" presetSubtype="0" fill="hold" grpId="0" nodeType="withEffect">
                                  <p:stCondLst>
                                    <p:cond delay="0"/>
                                  </p:stCondLst>
                                  <p:childTnLst>
                                    <p:animRot by="21600000">
                                      <p:cBhvr>
                                        <p:cTn id="136" dur="2000" fill="hold"/>
                                        <p:tgtEl>
                                          <p:spTgt spid="15"/>
                                        </p:tgtEl>
                                        <p:attrNameLst>
                                          <p:attrName>r</p:attrName>
                                        </p:attrNameLst>
                                      </p:cBhvr>
                                    </p:animRot>
                                  </p:childTnLst>
                                </p:cTn>
                              </p:par>
                              <p:par>
                                <p:cTn id="137" presetID="8" presetClass="emph" presetSubtype="0" fill="hold" grpId="0"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0"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0"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fill="hold" grpId="0"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fill="hold" grpId="0"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fill="hold" grpId="0"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fill="hold" grpId="0" nodeType="withEffect">
                                  <p:stCondLst>
                                    <p:cond delay="0"/>
                                  </p:stCondLst>
                                  <p:childTnLst>
                                    <p:animRot by="-21600000">
                                      <p:cBhvr>
                                        <p:cTn id="150" dur="2000" fill="hold"/>
                                        <p:tgtEl>
                                          <p:spTgt spid="28"/>
                                        </p:tgtEl>
                                        <p:attrNameLst>
                                          <p:attrName>r</p:attrName>
                                        </p:attrNameLst>
                                      </p:cBhvr>
                                    </p:animRot>
                                  </p:childTnLst>
                                </p:cTn>
                              </p:par>
                              <p:par>
                                <p:cTn id="151" presetID="8" presetClass="emph" presetSubtype="0" fill="hold" grpId="0" nodeType="withEffect">
                                  <p:stCondLst>
                                    <p:cond delay="0"/>
                                  </p:stCondLst>
                                  <p:childTnLst>
                                    <p:animRot by="21600000">
                                      <p:cBhvr>
                                        <p:cTn id="152" dur="2000" fill="hold"/>
                                        <p:tgtEl>
                                          <p:spTgt spid="30"/>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4"/>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6"/>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8"/>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10"/>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16"/>
                                        </p:tgtEl>
                                        <p:attrNameLst>
                                          <p:attrName>r</p:attrName>
                                        </p:attrNameLst>
                                      </p:cBhvr>
                                    </p:animRot>
                                  </p:childTnLst>
                                </p:cTn>
                              </p:par>
                              <p:par>
                                <p:cTn id="167" presetID="8" presetClass="emph" presetSubtype="0" fill="hold" grpId="0"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fill="hold" grpId="0" nodeType="withEffect">
                                  <p:stCondLst>
                                    <p:cond delay="0"/>
                                  </p:stCondLst>
                                  <p:childTnLst>
                                    <p:animRot by="-21600000">
                                      <p:cBhvr>
                                        <p:cTn id="170" dur="2000" fill="hold"/>
                                        <p:tgtEl>
                                          <p:spTgt spid="21"/>
                                        </p:tgtEl>
                                        <p:attrNameLst>
                                          <p:attrName>r</p:attrName>
                                        </p:attrNameLst>
                                      </p:cBhvr>
                                    </p:animRot>
                                  </p:childTnLst>
                                </p:cTn>
                              </p:par>
                              <p:par>
                                <p:cTn id="171" presetID="8" presetClass="emph" presetSubtype="0" fill="hold" grpId="0" nodeType="withEffect">
                                  <p:stCondLst>
                                    <p:cond delay="0"/>
                                  </p:stCondLst>
                                  <p:childTnLst>
                                    <p:animRot by="21600000">
                                      <p:cBhvr>
                                        <p:cTn id="172" dur="2000" fill="hold"/>
                                        <p:tgtEl>
                                          <p:spTgt spid="23"/>
                                        </p:tgtEl>
                                        <p:attrNameLst>
                                          <p:attrName>r</p:attrName>
                                        </p:attrNameLst>
                                      </p:cBhvr>
                                    </p:animRot>
                                  </p:childTnLst>
                                </p:cTn>
                              </p:par>
                              <p:par>
                                <p:cTn id="173" presetID="8" presetClass="emph" presetSubtype="0" fill="hold" grpId="0"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fill="hold" grpId="0" nodeType="withEffect">
                                  <p:stCondLst>
                                    <p:cond delay="0"/>
                                  </p:stCondLst>
                                  <p:childTnLst>
                                    <p:animRot by="21600000">
                                      <p:cBhvr>
                                        <p:cTn id="176" dur="2000" fill="hold"/>
                                        <p:tgtEl>
                                          <p:spTgt spid="27"/>
                                        </p:tgtEl>
                                        <p:attrNameLst>
                                          <p:attrName>r</p:attrName>
                                        </p:attrNameLst>
                                      </p:cBhvr>
                                    </p:animRot>
                                  </p:childTnLst>
                                </p:cTn>
                              </p:par>
                              <p:par>
                                <p:cTn id="177" presetID="8" presetClass="emph" presetSubtype="0" fill="hold" grpId="0" nodeType="withEffect">
                                  <p:stCondLst>
                                    <p:cond delay="0"/>
                                  </p:stCondLst>
                                  <p:childTnLst>
                                    <p:animRot by="-21600000">
                                      <p:cBhvr>
                                        <p:cTn id="178" dur="2000" fill="hold"/>
                                        <p:tgtEl>
                                          <p:spTgt spid="29"/>
                                        </p:tgtEl>
                                        <p:attrNameLst>
                                          <p:attrName>r</p:attrName>
                                        </p:attrNameLst>
                                      </p:cBhvr>
                                    </p:animRot>
                                  </p:childTnLst>
                                </p:cTn>
                              </p:par>
                              <p:par>
                                <p:cTn id="179" presetID="8" presetClass="emph" presetSubtype="0" fill="hold" grpId="0" nodeType="withEffect">
                                  <p:stCondLst>
                                    <p:cond delay="0"/>
                                  </p:stCondLst>
                                  <p:childTnLst>
                                    <p:animRot by="21600000">
                                      <p:cBhvr>
                                        <p:cTn id="180" dur="2000" fill="hold"/>
                                        <p:tgtEl>
                                          <p:spTgt spid="31"/>
                                        </p:tgtEl>
                                        <p:attrNameLst>
                                          <p:attrName>r</p:attrName>
                                        </p:attrNameLst>
                                      </p:cBhvr>
                                    </p:animRot>
                                  </p:childTnLst>
                                </p:cTn>
                              </p:par>
                            </p:childTnLst>
                          </p:cTn>
                        </p:par>
                        <p:par>
                          <p:cTn id="181" fill="hold">
                            <p:stCondLst>
                              <p:cond delay="2000"/>
                            </p:stCondLst>
                            <p:childTnLst>
                              <p:par>
                                <p:cTn id="182" presetID="2" presetClass="exit" presetSubtype="4" fill="hold" grpId="2" nodeType="afterEffect">
                                  <p:stCondLst>
                                    <p:cond delay="0"/>
                                  </p:stCondLst>
                                  <p:childTnLst>
                                    <p:anim calcmode="lin" valueType="num">
                                      <p:cBhvr additive="base">
                                        <p:cTn id="183" dur="2000"/>
                                        <p:tgtEl>
                                          <p:spTgt spid="3"/>
                                        </p:tgtEl>
                                        <p:attrNameLst>
                                          <p:attrName>ppt_x</p:attrName>
                                        </p:attrNameLst>
                                      </p:cBhvr>
                                      <p:tavLst>
                                        <p:tav tm="0">
                                          <p:val>
                                            <p:strVal val="ppt_x"/>
                                          </p:val>
                                        </p:tav>
                                        <p:tav tm="100000">
                                          <p:val>
                                            <p:strVal val="ppt_x"/>
                                          </p:val>
                                        </p:tav>
                                      </p:tavLst>
                                    </p:anim>
                                    <p:anim calcmode="lin" valueType="num">
                                      <p:cBhvr additive="base">
                                        <p:cTn id="184" dur="2000"/>
                                        <p:tgtEl>
                                          <p:spTgt spid="3"/>
                                        </p:tgtEl>
                                        <p:attrNameLst>
                                          <p:attrName>ppt_y</p:attrName>
                                        </p:attrNameLst>
                                      </p:cBhvr>
                                      <p:tavLst>
                                        <p:tav tm="0">
                                          <p:val>
                                            <p:strVal val="ppt_y"/>
                                          </p:val>
                                        </p:tav>
                                        <p:tav tm="100000">
                                          <p:val>
                                            <p:strVal val="1+ppt_h/2"/>
                                          </p:val>
                                        </p:tav>
                                      </p:tavLst>
                                    </p:anim>
                                    <p:set>
                                      <p:cBhvr>
                                        <p:cTn id="185" dur="1" fill="hold">
                                          <p:stCondLst>
                                            <p:cond delay="1999"/>
                                          </p:stCondLst>
                                        </p:cTn>
                                        <p:tgtEl>
                                          <p:spTgt spid="3"/>
                                        </p:tgtEl>
                                        <p:attrNameLst>
                                          <p:attrName>style.visibility</p:attrName>
                                        </p:attrNameLst>
                                      </p:cBhvr>
                                      <p:to>
                                        <p:strVal val="hidden"/>
                                      </p:to>
                                    </p:set>
                                  </p:childTnLst>
                                </p:cTn>
                              </p:par>
                              <p:par>
                                <p:cTn id="186" presetID="2" presetClass="exit" presetSubtype="4" fill="hold" grpId="2" nodeType="withEffect">
                                  <p:stCondLst>
                                    <p:cond delay="0"/>
                                  </p:stCondLst>
                                  <p:childTnLst>
                                    <p:anim calcmode="lin" valueType="num">
                                      <p:cBhvr additive="base">
                                        <p:cTn id="187" dur="2000"/>
                                        <p:tgtEl>
                                          <p:spTgt spid="5"/>
                                        </p:tgtEl>
                                        <p:attrNameLst>
                                          <p:attrName>ppt_x</p:attrName>
                                        </p:attrNameLst>
                                      </p:cBhvr>
                                      <p:tavLst>
                                        <p:tav tm="0">
                                          <p:val>
                                            <p:strVal val="ppt_x"/>
                                          </p:val>
                                        </p:tav>
                                        <p:tav tm="100000">
                                          <p:val>
                                            <p:strVal val="ppt_x"/>
                                          </p:val>
                                        </p:tav>
                                      </p:tavLst>
                                    </p:anim>
                                    <p:anim calcmode="lin" valueType="num">
                                      <p:cBhvr additive="base">
                                        <p:cTn id="188" dur="2000"/>
                                        <p:tgtEl>
                                          <p:spTgt spid="5"/>
                                        </p:tgtEl>
                                        <p:attrNameLst>
                                          <p:attrName>ppt_y</p:attrName>
                                        </p:attrNameLst>
                                      </p:cBhvr>
                                      <p:tavLst>
                                        <p:tav tm="0">
                                          <p:val>
                                            <p:strVal val="ppt_y"/>
                                          </p:val>
                                        </p:tav>
                                        <p:tav tm="100000">
                                          <p:val>
                                            <p:strVal val="1+ppt_h/2"/>
                                          </p:val>
                                        </p:tav>
                                      </p:tavLst>
                                    </p:anim>
                                    <p:set>
                                      <p:cBhvr>
                                        <p:cTn id="189" dur="1" fill="hold">
                                          <p:stCondLst>
                                            <p:cond delay="1999"/>
                                          </p:stCondLst>
                                        </p:cTn>
                                        <p:tgtEl>
                                          <p:spTgt spid="5"/>
                                        </p:tgtEl>
                                        <p:attrNameLst>
                                          <p:attrName>style.visibility</p:attrName>
                                        </p:attrNameLst>
                                      </p:cBhvr>
                                      <p:to>
                                        <p:strVal val="hidden"/>
                                      </p:to>
                                    </p:set>
                                  </p:childTnLst>
                                </p:cTn>
                              </p:par>
                              <p:par>
                                <p:cTn id="190" presetID="2" presetClass="exit" presetSubtype="4" fill="hold" grpId="2" nodeType="withEffect">
                                  <p:stCondLst>
                                    <p:cond delay="0"/>
                                  </p:stCondLst>
                                  <p:childTnLst>
                                    <p:anim calcmode="lin" valueType="num">
                                      <p:cBhvr additive="base">
                                        <p:cTn id="191" dur="2000"/>
                                        <p:tgtEl>
                                          <p:spTgt spid="7"/>
                                        </p:tgtEl>
                                        <p:attrNameLst>
                                          <p:attrName>ppt_x</p:attrName>
                                        </p:attrNameLst>
                                      </p:cBhvr>
                                      <p:tavLst>
                                        <p:tav tm="0">
                                          <p:val>
                                            <p:strVal val="ppt_x"/>
                                          </p:val>
                                        </p:tav>
                                        <p:tav tm="100000">
                                          <p:val>
                                            <p:strVal val="ppt_x"/>
                                          </p:val>
                                        </p:tav>
                                      </p:tavLst>
                                    </p:anim>
                                    <p:anim calcmode="lin" valueType="num">
                                      <p:cBhvr additive="base">
                                        <p:cTn id="192" dur="2000"/>
                                        <p:tgtEl>
                                          <p:spTgt spid="7"/>
                                        </p:tgtEl>
                                        <p:attrNameLst>
                                          <p:attrName>ppt_y</p:attrName>
                                        </p:attrNameLst>
                                      </p:cBhvr>
                                      <p:tavLst>
                                        <p:tav tm="0">
                                          <p:val>
                                            <p:strVal val="ppt_y"/>
                                          </p:val>
                                        </p:tav>
                                        <p:tav tm="100000">
                                          <p:val>
                                            <p:strVal val="1+ppt_h/2"/>
                                          </p:val>
                                        </p:tav>
                                      </p:tavLst>
                                    </p:anim>
                                    <p:set>
                                      <p:cBhvr>
                                        <p:cTn id="193" dur="1" fill="hold">
                                          <p:stCondLst>
                                            <p:cond delay="1999"/>
                                          </p:stCondLst>
                                        </p:cTn>
                                        <p:tgtEl>
                                          <p:spTgt spid="7"/>
                                        </p:tgtEl>
                                        <p:attrNameLst>
                                          <p:attrName>style.visibility</p:attrName>
                                        </p:attrNameLst>
                                      </p:cBhvr>
                                      <p:to>
                                        <p:strVal val="hidden"/>
                                      </p:to>
                                    </p:set>
                                  </p:childTnLst>
                                </p:cTn>
                              </p:par>
                              <p:par>
                                <p:cTn id="194" presetID="2" presetClass="exit" presetSubtype="4" fill="hold" grpId="2" nodeType="withEffect">
                                  <p:stCondLst>
                                    <p:cond delay="0"/>
                                  </p:stCondLst>
                                  <p:childTnLst>
                                    <p:anim calcmode="lin" valueType="num">
                                      <p:cBhvr additive="base">
                                        <p:cTn id="195" dur="2000"/>
                                        <p:tgtEl>
                                          <p:spTgt spid="9"/>
                                        </p:tgtEl>
                                        <p:attrNameLst>
                                          <p:attrName>ppt_x</p:attrName>
                                        </p:attrNameLst>
                                      </p:cBhvr>
                                      <p:tavLst>
                                        <p:tav tm="0">
                                          <p:val>
                                            <p:strVal val="ppt_x"/>
                                          </p:val>
                                        </p:tav>
                                        <p:tav tm="100000">
                                          <p:val>
                                            <p:strVal val="ppt_x"/>
                                          </p:val>
                                        </p:tav>
                                      </p:tavLst>
                                    </p:anim>
                                    <p:anim calcmode="lin" valueType="num">
                                      <p:cBhvr additive="base">
                                        <p:cTn id="196" dur="2000"/>
                                        <p:tgtEl>
                                          <p:spTgt spid="9"/>
                                        </p:tgtEl>
                                        <p:attrNameLst>
                                          <p:attrName>ppt_y</p:attrName>
                                        </p:attrNameLst>
                                      </p:cBhvr>
                                      <p:tavLst>
                                        <p:tav tm="0">
                                          <p:val>
                                            <p:strVal val="ppt_y"/>
                                          </p:val>
                                        </p:tav>
                                        <p:tav tm="100000">
                                          <p:val>
                                            <p:strVal val="1+ppt_h/2"/>
                                          </p:val>
                                        </p:tav>
                                      </p:tavLst>
                                    </p:anim>
                                    <p:set>
                                      <p:cBhvr>
                                        <p:cTn id="197" dur="1" fill="hold">
                                          <p:stCondLst>
                                            <p:cond delay="1999"/>
                                          </p:stCondLst>
                                        </p:cTn>
                                        <p:tgtEl>
                                          <p:spTgt spid="9"/>
                                        </p:tgtEl>
                                        <p:attrNameLst>
                                          <p:attrName>style.visibility</p:attrName>
                                        </p:attrNameLst>
                                      </p:cBhvr>
                                      <p:to>
                                        <p:strVal val="hidden"/>
                                      </p:to>
                                    </p:set>
                                  </p:childTnLst>
                                </p:cTn>
                              </p:par>
                              <p:par>
                                <p:cTn id="198" presetID="2" presetClass="exit" presetSubtype="4" fill="hold" grpId="2" nodeType="withEffect">
                                  <p:stCondLst>
                                    <p:cond delay="0"/>
                                  </p:stCondLst>
                                  <p:childTnLst>
                                    <p:anim calcmode="lin" valueType="num">
                                      <p:cBhvr additive="base">
                                        <p:cTn id="199" dur="2000"/>
                                        <p:tgtEl>
                                          <p:spTgt spid="11"/>
                                        </p:tgtEl>
                                        <p:attrNameLst>
                                          <p:attrName>ppt_x</p:attrName>
                                        </p:attrNameLst>
                                      </p:cBhvr>
                                      <p:tavLst>
                                        <p:tav tm="0">
                                          <p:val>
                                            <p:strVal val="ppt_x"/>
                                          </p:val>
                                        </p:tav>
                                        <p:tav tm="100000">
                                          <p:val>
                                            <p:strVal val="ppt_x"/>
                                          </p:val>
                                        </p:tav>
                                      </p:tavLst>
                                    </p:anim>
                                    <p:anim calcmode="lin" valueType="num">
                                      <p:cBhvr additive="base">
                                        <p:cTn id="200" dur="2000"/>
                                        <p:tgtEl>
                                          <p:spTgt spid="11"/>
                                        </p:tgtEl>
                                        <p:attrNameLst>
                                          <p:attrName>ppt_y</p:attrName>
                                        </p:attrNameLst>
                                      </p:cBhvr>
                                      <p:tavLst>
                                        <p:tav tm="0">
                                          <p:val>
                                            <p:strVal val="ppt_y"/>
                                          </p:val>
                                        </p:tav>
                                        <p:tav tm="100000">
                                          <p:val>
                                            <p:strVal val="1+ppt_h/2"/>
                                          </p:val>
                                        </p:tav>
                                      </p:tavLst>
                                    </p:anim>
                                    <p:set>
                                      <p:cBhvr>
                                        <p:cTn id="201" dur="1" fill="hold">
                                          <p:stCondLst>
                                            <p:cond delay="1999"/>
                                          </p:stCondLst>
                                        </p:cTn>
                                        <p:tgtEl>
                                          <p:spTgt spid="11"/>
                                        </p:tgtEl>
                                        <p:attrNameLst>
                                          <p:attrName>style.visibility</p:attrName>
                                        </p:attrNameLst>
                                      </p:cBhvr>
                                      <p:to>
                                        <p:strVal val="hidden"/>
                                      </p:to>
                                    </p:set>
                                  </p:childTnLst>
                                </p:cTn>
                              </p:par>
                              <p:par>
                                <p:cTn id="202" presetID="2" presetClass="exit" presetSubtype="4" fill="hold" grpId="2" nodeType="withEffect">
                                  <p:stCondLst>
                                    <p:cond delay="0"/>
                                  </p:stCondLst>
                                  <p:childTnLst>
                                    <p:anim calcmode="lin" valueType="num">
                                      <p:cBhvr additive="base">
                                        <p:cTn id="203" dur="2000"/>
                                        <p:tgtEl>
                                          <p:spTgt spid="13"/>
                                        </p:tgtEl>
                                        <p:attrNameLst>
                                          <p:attrName>ppt_x</p:attrName>
                                        </p:attrNameLst>
                                      </p:cBhvr>
                                      <p:tavLst>
                                        <p:tav tm="0">
                                          <p:val>
                                            <p:strVal val="ppt_x"/>
                                          </p:val>
                                        </p:tav>
                                        <p:tav tm="100000">
                                          <p:val>
                                            <p:strVal val="ppt_x"/>
                                          </p:val>
                                        </p:tav>
                                      </p:tavLst>
                                    </p:anim>
                                    <p:anim calcmode="lin" valueType="num">
                                      <p:cBhvr additive="base">
                                        <p:cTn id="204" dur="2000"/>
                                        <p:tgtEl>
                                          <p:spTgt spid="13"/>
                                        </p:tgtEl>
                                        <p:attrNameLst>
                                          <p:attrName>ppt_y</p:attrName>
                                        </p:attrNameLst>
                                      </p:cBhvr>
                                      <p:tavLst>
                                        <p:tav tm="0">
                                          <p:val>
                                            <p:strVal val="ppt_y"/>
                                          </p:val>
                                        </p:tav>
                                        <p:tav tm="100000">
                                          <p:val>
                                            <p:strVal val="1+ppt_h/2"/>
                                          </p:val>
                                        </p:tav>
                                      </p:tavLst>
                                    </p:anim>
                                    <p:set>
                                      <p:cBhvr>
                                        <p:cTn id="205" dur="1" fill="hold">
                                          <p:stCondLst>
                                            <p:cond delay="1999"/>
                                          </p:stCondLst>
                                        </p:cTn>
                                        <p:tgtEl>
                                          <p:spTgt spid="13"/>
                                        </p:tgtEl>
                                        <p:attrNameLst>
                                          <p:attrName>style.visibility</p:attrName>
                                        </p:attrNameLst>
                                      </p:cBhvr>
                                      <p:to>
                                        <p:strVal val="hidden"/>
                                      </p:to>
                                    </p:set>
                                  </p:childTnLst>
                                </p:cTn>
                              </p:par>
                              <p:par>
                                <p:cTn id="206" presetID="2" presetClass="exit" presetSubtype="4" fill="hold" grpId="2" nodeType="withEffect">
                                  <p:stCondLst>
                                    <p:cond delay="0"/>
                                  </p:stCondLst>
                                  <p:childTnLst>
                                    <p:anim calcmode="lin" valueType="num">
                                      <p:cBhvr additive="base">
                                        <p:cTn id="207" dur="2000"/>
                                        <p:tgtEl>
                                          <p:spTgt spid="15"/>
                                        </p:tgtEl>
                                        <p:attrNameLst>
                                          <p:attrName>ppt_x</p:attrName>
                                        </p:attrNameLst>
                                      </p:cBhvr>
                                      <p:tavLst>
                                        <p:tav tm="0">
                                          <p:val>
                                            <p:strVal val="ppt_x"/>
                                          </p:val>
                                        </p:tav>
                                        <p:tav tm="100000">
                                          <p:val>
                                            <p:strVal val="ppt_x"/>
                                          </p:val>
                                        </p:tav>
                                      </p:tavLst>
                                    </p:anim>
                                    <p:anim calcmode="lin" valueType="num">
                                      <p:cBhvr additive="base">
                                        <p:cTn id="208" dur="2000"/>
                                        <p:tgtEl>
                                          <p:spTgt spid="15"/>
                                        </p:tgtEl>
                                        <p:attrNameLst>
                                          <p:attrName>ppt_y</p:attrName>
                                        </p:attrNameLst>
                                      </p:cBhvr>
                                      <p:tavLst>
                                        <p:tav tm="0">
                                          <p:val>
                                            <p:strVal val="ppt_y"/>
                                          </p:val>
                                        </p:tav>
                                        <p:tav tm="100000">
                                          <p:val>
                                            <p:strVal val="1+ppt_h/2"/>
                                          </p:val>
                                        </p:tav>
                                      </p:tavLst>
                                    </p:anim>
                                    <p:set>
                                      <p:cBhvr>
                                        <p:cTn id="209" dur="1" fill="hold">
                                          <p:stCondLst>
                                            <p:cond delay="1999"/>
                                          </p:stCondLst>
                                        </p:cTn>
                                        <p:tgtEl>
                                          <p:spTgt spid="15"/>
                                        </p:tgtEl>
                                        <p:attrNameLst>
                                          <p:attrName>style.visibility</p:attrName>
                                        </p:attrNameLst>
                                      </p:cBhvr>
                                      <p:to>
                                        <p:strVal val="hidden"/>
                                      </p:to>
                                    </p:set>
                                  </p:childTnLst>
                                </p:cTn>
                              </p:par>
                              <p:par>
                                <p:cTn id="210" presetID="2" presetClass="exit" presetSubtype="4" fill="hold" grpId="2" nodeType="withEffect">
                                  <p:stCondLst>
                                    <p:cond delay="0"/>
                                  </p:stCondLst>
                                  <p:childTnLst>
                                    <p:anim calcmode="lin" valueType="num">
                                      <p:cBhvr additive="base">
                                        <p:cTn id="211" dur="2000"/>
                                        <p:tgtEl>
                                          <p:spTgt spid="17"/>
                                        </p:tgtEl>
                                        <p:attrNameLst>
                                          <p:attrName>ppt_x</p:attrName>
                                        </p:attrNameLst>
                                      </p:cBhvr>
                                      <p:tavLst>
                                        <p:tav tm="0">
                                          <p:val>
                                            <p:strVal val="ppt_x"/>
                                          </p:val>
                                        </p:tav>
                                        <p:tav tm="100000">
                                          <p:val>
                                            <p:strVal val="ppt_x"/>
                                          </p:val>
                                        </p:tav>
                                      </p:tavLst>
                                    </p:anim>
                                    <p:anim calcmode="lin" valueType="num">
                                      <p:cBhvr additive="base">
                                        <p:cTn id="212" dur="2000"/>
                                        <p:tgtEl>
                                          <p:spTgt spid="17"/>
                                        </p:tgtEl>
                                        <p:attrNameLst>
                                          <p:attrName>ppt_y</p:attrName>
                                        </p:attrNameLst>
                                      </p:cBhvr>
                                      <p:tavLst>
                                        <p:tav tm="0">
                                          <p:val>
                                            <p:strVal val="ppt_y"/>
                                          </p:val>
                                        </p:tav>
                                        <p:tav tm="100000">
                                          <p:val>
                                            <p:strVal val="1+ppt_h/2"/>
                                          </p:val>
                                        </p:tav>
                                      </p:tavLst>
                                    </p:anim>
                                    <p:set>
                                      <p:cBhvr>
                                        <p:cTn id="213" dur="1" fill="hold">
                                          <p:stCondLst>
                                            <p:cond delay="1999"/>
                                          </p:stCondLst>
                                        </p:cTn>
                                        <p:tgtEl>
                                          <p:spTgt spid="17"/>
                                        </p:tgtEl>
                                        <p:attrNameLst>
                                          <p:attrName>style.visibility</p:attrName>
                                        </p:attrNameLst>
                                      </p:cBhvr>
                                      <p:to>
                                        <p:strVal val="hidden"/>
                                      </p:to>
                                    </p:set>
                                  </p:childTnLst>
                                </p:cTn>
                              </p:par>
                              <p:par>
                                <p:cTn id="214" presetID="2" presetClass="exit" presetSubtype="4" fill="hold" grpId="2" nodeType="withEffect">
                                  <p:stCondLst>
                                    <p:cond delay="0"/>
                                  </p:stCondLst>
                                  <p:childTnLst>
                                    <p:anim calcmode="lin" valueType="num">
                                      <p:cBhvr additive="base">
                                        <p:cTn id="215" dur="2000"/>
                                        <p:tgtEl>
                                          <p:spTgt spid="18"/>
                                        </p:tgtEl>
                                        <p:attrNameLst>
                                          <p:attrName>ppt_x</p:attrName>
                                        </p:attrNameLst>
                                      </p:cBhvr>
                                      <p:tavLst>
                                        <p:tav tm="0">
                                          <p:val>
                                            <p:strVal val="ppt_x"/>
                                          </p:val>
                                        </p:tav>
                                        <p:tav tm="100000">
                                          <p:val>
                                            <p:strVal val="ppt_x"/>
                                          </p:val>
                                        </p:tav>
                                      </p:tavLst>
                                    </p:anim>
                                    <p:anim calcmode="lin" valueType="num">
                                      <p:cBhvr additive="base">
                                        <p:cTn id="216" dur="2000"/>
                                        <p:tgtEl>
                                          <p:spTgt spid="18"/>
                                        </p:tgtEl>
                                        <p:attrNameLst>
                                          <p:attrName>ppt_y</p:attrName>
                                        </p:attrNameLst>
                                      </p:cBhvr>
                                      <p:tavLst>
                                        <p:tav tm="0">
                                          <p:val>
                                            <p:strVal val="ppt_y"/>
                                          </p:val>
                                        </p:tav>
                                        <p:tav tm="100000">
                                          <p:val>
                                            <p:strVal val="1+ppt_h/2"/>
                                          </p:val>
                                        </p:tav>
                                      </p:tavLst>
                                    </p:anim>
                                    <p:set>
                                      <p:cBhvr>
                                        <p:cTn id="217" dur="1" fill="hold">
                                          <p:stCondLst>
                                            <p:cond delay="1999"/>
                                          </p:stCondLst>
                                        </p:cTn>
                                        <p:tgtEl>
                                          <p:spTgt spid="18"/>
                                        </p:tgtEl>
                                        <p:attrNameLst>
                                          <p:attrName>style.visibility</p:attrName>
                                        </p:attrNameLst>
                                      </p:cBhvr>
                                      <p:to>
                                        <p:strVal val="hidden"/>
                                      </p:to>
                                    </p:set>
                                  </p:childTnLst>
                                </p:cTn>
                              </p:par>
                              <p:par>
                                <p:cTn id="218" presetID="2" presetClass="exit" presetSubtype="4" fill="hold" grpId="2" nodeType="withEffect">
                                  <p:stCondLst>
                                    <p:cond delay="0"/>
                                  </p:stCondLst>
                                  <p:childTnLst>
                                    <p:anim calcmode="lin" valueType="num">
                                      <p:cBhvr additive="base">
                                        <p:cTn id="219" dur="2000"/>
                                        <p:tgtEl>
                                          <p:spTgt spid="20"/>
                                        </p:tgtEl>
                                        <p:attrNameLst>
                                          <p:attrName>ppt_x</p:attrName>
                                        </p:attrNameLst>
                                      </p:cBhvr>
                                      <p:tavLst>
                                        <p:tav tm="0">
                                          <p:val>
                                            <p:strVal val="ppt_x"/>
                                          </p:val>
                                        </p:tav>
                                        <p:tav tm="100000">
                                          <p:val>
                                            <p:strVal val="ppt_x"/>
                                          </p:val>
                                        </p:tav>
                                      </p:tavLst>
                                    </p:anim>
                                    <p:anim calcmode="lin" valueType="num">
                                      <p:cBhvr additive="base">
                                        <p:cTn id="220" dur="2000"/>
                                        <p:tgtEl>
                                          <p:spTgt spid="20"/>
                                        </p:tgtEl>
                                        <p:attrNameLst>
                                          <p:attrName>ppt_y</p:attrName>
                                        </p:attrNameLst>
                                      </p:cBhvr>
                                      <p:tavLst>
                                        <p:tav tm="0">
                                          <p:val>
                                            <p:strVal val="ppt_y"/>
                                          </p:val>
                                        </p:tav>
                                        <p:tav tm="100000">
                                          <p:val>
                                            <p:strVal val="1+ppt_h/2"/>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4" fill="hold" grpId="2" nodeType="withEffect">
                                  <p:stCondLst>
                                    <p:cond delay="0"/>
                                  </p:stCondLst>
                                  <p:childTnLst>
                                    <p:anim calcmode="lin" valueType="num">
                                      <p:cBhvr additive="base">
                                        <p:cTn id="223" dur="2000"/>
                                        <p:tgtEl>
                                          <p:spTgt spid="22"/>
                                        </p:tgtEl>
                                        <p:attrNameLst>
                                          <p:attrName>ppt_x</p:attrName>
                                        </p:attrNameLst>
                                      </p:cBhvr>
                                      <p:tavLst>
                                        <p:tav tm="0">
                                          <p:val>
                                            <p:strVal val="ppt_x"/>
                                          </p:val>
                                        </p:tav>
                                        <p:tav tm="100000">
                                          <p:val>
                                            <p:strVal val="ppt_x"/>
                                          </p:val>
                                        </p:tav>
                                      </p:tavLst>
                                    </p:anim>
                                    <p:anim calcmode="lin" valueType="num">
                                      <p:cBhvr additive="base">
                                        <p:cTn id="224" dur="2000"/>
                                        <p:tgtEl>
                                          <p:spTgt spid="22"/>
                                        </p:tgtEl>
                                        <p:attrNameLst>
                                          <p:attrName>ppt_y</p:attrName>
                                        </p:attrNameLst>
                                      </p:cBhvr>
                                      <p:tavLst>
                                        <p:tav tm="0">
                                          <p:val>
                                            <p:strVal val="ppt_y"/>
                                          </p:val>
                                        </p:tav>
                                        <p:tav tm="100000">
                                          <p:val>
                                            <p:strVal val="1+ppt_h/2"/>
                                          </p:val>
                                        </p:tav>
                                      </p:tavLst>
                                    </p:anim>
                                    <p:set>
                                      <p:cBhvr>
                                        <p:cTn id="225" dur="1" fill="hold">
                                          <p:stCondLst>
                                            <p:cond delay="1999"/>
                                          </p:stCondLst>
                                        </p:cTn>
                                        <p:tgtEl>
                                          <p:spTgt spid="22"/>
                                        </p:tgtEl>
                                        <p:attrNameLst>
                                          <p:attrName>style.visibility</p:attrName>
                                        </p:attrNameLst>
                                      </p:cBhvr>
                                      <p:to>
                                        <p:strVal val="hidden"/>
                                      </p:to>
                                    </p:set>
                                  </p:childTnLst>
                                </p:cTn>
                              </p:par>
                              <p:par>
                                <p:cTn id="226" presetID="2" presetClass="exit" presetSubtype="4" fill="hold" grpId="2" nodeType="withEffect">
                                  <p:stCondLst>
                                    <p:cond delay="0"/>
                                  </p:stCondLst>
                                  <p:childTnLst>
                                    <p:anim calcmode="lin" valueType="num">
                                      <p:cBhvr additive="base">
                                        <p:cTn id="227" dur="2000"/>
                                        <p:tgtEl>
                                          <p:spTgt spid="24"/>
                                        </p:tgtEl>
                                        <p:attrNameLst>
                                          <p:attrName>ppt_x</p:attrName>
                                        </p:attrNameLst>
                                      </p:cBhvr>
                                      <p:tavLst>
                                        <p:tav tm="0">
                                          <p:val>
                                            <p:strVal val="ppt_x"/>
                                          </p:val>
                                        </p:tav>
                                        <p:tav tm="100000">
                                          <p:val>
                                            <p:strVal val="ppt_x"/>
                                          </p:val>
                                        </p:tav>
                                      </p:tavLst>
                                    </p:anim>
                                    <p:anim calcmode="lin" valueType="num">
                                      <p:cBhvr additive="base">
                                        <p:cTn id="228" dur="2000"/>
                                        <p:tgtEl>
                                          <p:spTgt spid="24"/>
                                        </p:tgtEl>
                                        <p:attrNameLst>
                                          <p:attrName>ppt_y</p:attrName>
                                        </p:attrNameLst>
                                      </p:cBhvr>
                                      <p:tavLst>
                                        <p:tav tm="0">
                                          <p:val>
                                            <p:strVal val="ppt_y"/>
                                          </p:val>
                                        </p:tav>
                                        <p:tav tm="100000">
                                          <p:val>
                                            <p:strVal val="1+ppt_h/2"/>
                                          </p:val>
                                        </p:tav>
                                      </p:tavLst>
                                    </p:anim>
                                    <p:set>
                                      <p:cBhvr>
                                        <p:cTn id="229" dur="1" fill="hold">
                                          <p:stCondLst>
                                            <p:cond delay="1999"/>
                                          </p:stCondLst>
                                        </p:cTn>
                                        <p:tgtEl>
                                          <p:spTgt spid="24"/>
                                        </p:tgtEl>
                                        <p:attrNameLst>
                                          <p:attrName>style.visibility</p:attrName>
                                        </p:attrNameLst>
                                      </p:cBhvr>
                                      <p:to>
                                        <p:strVal val="hidden"/>
                                      </p:to>
                                    </p:set>
                                  </p:childTnLst>
                                </p:cTn>
                              </p:par>
                              <p:par>
                                <p:cTn id="230" presetID="2" presetClass="exit" presetSubtype="4" fill="hold" grpId="2" nodeType="withEffect">
                                  <p:stCondLst>
                                    <p:cond delay="0"/>
                                  </p:stCondLst>
                                  <p:childTnLst>
                                    <p:anim calcmode="lin" valueType="num">
                                      <p:cBhvr additive="base">
                                        <p:cTn id="231" dur="2000"/>
                                        <p:tgtEl>
                                          <p:spTgt spid="26"/>
                                        </p:tgtEl>
                                        <p:attrNameLst>
                                          <p:attrName>ppt_x</p:attrName>
                                        </p:attrNameLst>
                                      </p:cBhvr>
                                      <p:tavLst>
                                        <p:tav tm="0">
                                          <p:val>
                                            <p:strVal val="ppt_x"/>
                                          </p:val>
                                        </p:tav>
                                        <p:tav tm="100000">
                                          <p:val>
                                            <p:strVal val="ppt_x"/>
                                          </p:val>
                                        </p:tav>
                                      </p:tavLst>
                                    </p:anim>
                                    <p:anim calcmode="lin" valueType="num">
                                      <p:cBhvr additive="base">
                                        <p:cTn id="232" dur="2000"/>
                                        <p:tgtEl>
                                          <p:spTgt spid="26"/>
                                        </p:tgtEl>
                                        <p:attrNameLst>
                                          <p:attrName>ppt_y</p:attrName>
                                        </p:attrNameLst>
                                      </p:cBhvr>
                                      <p:tavLst>
                                        <p:tav tm="0">
                                          <p:val>
                                            <p:strVal val="ppt_y"/>
                                          </p:val>
                                        </p:tav>
                                        <p:tav tm="100000">
                                          <p:val>
                                            <p:strVal val="1+ppt_h/2"/>
                                          </p:val>
                                        </p:tav>
                                      </p:tavLst>
                                    </p:anim>
                                    <p:set>
                                      <p:cBhvr>
                                        <p:cTn id="233" dur="1" fill="hold">
                                          <p:stCondLst>
                                            <p:cond delay="1999"/>
                                          </p:stCondLst>
                                        </p:cTn>
                                        <p:tgtEl>
                                          <p:spTgt spid="26"/>
                                        </p:tgtEl>
                                        <p:attrNameLst>
                                          <p:attrName>style.visibility</p:attrName>
                                        </p:attrNameLst>
                                      </p:cBhvr>
                                      <p:to>
                                        <p:strVal val="hidden"/>
                                      </p:to>
                                    </p:set>
                                  </p:childTnLst>
                                </p:cTn>
                              </p:par>
                              <p:par>
                                <p:cTn id="234" presetID="2" presetClass="exit" presetSubtype="4" fill="hold" grpId="2" nodeType="withEffect">
                                  <p:stCondLst>
                                    <p:cond delay="0"/>
                                  </p:stCondLst>
                                  <p:childTnLst>
                                    <p:anim calcmode="lin" valueType="num">
                                      <p:cBhvr additive="base">
                                        <p:cTn id="235" dur="2000"/>
                                        <p:tgtEl>
                                          <p:spTgt spid="28"/>
                                        </p:tgtEl>
                                        <p:attrNameLst>
                                          <p:attrName>ppt_x</p:attrName>
                                        </p:attrNameLst>
                                      </p:cBhvr>
                                      <p:tavLst>
                                        <p:tav tm="0">
                                          <p:val>
                                            <p:strVal val="ppt_x"/>
                                          </p:val>
                                        </p:tav>
                                        <p:tav tm="100000">
                                          <p:val>
                                            <p:strVal val="ppt_x"/>
                                          </p:val>
                                        </p:tav>
                                      </p:tavLst>
                                    </p:anim>
                                    <p:anim calcmode="lin" valueType="num">
                                      <p:cBhvr additive="base">
                                        <p:cTn id="236" dur="2000"/>
                                        <p:tgtEl>
                                          <p:spTgt spid="28"/>
                                        </p:tgtEl>
                                        <p:attrNameLst>
                                          <p:attrName>ppt_y</p:attrName>
                                        </p:attrNameLst>
                                      </p:cBhvr>
                                      <p:tavLst>
                                        <p:tav tm="0">
                                          <p:val>
                                            <p:strVal val="ppt_y"/>
                                          </p:val>
                                        </p:tav>
                                        <p:tav tm="100000">
                                          <p:val>
                                            <p:strVal val="1+ppt_h/2"/>
                                          </p:val>
                                        </p:tav>
                                      </p:tavLst>
                                    </p:anim>
                                    <p:set>
                                      <p:cBhvr>
                                        <p:cTn id="237" dur="1" fill="hold">
                                          <p:stCondLst>
                                            <p:cond delay="1999"/>
                                          </p:stCondLst>
                                        </p:cTn>
                                        <p:tgtEl>
                                          <p:spTgt spid="28"/>
                                        </p:tgtEl>
                                        <p:attrNameLst>
                                          <p:attrName>style.visibility</p:attrName>
                                        </p:attrNameLst>
                                      </p:cBhvr>
                                      <p:to>
                                        <p:strVal val="hidden"/>
                                      </p:to>
                                    </p:set>
                                  </p:childTnLst>
                                </p:cTn>
                              </p:par>
                              <p:par>
                                <p:cTn id="238" presetID="2" presetClass="exit" presetSubtype="4" fill="hold" grpId="2" nodeType="withEffect">
                                  <p:stCondLst>
                                    <p:cond delay="0"/>
                                  </p:stCondLst>
                                  <p:childTnLst>
                                    <p:anim calcmode="lin" valueType="num">
                                      <p:cBhvr additive="base">
                                        <p:cTn id="239" dur="2000"/>
                                        <p:tgtEl>
                                          <p:spTgt spid="30"/>
                                        </p:tgtEl>
                                        <p:attrNameLst>
                                          <p:attrName>ppt_x</p:attrName>
                                        </p:attrNameLst>
                                      </p:cBhvr>
                                      <p:tavLst>
                                        <p:tav tm="0">
                                          <p:val>
                                            <p:strVal val="ppt_x"/>
                                          </p:val>
                                        </p:tav>
                                        <p:tav tm="100000">
                                          <p:val>
                                            <p:strVal val="ppt_x"/>
                                          </p:val>
                                        </p:tav>
                                      </p:tavLst>
                                    </p:anim>
                                    <p:anim calcmode="lin" valueType="num">
                                      <p:cBhvr additive="base">
                                        <p:cTn id="240" dur="2000"/>
                                        <p:tgtEl>
                                          <p:spTgt spid="30"/>
                                        </p:tgtEl>
                                        <p:attrNameLst>
                                          <p:attrName>ppt_y</p:attrName>
                                        </p:attrNameLst>
                                      </p:cBhvr>
                                      <p:tavLst>
                                        <p:tav tm="0">
                                          <p:val>
                                            <p:strVal val="ppt_y"/>
                                          </p:val>
                                        </p:tav>
                                        <p:tav tm="100000">
                                          <p:val>
                                            <p:strVal val="1+ppt_h/2"/>
                                          </p:val>
                                        </p:tav>
                                      </p:tavLst>
                                    </p:anim>
                                    <p:set>
                                      <p:cBhvr>
                                        <p:cTn id="241" dur="1" fill="hold">
                                          <p:stCondLst>
                                            <p:cond delay="1999"/>
                                          </p:stCondLst>
                                        </p:cTn>
                                        <p:tgtEl>
                                          <p:spTgt spid="30"/>
                                        </p:tgtEl>
                                        <p:attrNameLst>
                                          <p:attrName>style.visibility</p:attrName>
                                        </p:attrNameLst>
                                      </p:cBhvr>
                                      <p:to>
                                        <p:strVal val="hidden"/>
                                      </p:to>
                                    </p:set>
                                  </p:childTnLst>
                                </p:cTn>
                              </p:par>
                              <p:par>
                                <p:cTn id="242" presetID="2" presetClass="exit" presetSubtype="1" fill="hold" grpId="2" nodeType="withEffect">
                                  <p:stCondLst>
                                    <p:cond delay="0"/>
                                  </p:stCondLst>
                                  <p:childTnLst>
                                    <p:anim calcmode="lin" valueType="num">
                                      <p:cBhvr additive="base">
                                        <p:cTn id="243" dur="2000"/>
                                        <p:tgtEl>
                                          <p:spTgt spid="4"/>
                                        </p:tgtEl>
                                        <p:attrNameLst>
                                          <p:attrName>ppt_x</p:attrName>
                                        </p:attrNameLst>
                                      </p:cBhvr>
                                      <p:tavLst>
                                        <p:tav tm="0">
                                          <p:val>
                                            <p:strVal val="ppt_x"/>
                                          </p:val>
                                        </p:tav>
                                        <p:tav tm="100000">
                                          <p:val>
                                            <p:strVal val="ppt_x"/>
                                          </p:val>
                                        </p:tav>
                                      </p:tavLst>
                                    </p:anim>
                                    <p:anim calcmode="lin" valueType="num">
                                      <p:cBhvr additive="base">
                                        <p:cTn id="244" dur="2000"/>
                                        <p:tgtEl>
                                          <p:spTgt spid="4"/>
                                        </p:tgtEl>
                                        <p:attrNameLst>
                                          <p:attrName>ppt_y</p:attrName>
                                        </p:attrNameLst>
                                      </p:cBhvr>
                                      <p:tavLst>
                                        <p:tav tm="0">
                                          <p:val>
                                            <p:strVal val="ppt_y"/>
                                          </p:val>
                                        </p:tav>
                                        <p:tav tm="100000">
                                          <p:val>
                                            <p:strVal val="0-ppt_h/2"/>
                                          </p:val>
                                        </p:tav>
                                      </p:tavLst>
                                    </p:anim>
                                    <p:set>
                                      <p:cBhvr>
                                        <p:cTn id="245" dur="1" fill="hold">
                                          <p:stCondLst>
                                            <p:cond delay="1999"/>
                                          </p:stCondLst>
                                        </p:cTn>
                                        <p:tgtEl>
                                          <p:spTgt spid="4"/>
                                        </p:tgtEl>
                                        <p:attrNameLst>
                                          <p:attrName>style.visibility</p:attrName>
                                        </p:attrNameLst>
                                      </p:cBhvr>
                                      <p:to>
                                        <p:strVal val="hidden"/>
                                      </p:to>
                                    </p:set>
                                  </p:childTnLst>
                                </p:cTn>
                              </p:par>
                              <p:par>
                                <p:cTn id="246" presetID="2" presetClass="exit" presetSubtype="1" fill="hold" grpId="2" nodeType="withEffect">
                                  <p:stCondLst>
                                    <p:cond delay="0"/>
                                  </p:stCondLst>
                                  <p:childTnLst>
                                    <p:anim calcmode="lin" valueType="num">
                                      <p:cBhvr additive="base">
                                        <p:cTn id="247" dur="2000"/>
                                        <p:tgtEl>
                                          <p:spTgt spid="6"/>
                                        </p:tgtEl>
                                        <p:attrNameLst>
                                          <p:attrName>ppt_x</p:attrName>
                                        </p:attrNameLst>
                                      </p:cBhvr>
                                      <p:tavLst>
                                        <p:tav tm="0">
                                          <p:val>
                                            <p:strVal val="ppt_x"/>
                                          </p:val>
                                        </p:tav>
                                        <p:tav tm="100000">
                                          <p:val>
                                            <p:strVal val="ppt_x"/>
                                          </p:val>
                                        </p:tav>
                                      </p:tavLst>
                                    </p:anim>
                                    <p:anim calcmode="lin" valueType="num">
                                      <p:cBhvr additive="base">
                                        <p:cTn id="248" dur="2000"/>
                                        <p:tgtEl>
                                          <p:spTgt spid="6"/>
                                        </p:tgtEl>
                                        <p:attrNameLst>
                                          <p:attrName>ppt_y</p:attrName>
                                        </p:attrNameLst>
                                      </p:cBhvr>
                                      <p:tavLst>
                                        <p:tav tm="0">
                                          <p:val>
                                            <p:strVal val="ppt_y"/>
                                          </p:val>
                                        </p:tav>
                                        <p:tav tm="100000">
                                          <p:val>
                                            <p:strVal val="0-ppt_h/2"/>
                                          </p:val>
                                        </p:tav>
                                      </p:tavLst>
                                    </p:anim>
                                    <p:set>
                                      <p:cBhvr>
                                        <p:cTn id="249" dur="1" fill="hold">
                                          <p:stCondLst>
                                            <p:cond delay="1999"/>
                                          </p:stCondLst>
                                        </p:cTn>
                                        <p:tgtEl>
                                          <p:spTgt spid="6"/>
                                        </p:tgtEl>
                                        <p:attrNameLst>
                                          <p:attrName>style.visibility</p:attrName>
                                        </p:attrNameLst>
                                      </p:cBhvr>
                                      <p:to>
                                        <p:strVal val="hidden"/>
                                      </p:to>
                                    </p:set>
                                  </p:childTnLst>
                                </p:cTn>
                              </p:par>
                              <p:par>
                                <p:cTn id="250" presetID="2" presetClass="exit" presetSubtype="1" fill="hold" grpId="2" nodeType="withEffect">
                                  <p:stCondLst>
                                    <p:cond delay="0"/>
                                  </p:stCondLst>
                                  <p:childTnLst>
                                    <p:anim calcmode="lin" valueType="num">
                                      <p:cBhvr additive="base">
                                        <p:cTn id="251" dur="2000"/>
                                        <p:tgtEl>
                                          <p:spTgt spid="8"/>
                                        </p:tgtEl>
                                        <p:attrNameLst>
                                          <p:attrName>ppt_x</p:attrName>
                                        </p:attrNameLst>
                                      </p:cBhvr>
                                      <p:tavLst>
                                        <p:tav tm="0">
                                          <p:val>
                                            <p:strVal val="ppt_x"/>
                                          </p:val>
                                        </p:tav>
                                        <p:tav tm="100000">
                                          <p:val>
                                            <p:strVal val="ppt_x"/>
                                          </p:val>
                                        </p:tav>
                                      </p:tavLst>
                                    </p:anim>
                                    <p:anim calcmode="lin" valueType="num">
                                      <p:cBhvr additive="base">
                                        <p:cTn id="252" dur="2000"/>
                                        <p:tgtEl>
                                          <p:spTgt spid="8"/>
                                        </p:tgtEl>
                                        <p:attrNameLst>
                                          <p:attrName>ppt_y</p:attrName>
                                        </p:attrNameLst>
                                      </p:cBhvr>
                                      <p:tavLst>
                                        <p:tav tm="0">
                                          <p:val>
                                            <p:strVal val="ppt_y"/>
                                          </p:val>
                                        </p:tav>
                                        <p:tav tm="100000">
                                          <p:val>
                                            <p:strVal val="0-ppt_h/2"/>
                                          </p:val>
                                        </p:tav>
                                      </p:tavLst>
                                    </p:anim>
                                    <p:set>
                                      <p:cBhvr>
                                        <p:cTn id="253" dur="1" fill="hold">
                                          <p:stCondLst>
                                            <p:cond delay="1999"/>
                                          </p:stCondLst>
                                        </p:cTn>
                                        <p:tgtEl>
                                          <p:spTgt spid="8"/>
                                        </p:tgtEl>
                                        <p:attrNameLst>
                                          <p:attrName>style.visibility</p:attrName>
                                        </p:attrNameLst>
                                      </p:cBhvr>
                                      <p:to>
                                        <p:strVal val="hidden"/>
                                      </p:to>
                                    </p:set>
                                  </p:childTnLst>
                                </p:cTn>
                              </p:par>
                              <p:par>
                                <p:cTn id="254" presetID="2" presetClass="exit" presetSubtype="1" fill="hold" grpId="2" nodeType="withEffect">
                                  <p:stCondLst>
                                    <p:cond delay="0"/>
                                  </p:stCondLst>
                                  <p:childTnLst>
                                    <p:anim calcmode="lin" valueType="num">
                                      <p:cBhvr additive="base">
                                        <p:cTn id="255" dur="2000"/>
                                        <p:tgtEl>
                                          <p:spTgt spid="10"/>
                                        </p:tgtEl>
                                        <p:attrNameLst>
                                          <p:attrName>ppt_x</p:attrName>
                                        </p:attrNameLst>
                                      </p:cBhvr>
                                      <p:tavLst>
                                        <p:tav tm="0">
                                          <p:val>
                                            <p:strVal val="ppt_x"/>
                                          </p:val>
                                        </p:tav>
                                        <p:tav tm="100000">
                                          <p:val>
                                            <p:strVal val="ppt_x"/>
                                          </p:val>
                                        </p:tav>
                                      </p:tavLst>
                                    </p:anim>
                                    <p:anim calcmode="lin" valueType="num">
                                      <p:cBhvr additive="base">
                                        <p:cTn id="256" dur="2000"/>
                                        <p:tgtEl>
                                          <p:spTgt spid="10"/>
                                        </p:tgtEl>
                                        <p:attrNameLst>
                                          <p:attrName>ppt_y</p:attrName>
                                        </p:attrNameLst>
                                      </p:cBhvr>
                                      <p:tavLst>
                                        <p:tav tm="0">
                                          <p:val>
                                            <p:strVal val="ppt_y"/>
                                          </p:val>
                                        </p:tav>
                                        <p:tav tm="100000">
                                          <p:val>
                                            <p:strVal val="0-ppt_h/2"/>
                                          </p:val>
                                        </p:tav>
                                      </p:tavLst>
                                    </p:anim>
                                    <p:set>
                                      <p:cBhvr>
                                        <p:cTn id="257" dur="1" fill="hold">
                                          <p:stCondLst>
                                            <p:cond delay="1999"/>
                                          </p:stCondLst>
                                        </p:cTn>
                                        <p:tgtEl>
                                          <p:spTgt spid="10"/>
                                        </p:tgtEl>
                                        <p:attrNameLst>
                                          <p:attrName>style.visibility</p:attrName>
                                        </p:attrNameLst>
                                      </p:cBhvr>
                                      <p:to>
                                        <p:strVal val="hidden"/>
                                      </p:to>
                                    </p:set>
                                  </p:childTnLst>
                                </p:cTn>
                              </p:par>
                              <p:par>
                                <p:cTn id="258" presetID="2" presetClass="exit" presetSubtype="1" fill="hold" grpId="2" nodeType="withEffect">
                                  <p:stCondLst>
                                    <p:cond delay="0"/>
                                  </p:stCondLst>
                                  <p:childTnLst>
                                    <p:anim calcmode="lin" valueType="num">
                                      <p:cBhvr additive="base">
                                        <p:cTn id="259" dur="2000"/>
                                        <p:tgtEl>
                                          <p:spTgt spid="12"/>
                                        </p:tgtEl>
                                        <p:attrNameLst>
                                          <p:attrName>ppt_x</p:attrName>
                                        </p:attrNameLst>
                                      </p:cBhvr>
                                      <p:tavLst>
                                        <p:tav tm="0">
                                          <p:val>
                                            <p:strVal val="ppt_x"/>
                                          </p:val>
                                        </p:tav>
                                        <p:tav tm="100000">
                                          <p:val>
                                            <p:strVal val="ppt_x"/>
                                          </p:val>
                                        </p:tav>
                                      </p:tavLst>
                                    </p:anim>
                                    <p:anim calcmode="lin" valueType="num">
                                      <p:cBhvr additive="base">
                                        <p:cTn id="260" dur="2000"/>
                                        <p:tgtEl>
                                          <p:spTgt spid="12"/>
                                        </p:tgtEl>
                                        <p:attrNameLst>
                                          <p:attrName>ppt_y</p:attrName>
                                        </p:attrNameLst>
                                      </p:cBhvr>
                                      <p:tavLst>
                                        <p:tav tm="0">
                                          <p:val>
                                            <p:strVal val="ppt_y"/>
                                          </p:val>
                                        </p:tav>
                                        <p:tav tm="100000">
                                          <p:val>
                                            <p:strVal val="0-ppt_h/2"/>
                                          </p:val>
                                        </p:tav>
                                      </p:tavLst>
                                    </p:anim>
                                    <p:set>
                                      <p:cBhvr>
                                        <p:cTn id="261" dur="1" fill="hold">
                                          <p:stCondLst>
                                            <p:cond delay="1999"/>
                                          </p:stCondLst>
                                        </p:cTn>
                                        <p:tgtEl>
                                          <p:spTgt spid="12"/>
                                        </p:tgtEl>
                                        <p:attrNameLst>
                                          <p:attrName>style.visibility</p:attrName>
                                        </p:attrNameLst>
                                      </p:cBhvr>
                                      <p:to>
                                        <p:strVal val="hidden"/>
                                      </p:to>
                                    </p:set>
                                  </p:childTnLst>
                                </p:cTn>
                              </p:par>
                              <p:par>
                                <p:cTn id="262" presetID="2" presetClass="exit" presetSubtype="1" fill="hold" grpId="2" nodeType="withEffect">
                                  <p:stCondLst>
                                    <p:cond delay="0"/>
                                  </p:stCondLst>
                                  <p:childTnLst>
                                    <p:anim calcmode="lin" valueType="num">
                                      <p:cBhvr additive="base">
                                        <p:cTn id="263" dur="2000"/>
                                        <p:tgtEl>
                                          <p:spTgt spid="14"/>
                                        </p:tgtEl>
                                        <p:attrNameLst>
                                          <p:attrName>ppt_x</p:attrName>
                                        </p:attrNameLst>
                                      </p:cBhvr>
                                      <p:tavLst>
                                        <p:tav tm="0">
                                          <p:val>
                                            <p:strVal val="ppt_x"/>
                                          </p:val>
                                        </p:tav>
                                        <p:tav tm="100000">
                                          <p:val>
                                            <p:strVal val="ppt_x"/>
                                          </p:val>
                                        </p:tav>
                                      </p:tavLst>
                                    </p:anim>
                                    <p:anim calcmode="lin" valueType="num">
                                      <p:cBhvr additive="base">
                                        <p:cTn id="264" dur="2000"/>
                                        <p:tgtEl>
                                          <p:spTgt spid="14"/>
                                        </p:tgtEl>
                                        <p:attrNameLst>
                                          <p:attrName>ppt_y</p:attrName>
                                        </p:attrNameLst>
                                      </p:cBhvr>
                                      <p:tavLst>
                                        <p:tav tm="0">
                                          <p:val>
                                            <p:strVal val="ppt_y"/>
                                          </p:val>
                                        </p:tav>
                                        <p:tav tm="100000">
                                          <p:val>
                                            <p:strVal val="0-ppt_h/2"/>
                                          </p:val>
                                        </p:tav>
                                      </p:tavLst>
                                    </p:anim>
                                    <p:set>
                                      <p:cBhvr>
                                        <p:cTn id="265" dur="1" fill="hold">
                                          <p:stCondLst>
                                            <p:cond delay="1999"/>
                                          </p:stCondLst>
                                        </p:cTn>
                                        <p:tgtEl>
                                          <p:spTgt spid="14"/>
                                        </p:tgtEl>
                                        <p:attrNameLst>
                                          <p:attrName>style.visibility</p:attrName>
                                        </p:attrNameLst>
                                      </p:cBhvr>
                                      <p:to>
                                        <p:strVal val="hidden"/>
                                      </p:to>
                                    </p:set>
                                  </p:childTnLst>
                                </p:cTn>
                              </p:par>
                              <p:par>
                                <p:cTn id="266" presetID="2" presetClass="exit" presetSubtype="1" fill="hold" grpId="2" nodeType="withEffect">
                                  <p:stCondLst>
                                    <p:cond delay="0"/>
                                  </p:stCondLst>
                                  <p:childTnLst>
                                    <p:anim calcmode="lin" valueType="num">
                                      <p:cBhvr additive="base">
                                        <p:cTn id="267" dur="2000"/>
                                        <p:tgtEl>
                                          <p:spTgt spid="16"/>
                                        </p:tgtEl>
                                        <p:attrNameLst>
                                          <p:attrName>ppt_x</p:attrName>
                                        </p:attrNameLst>
                                      </p:cBhvr>
                                      <p:tavLst>
                                        <p:tav tm="0">
                                          <p:val>
                                            <p:strVal val="ppt_x"/>
                                          </p:val>
                                        </p:tav>
                                        <p:tav tm="100000">
                                          <p:val>
                                            <p:strVal val="ppt_x"/>
                                          </p:val>
                                        </p:tav>
                                      </p:tavLst>
                                    </p:anim>
                                    <p:anim calcmode="lin" valueType="num">
                                      <p:cBhvr additive="base">
                                        <p:cTn id="268" dur="2000"/>
                                        <p:tgtEl>
                                          <p:spTgt spid="16"/>
                                        </p:tgtEl>
                                        <p:attrNameLst>
                                          <p:attrName>ppt_y</p:attrName>
                                        </p:attrNameLst>
                                      </p:cBhvr>
                                      <p:tavLst>
                                        <p:tav tm="0">
                                          <p:val>
                                            <p:strVal val="ppt_y"/>
                                          </p:val>
                                        </p:tav>
                                        <p:tav tm="100000">
                                          <p:val>
                                            <p:strVal val="0-ppt_h/2"/>
                                          </p:val>
                                        </p:tav>
                                      </p:tavLst>
                                    </p:anim>
                                    <p:set>
                                      <p:cBhvr>
                                        <p:cTn id="269" dur="1" fill="hold">
                                          <p:stCondLst>
                                            <p:cond delay="1999"/>
                                          </p:stCondLst>
                                        </p:cTn>
                                        <p:tgtEl>
                                          <p:spTgt spid="16"/>
                                        </p:tgtEl>
                                        <p:attrNameLst>
                                          <p:attrName>style.visibility</p:attrName>
                                        </p:attrNameLst>
                                      </p:cBhvr>
                                      <p:to>
                                        <p:strVal val="hidden"/>
                                      </p:to>
                                    </p:set>
                                  </p:childTnLst>
                                </p:cTn>
                              </p:par>
                              <p:par>
                                <p:cTn id="270" presetID="2" presetClass="exit" presetSubtype="1" fill="hold" grpId="2"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ppt_x"/>
                                          </p:val>
                                        </p:tav>
                                      </p:tavLst>
                                    </p:anim>
                                    <p:anim calcmode="lin" valueType="num">
                                      <p:cBhvr additive="base">
                                        <p:cTn id="272" dur="2000"/>
                                        <p:tgtEl>
                                          <p:spTgt spid="19"/>
                                        </p:tgtEl>
                                        <p:attrNameLst>
                                          <p:attrName>ppt_y</p:attrName>
                                        </p:attrNameLst>
                                      </p:cBhvr>
                                      <p:tavLst>
                                        <p:tav tm="0">
                                          <p:val>
                                            <p:strVal val="ppt_y"/>
                                          </p:val>
                                        </p:tav>
                                        <p:tav tm="100000">
                                          <p:val>
                                            <p:strVal val="0-ppt_h/2"/>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1"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ppt_x"/>
                                          </p:val>
                                        </p:tav>
                                      </p:tavLst>
                                    </p:anim>
                                    <p:anim calcmode="lin" valueType="num">
                                      <p:cBhvr additive="base">
                                        <p:cTn id="276" dur="2000"/>
                                        <p:tgtEl>
                                          <p:spTgt spid="21"/>
                                        </p:tgtEl>
                                        <p:attrNameLst>
                                          <p:attrName>ppt_y</p:attrName>
                                        </p:attrNameLst>
                                      </p:cBhvr>
                                      <p:tavLst>
                                        <p:tav tm="0">
                                          <p:val>
                                            <p:strVal val="ppt_y"/>
                                          </p:val>
                                        </p:tav>
                                        <p:tav tm="100000">
                                          <p:val>
                                            <p:strVal val="0-ppt_h/2"/>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1" fill="hold" grpId="2" nodeType="withEffect">
                                  <p:stCondLst>
                                    <p:cond delay="0"/>
                                  </p:stCondLst>
                                  <p:childTnLst>
                                    <p:anim calcmode="lin" valueType="num">
                                      <p:cBhvr additive="base">
                                        <p:cTn id="279" dur="2000"/>
                                        <p:tgtEl>
                                          <p:spTgt spid="23"/>
                                        </p:tgtEl>
                                        <p:attrNameLst>
                                          <p:attrName>ppt_x</p:attrName>
                                        </p:attrNameLst>
                                      </p:cBhvr>
                                      <p:tavLst>
                                        <p:tav tm="0">
                                          <p:val>
                                            <p:strVal val="ppt_x"/>
                                          </p:val>
                                        </p:tav>
                                        <p:tav tm="100000">
                                          <p:val>
                                            <p:strVal val="ppt_x"/>
                                          </p:val>
                                        </p:tav>
                                      </p:tavLst>
                                    </p:anim>
                                    <p:anim calcmode="lin" valueType="num">
                                      <p:cBhvr additive="base">
                                        <p:cTn id="280" dur="2000"/>
                                        <p:tgtEl>
                                          <p:spTgt spid="23"/>
                                        </p:tgtEl>
                                        <p:attrNameLst>
                                          <p:attrName>ppt_y</p:attrName>
                                        </p:attrNameLst>
                                      </p:cBhvr>
                                      <p:tavLst>
                                        <p:tav tm="0">
                                          <p:val>
                                            <p:strVal val="ppt_y"/>
                                          </p:val>
                                        </p:tav>
                                        <p:tav tm="100000">
                                          <p:val>
                                            <p:strVal val="0-ppt_h/2"/>
                                          </p:val>
                                        </p:tav>
                                      </p:tavLst>
                                    </p:anim>
                                    <p:set>
                                      <p:cBhvr>
                                        <p:cTn id="281" dur="1" fill="hold">
                                          <p:stCondLst>
                                            <p:cond delay="1999"/>
                                          </p:stCondLst>
                                        </p:cTn>
                                        <p:tgtEl>
                                          <p:spTgt spid="23"/>
                                        </p:tgtEl>
                                        <p:attrNameLst>
                                          <p:attrName>style.visibility</p:attrName>
                                        </p:attrNameLst>
                                      </p:cBhvr>
                                      <p:to>
                                        <p:strVal val="hidden"/>
                                      </p:to>
                                    </p:set>
                                  </p:childTnLst>
                                </p:cTn>
                              </p:par>
                              <p:par>
                                <p:cTn id="282" presetID="2" presetClass="exit" presetSubtype="1" fill="hold" grpId="2" nodeType="withEffect">
                                  <p:stCondLst>
                                    <p:cond delay="0"/>
                                  </p:stCondLst>
                                  <p:childTnLst>
                                    <p:anim calcmode="lin" valueType="num">
                                      <p:cBhvr additive="base">
                                        <p:cTn id="283" dur="2000"/>
                                        <p:tgtEl>
                                          <p:spTgt spid="25"/>
                                        </p:tgtEl>
                                        <p:attrNameLst>
                                          <p:attrName>ppt_x</p:attrName>
                                        </p:attrNameLst>
                                      </p:cBhvr>
                                      <p:tavLst>
                                        <p:tav tm="0">
                                          <p:val>
                                            <p:strVal val="ppt_x"/>
                                          </p:val>
                                        </p:tav>
                                        <p:tav tm="100000">
                                          <p:val>
                                            <p:strVal val="ppt_x"/>
                                          </p:val>
                                        </p:tav>
                                      </p:tavLst>
                                    </p:anim>
                                    <p:anim calcmode="lin" valueType="num">
                                      <p:cBhvr additive="base">
                                        <p:cTn id="284" dur="2000"/>
                                        <p:tgtEl>
                                          <p:spTgt spid="25"/>
                                        </p:tgtEl>
                                        <p:attrNameLst>
                                          <p:attrName>ppt_y</p:attrName>
                                        </p:attrNameLst>
                                      </p:cBhvr>
                                      <p:tavLst>
                                        <p:tav tm="0">
                                          <p:val>
                                            <p:strVal val="ppt_y"/>
                                          </p:val>
                                        </p:tav>
                                        <p:tav tm="100000">
                                          <p:val>
                                            <p:strVal val="0-ppt_h/2"/>
                                          </p:val>
                                        </p:tav>
                                      </p:tavLst>
                                    </p:anim>
                                    <p:set>
                                      <p:cBhvr>
                                        <p:cTn id="285" dur="1" fill="hold">
                                          <p:stCondLst>
                                            <p:cond delay="1999"/>
                                          </p:stCondLst>
                                        </p:cTn>
                                        <p:tgtEl>
                                          <p:spTgt spid="25"/>
                                        </p:tgtEl>
                                        <p:attrNameLst>
                                          <p:attrName>style.visibility</p:attrName>
                                        </p:attrNameLst>
                                      </p:cBhvr>
                                      <p:to>
                                        <p:strVal val="hidden"/>
                                      </p:to>
                                    </p:set>
                                  </p:childTnLst>
                                </p:cTn>
                              </p:par>
                              <p:par>
                                <p:cTn id="286" presetID="2" presetClass="exit" presetSubtype="1" fill="hold" grpId="2" nodeType="withEffect">
                                  <p:stCondLst>
                                    <p:cond delay="0"/>
                                  </p:stCondLst>
                                  <p:childTnLst>
                                    <p:anim calcmode="lin" valueType="num">
                                      <p:cBhvr additive="base">
                                        <p:cTn id="287" dur="2000"/>
                                        <p:tgtEl>
                                          <p:spTgt spid="27"/>
                                        </p:tgtEl>
                                        <p:attrNameLst>
                                          <p:attrName>ppt_x</p:attrName>
                                        </p:attrNameLst>
                                      </p:cBhvr>
                                      <p:tavLst>
                                        <p:tav tm="0">
                                          <p:val>
                                            <p:strVal val="ppt_x"/>
                                          </p:val>
                                        </p:tav>
                                        <p:tav tm="100000">
                                          <p:val>
                                            <p:strVal val="ppt_x"/>
                                          </p:val>
                                        </p:tav>
                                      </p:tavLst>
                                    </p:anim>
                                    <p:anim calcmode="lin" valueType="num">
                                      <p:cBhvr additive="base">
                                        <p:cTn id="288" dur="2000"/>
                                        <p:tgtEl>
                                          <p:spTgt spid="27"/>
                                        </p:tgtEl>
                                        <p:attrNameLst>
                                          <p:attrName>ppt_y</p:attrName>
                                        </p:attrNameLst>
                                      </p:cBhvr>
                                      <p:tavLst>
                                        <p:tav tm="0">
                                          <p:val>
                                            <p:strVal val="ppt_y"/>
                                          </p:val>
                                        </p:tav>
                                        <p:tav tm="100000">
                                          <p:val>
                                            <p:strVal val="0-ppt_h/2"/>
                                          </p:val>
                                        </p:tav>
                                      </p:tavLst>
                                    </p:anim>
                                    <p:set>
                                      <p:cBhvr>
                                        <p:cTn id="289" dur="1" fill="hold">
                                          <p:stCondLst>
                                            <p:cond delay="1999"/>
                                          </p:stCondLst>
                                        </p:cTn>
                                        <p:tgtEl>
                                          <p:spTgt spid="27"/>
                                        </p:tgtEl>
                                        <p:attrNameLst>
                                          <p:attrName>style.visibility</p:attrName>
                                        </p:attrNameLst>
                                      </p:cBhvr>
                                      <p:to>
                                        <p:strVal val="hidden"/>
                                      </p:to>
                                    </p:set>
                                  </p:childTnLst>
                                </p:cTn>
                              </p:par>
                              <p:par>
                                <p:cTn id="290" presetID="2" presetClass="exit" presetSubtype="1" fill="hold" grpId="2" nodeType="withEffect">
                                  <p:stCondLst>
                                    <p:cond delay="0"/>
                                  </p:stCondLst>
                                  <p:childTnLst>
                                    <p:anim calcmode="lin" valueType="num">
                                      <p:cBhvr additive="base">
                                        <p:cTn id="291" dur="2000"/>
                                        <p:tgtEl>
                                          <p:spTgt spid="29"/>
                                        </p:tgtEl>
                                        <p:attrNameLst>
                                          <p:attrName>ppt_x</p:attrName>
                                        </p:attrNameLst>
                                      </p:cBhvr>
                                      <p:tavLst>
                                        <p:tav tm="0">
                                          <p:val>
                                            <p:strVal val="ppt_x"/>
                                          </p:val>
                                        </p:tav>
                                        <p:tav tm="100000">
                                          <p:val>
                                            <p:strVal val="ppt_x"/>
                                          </p:val>
                                        </p:tav>
                                      </p:tavLst>
                                    </p:anim>
                                    <p:anim calcmode="lin" valueType="num">
                                      <p:cBhvr additive="base">
                                        <p:cTn id="292" dur="2000"/>
                                        <p:tgtEl>
                                          <p:spTgt spid="29"/>
                                        </p:tgtEl>
                                        <p:attrNameLst>
                                          <p:attrName>ppt_y</p:attrName>
                                        </p:attrNameLst>
                                      </p:cBhvr>
                                      <p:tavLst>
                                        <p:tav tm="0">
                                          <p:val>
                                            <p:strVal val="ppt_y"/>
                                          </p:val>
                                        </p:tav>
                                        <p:tav tm="100000">
                                          <p:val>
                                            <p:strVal val="0-ppt_h/2"/>
                                          </p:val>
                                        </p:tav>
                                      </p:tavLst>
                                    </p:anim>
                                    <p:set>
                                      <p:cBhvr>
                                        <p:cTn id="293" dur="1" fill="hold">
                                          <p:stCondLst>
                                            <p:cond delay="1999"/>
                                          </p:stCondLst>
                                        </p:cTn>
                                        <p:tgtEl>
                                          <p:spTgt spid="29"/>
                                        </p:tgtEl>
                                        <p:attrNameLst>
                                          <p:attrName>style.visibility</p:attrName>
                                        </p:attrNameLst>
                                      </p:cBhvr>
                                      <p:to>
                                        <p:strVal val="hidden"/>
                                      </p:to>
                                    </p:set>
                                  </p:childTnLst>
                                </p:cTn>
                              </p:par>
                              <p:par>
                                <p:cTn id="294" presetID="2" presetClass="exit" presetSubtype="1" fill="hold" grpId="2" nodeType="withEffect">
                                  <p:stCondLst>
                                    <p:cond delay="0"/>
                                  </p:stCondLst>
                                  <p:childTnLst>
                                    <p:anim calcmode="lin" valueType="num">
                                      <p:cBhvr additive="base">
                                        <p:cTn id="295" dur="2000"/>
                                        <p:tgtEl>
                                          <p:spTgt spid="31"/>
                                        </p:tgtEl>
                                        <p:attrNameLst>
                                          <p:attrName>ppt_x</p:attrName>
                                        </p:attrNameLst>
                                      </p:cBhvr>
                                      <p:tavLst>
                                        <p:tav tm="0">
                                          <p:val>
                                            <p:strVal val="ppt_x"/>
                                          </p:val>
                                        </p:tav>
                                        <p:tav tm="100000">
                                          <p:val>
                                            <p:strVal val="ppt_x"/>
                                          </p:val>
                                        </p:tav>
                                      </p:tavLst>
                                    </p:anim>
                                    <p:anim calcmode="lin" valueType="num">
                                      <p:cBhvr additive="base">
                                        <p:cTn id="296" dur="2000"/>
                                        <p:tgtEl>
                                          <p:spTgt spid="31"/>
                                        </p:tgtEl>
                                        <p:attrNameLst>
                                          <p:attrName>ppt_y</p:attrName>
                                        </p:attrNameLst>
                                      </p:cBhvr>
                                      <p:tavLst>
                                        <p:tav tm="0">
                                          <p:val>
                                            <p:strVal val="ppt_y"/>
                                          </p:val>
                                        </p:tav>
                                        <p:tav tm="100000">
                                          <p:val>
                                            <p:strVal val="0-ppt_h/2"/>
                                          </p:val>
                                        </p:tav>
                                      </p:tavLst>
                                    </p:anim>
                                    <p:set>
                                      <p:cBhvr>
                                        <p:cTn id="297" dur="1" fill="hold">
                                          <p:stCondLst>
                                            <p:cond delay="1999"/>
                                          </p:stCondLst>
                                        </p:cTn>
                                        <p:tgtEl>
                                          <p:spTgt spid="31"/>
                                        </p:tgtEl>
                                        <p:attrNameLst>
                                          <p:attrName>style.visibility</p:attrName>
                                        </p:attrNameLst>
                                      </p:cBhvr>
                                      <p:to>
                                        <p:strVal val="hidden"/>
                                      </p:to>
                                    </p:set>
                                  </p:childTnLst>
                                </p:cTn>
                              </p:par>
                              <p:par>
                                <p:cTn id="298" presetID="8" presetClass="emph" presetSubtype="0" fill="hold" grpId="3" nodeType="withEffect">
                                  <p:stCondLst>
                                    <p:cond delay="0"/>
                                  </p:stCondLst>
                                  <p:childTnLst>
                                    <p:animRot by="21600000">
                                      <p:cBhvr>
                                        <p:cTn id="299" dur="2000" fill="hold"/>
                                        <p:tgtEl>
                                          <p:spTgt spid="4"/>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6"/>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8"/>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12"/>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16"/>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19"/>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21"/>
                                        </p:tgtEl>
                                        <p:attrNameLst>
                                          <p:attrName>r</p:attrName>
                                        </p:attrNameLst>
                                      </p:cBhvr>
                                    </p:animRot>
                                  </p:childTnLst>
                                </p:cTn>
                              </p:par>
                              <p:par>
                                <p:cTn id="316" presetID="8" presetClass="emph" presetSubtype="0" fill="hold" grpId="3" nodeType="withEffect">
                                  <p:stCondLst>
                                    <p:cond delay="0"/>
                                  </p:stCondLst>
                                  <p:childTnLst>
                                    <p:animRot by="21600000">
                                      <p:cBhvr>
                                        <p:cTn id="317" dur="2000" fill="hold"/>
                                        <p:tgtEl>
                                          <p:spTgt spid="23"/>
                                        </p:tgtEl>
                                        <p:attrNameLst>
                                          <p:attrName>r</p:attrName>
                                        </p:attrNameLst>
                                      </p:cBhvr>
                                    </p:animRot>
                                  </p:childTnLst>
                                </p:cTn>
                              </p:par>
                              <p:par>
                                <p:cTn id="318" presetID="8" presetClass="emph" presetSubtype="0" fill="hold" grpId="3" nodeType="withEffect">
                                  <p:stCondLst>
                                    <p:cond delay="0"/>
                                  </p:stCondLst>
                                  <p:childTnLst>
                                    <p:animRot by="-21600000">
                                      <p:cBhvr>
                                        <p:cTn id="319" dur="2000" fill="hold"/>
                                        <p:tgtEl>
                                          <p:spTgt spid="25"/>
                                        </p:tgtEl>
                                        <p:attrNameLst>
                                          <p:attrName>r</p:attrName>
                                        </p:attrNameLst>
                                      </p:cBhvr>
                                    </p:animRot>
                                  </p:childTnLst>
                                </p:cTn>
                              </p:par>
                              <p:par>
                                <p:cTn id="320" presetID="8" presetClass="emph" presetSubtype="0" fill="hold" grpId="3" nodeType="withEffect">
                                  <p:stCondLst>
                                    <p:cond delay="0"/>
                                  </p:stCondLst>
                                  <p:childTnLst>
                                    <p:animRot by="21600000">
                                      <p:cBhvr>
                                        <p:cTn id="321" dur="2000" fill="hold"/>
                                        <p:tgtEl>
                                          <p:spTgt spid="27"/>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29"/>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31"/>
                                        </p:tgtEl>
                                        <p:attrNameLst>
                                          <p:attrName>r</p:attrName>
                                        </p:attrNameLst>
                                      </p:cBhvr>
                                    </p:animRot>
                                  </p:childTnLst>
                                </p:cTn>
                              </p:par>
                              <p:par>
                                <p:cTn id="326" presetID="8" presetClass="emph" presetSubtype="0" fill="hold" grpId="3" nodeType="withEffect">
                                  <p:stCondLst>
                                    <p:cond delay="0"/>
                                  </p:stCondLst>
                                  <p:childTnLst>
                                    <p:animRot by="21600000">
                                      <p:cBhvr>
                                        <p:cTn id="327" dur="2000" fill="hold"/>
                                        <p:tgtEl>
                                          <p:spTgt spid="3"/>
                                        </p:tgtEl>
                                        <p:attrNameLst>
                                          <p:attrName>r</p:attrName>
                                        </p:attrNameLst>
                                      </p:cBhvr>
                                    </p:animRot>
                                  </p:childTnLst>
                                </p:cTn>
                              </p:par>
                              <p:par>
                                <p:cTn id="328" presetID="8" presetClass="emph" presetSubtype="0" fill="hold" grpId="3" nodeType="withEffect">
                                  <p:stCondLst>
                                    <p:cond delay="0"/>
                                  </p:stCondLst>
                                  <p:childTnLst>
                                    <p:animRot by="-21600000">
                                      <p:cBhvr>
                                        <p:cTn id="329" dur="2000" fill="hold"/>
                                        <p:tgtEl>
                                          <p:spTgt spid="5"/>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7"/>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9"/>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11"/>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13"/>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15"/>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18"/>
                                        </p:tgtEl>
                                        <p:attrNameLst>
                                          <p:attrName>r</p:attrName>
                                        </p:attrNameLst>
                                      </p:cBhvr>
                                    </p:animRot>
                                  </p:childTnLst>
                                </p:cTn>
                              </p:par>
                              <p:par>
                                <p:cTn id="344" presetID="8" presetClass="emph" presetSubtype="0" fill="hold" grpId="3" nodeType="withEffect">
                                  <p:stCondLst>
                                    <p:cond delay="0"/>
                                  </p:stCondLst>
                                  <p:childTnLst>
                                    <p:animRot by="-21600000">
                                      <p:cBhvr>
                                        <p:cTn id="345" dur="2000" fill="hold"/>
                                        <p:tgtEl>
                                          <p:spTgt spid="20"/>
                                        </p:tgtEl>
                                        <p:attrNameLst>
                                          <p:attrName>r</p:attrName>
                                        </p:attrNameLst>
                                      </p:cBhvr>
                                    </p:animRot>
                                  </p:childTnLst>
                                </p:cTn>
                              </p:par>
                              <p:par>
                                <p:cTn id="346" presetID="8" presetClass="emph" presetSubtype="0" fill="hold" grpId="3" nodeType="withEffect">
                                  <p:stCondLst>
                                    <p:cond delay="0"/>
                                  </p:stCondLst>
                                  <p:childTnLst>
                                    <p:animRot by="21600000">
                                      <p:cBhvr>
                                        <p:cTn id="347" dur="2000" fill="hold"/>
                                        <p:tgtEl>
                                          <p:spTgt spid="22"/>
                                        </p:tgtEl>
                                        <p:attrNameLst>
                                          <p:attrName>r</p:attrName>
                                        </p:attrNameLst>
                                      </p:cBhvr>
                                    </p:animRot>
                                  </p:childTnLst>
                                </p:cTn>
                              </p:par>
                              <p:par>
                                <p:cTn id="348" presetID="8" presetClass="emph" presetSubtype="0" fill="hold" grpId="3" nodeType="withEffect">
                                  <p:stCondLst>
                                    <p:cond delay="0"/>
                                  </p:stCondLst>
                                  <p:childTnLst>
                                    <p:animRot by="-21600000">
                                      <p:cBhvr>
                                        <p:cTn id="349" dur="2000" fill="hold"/>
                                        <p:tgtEl>
                                          <p:spTgt spid="24"/>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26"/>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28"/>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30"/>
                                        </p:tgtEl>
                                        <p:attrNameLst>
                                          <p:attrName>r</p:attrName>
                                        </p:attrNameLst>
                                      </p:cBhvr>
                                    </p:animRot>
                                  </p:childTnLst>
                                </p:cTn>
                              </p:par>
                              <p:par>
                                <p:cTn id="356" presetID="23" presetClass="entr" presetSubtype="288" fill="hold" nodeType="withEffect">
                                  <p:stCondLst>
                                    <p:cond delay="0"/>
                                  </p:stCondLst>
                                  <p:childTnLst>
                                    <p:set>
                                      <p:cBhvr>
                                        <p:cTn id="357" dur="1" fill="hold">
                                          <p:stCondLst>
                                            <p:cond delay="0"/>
                                          </p:stCondLst>
                                        </p:cTn>
                                        <p:tgtEl>
                                          <p:spTgt spid="2"/>
                                        </p:tgtEl>
                                        <p:attrNameLst>
                                          <p:attrName>style.visibility</p:attrName>
                                        </p:attrNameLst>
                                      </p:cBhvr>
                                      <p:to>
                                        <p:strVal val="visible"/>
                                      </p:to>
                                    </p:set>
                                    <p:anim calcmode="lin" valueType="num">
                                      <p:cBhvr>
                                        <p:cTn id="358" dur="2000" fill="hold"/>
                                        <p:tgtEl>
                                          <p:spTgt spid="2"/>
                                        </p:tgtEl>
                                        <p:attrNameLst>
                                          <p:attrName>ppt_w</p:attrName>
                                        </p:attrNameLst>
                                      </p:cBhvr>
                                      <p:tavLst>
                                        <p:tav tm="0">
                                          <p:val>
                                            <p:strVal val="4/3*#ppt_w"/>
                                          </p:val>
                                        </p:tav>
                                        <p:tav tm="100000">
                                          <p:val>
                                            <p:strVal val="#ppt_w"/>
                                          </p:val>
                                        </p:tav>
                                      </p:tavLst>
                                    </p:anim>
                                    <p:anim calcmode="lin" valueType="num">
                                      <p:cBhvr>
                                        <p:cTn id="359" dur="2000" fill="hold"/>
                                        <p:tgtEl>
                                          <p:spTgt spid="2"/>
                                        </p:tgtEl>
                                        <p:attrNameLst>
                                          <p:attrName>ppt_h</p:attrName>
                                        </p:attrNameLst>
                                      </p:cBhvr>
                                      <p:tavLst>
                                        <p:tav tm="0">
                                          <p:val>
                                            <p:strVal val="4/3*#ppt_h"/>
                                          </p:val>
                                        </p:tav>
                                        <p:tav tm="100000">
                                          <p:val>
                                            <p:strVal val="#ppt_h"/>
                                          </p:val>
                                        </p:tav>
                                      </p:tavLst>
                                    </p:anim>
                                  </p:childTnLst>
                                </p:cTn>
                              </p:par>
                              <p:par>
                                <p:cTn id="360" presetID="16" presetClass="entr" presetSubtype="42"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Effect transition="in" filter="barn(outHorizontal)">
                                      <p:cBhvr>
                                        <p:cTn id="3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DUKS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59763"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400000">
            <a:off x="-559797"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6200000">
            <a:off x="-559797"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5400000">
            <a:off x="-59763"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6200000">
            <a:off x="440303"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5400000">
            <a:off x="440303"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6200000">
            <a:off x="940369"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5400000">
            <a:off x="940369"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6200000">
            <a:off x="1440467"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5400000">
            <a:off x="1440467"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6200000">
            <a:off x="1940501"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5400000">
            <a:off x="1940501"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6200000">
            <a:off x="2404848" y="1720664"/>
            <a:ext cx="1577168" cy="386135"/>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5400000">
            <a:off x="2440567"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6200000">
            <a:off x="2869195"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5400000">
            <a:off x="2940633"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6200000">
            <a:off x="3369293"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5400000">
            <a:off x="3440699"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6200000">
            <a:off x="3869327"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5400000">
            <a:off x="3940765"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6200000">
            <a:off x="4369393"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5400000">
            <a:off x="4440831"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6200000">
            <a:off x="4869459" y="168494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5400000">
            <a:off x="4940897"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6200000">
            <a:off x="5369556" y="1684948"/>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5400000">
            <a:off x="5440995"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6200000">
            <a:off x="5869590" y="1684948"/>
            <a:ext cx="1577168" cy="457572"/>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5400000">
            <a:off x="5941029"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6200000">
            <a:off x="6369657" y="1631367"/>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5400000">
            <a:off x="6441095"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6200000">
            <a:off x="6869723" y="1702805"/>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5400000">
            <a:off x="6941161"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6200000">
            <a:off x="7369789" y="1702805"/>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5400000">
            <a:off x="7441227" y="3345880"/>
            <a:ext cx="1577168" cy="457573"/>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16200000">
            <a:off x="7926821" y="1717277"/>
            <a:ext cx="1577168" cy="428629"/>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5400000">
            <a:off x="7926820" y="3360353"/>
            <a:ext cx="1577168" cy="428628"/>
          </a:xfrm>
          <a:prstGeom prst="flowChartTerminator">
            <a:avLst/>
          </a:prstGeom>
          <a:gradFill flip="none" rotWithShape="1">
            <a:gsLst>
              <a:gs pos="0">
                <a:srgbClr val="3A1D00">
                  <a:alpha val="46000"/>
                </a:srgbClr>
              </a:gs>
              <a:gs pos="64999">
                <a:srgbClr val="F0EBD5"/>
              </a:gs>
              <a:gs pos="100000">
                <a:srgbClr val="D1C39F"/>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0-#ppt_w/2"/>
                                          </p:val>
                                        </p:tav>
                                        <p:tav tm="100000">
                                          <p:val>
                                            <p:strVal val="#ppt_x"/>
                                          </p:val>
                                        </p:tav>
                                      </p:tavLst>
                                    </p:anim>
                                    <p:anim calcmode="lin" valueType="num">
                                      <p:cBhvr additive="base">
                                        <p:cTn id="78" dur="2000" fill="hold"/>
                                        <p:tgtEl>
                                          <p:spTgt spid="3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3" presetClass="entr" presetSubtype="10" fill="hold" grpId="3"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blinds(horizontal)">
                                      <p:cBhvr>
                                        <p:cTn id="153" dur="2000"/>
                                        <p:tgtEl>
                                          <p:spTgt spid="3"/>
                                        </p:tgtEl>
                                      </p:cBhvr>
                                    </p:animEffect>
                                  </p:childTnLst>
                                </p:cTn>
                              </p:par>
                              <p:par>
                                <p:cTn id="154" presetID="3" presetClass="entr" presetSubtype="10" fill="hold" grpId="3"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linds(horizontal)">
                                      <p:cBhvr>
                                        <p:cTn id="156" dur="2000"/>
                                        <p:tgtEl>
                                          <p:spTgt spid="4"/>
                                        </p:tgtEl>
                                      </p:cBhvr>
                                    </p:animEffect>
                                  </p:childTnLst>
                                </p:cTn>
                              </p:par>
                              <p:par>
                                <p:cTn id="157" presetID="3" presetClass="entr" presetSubtype="10" fill="hold" grpId="3"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blinds(horizontal)">
                                      <p:cBhvr>
                                        <p:cTn id="159" dur="2000"/>
                                        <p:tgtEl>
                                          <p:spTgt spid="5"/>
                                        </p:tgtEl>
                                      </p:cBhvr>
                                    </p:animEffect>
                                  </p:childTnLst>
                                </p:cTn>
                              </p:par>
                              <p:par>
                                <p:cTn id="160" presetID="3" presetClass="entr" presetSubtype="10" fill="hold" grpId="3"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blinds(horizontal)">
                                      <p:cBhvr>
                                        <p:cTn id="162" dur="2000"/>
                                        <p:tgtEl>
                                          <p:spTgt spid="6"/>
                                        </p:tgtEl>
                                      </p:cBhvr>
                                    </p:animEffect>
                                  </p:childTnLst>
                                </p:cTn>
                              </p:par>
                              <p:par>
                                <p:cTn id="163" presetID="3" presetClass="entr" presetSubtype="10" fill="hold" grpId="3"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blinds(horizontal)">
                                      <p:cBhvr>
                                        <p:cTn id="165" dur="2000"/>
                                        <p:tgtEl>
                                          <p:spTgt spid="7"/>
                                        </p:tgtEl>
                                      </p:cBhvr>
                                    </p:animEffect>
                                  </p:childTnLst>
                                </p:cTn>
                              </p:par>
                              <p:par>
                                <p:cTn id="166" presetID="3" presetClass="entr" presetSubtype="10" fill="hold" grpId="3"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blinds(horizontal)">
                                      <p:cBhvr>
                                        <p:cTn id="168" dur="2000"/>
                                        <p:tgtEl>
                                          <p:spTgt spid="8"/>
                                        </p:tgtEl>
                                      </p:cBhvr>
                                    </p:animEffect>
                                  </p:childTnLst>
                                </p:cTn>
                              </p:par>
                              <p:par>
                                <p:cTn id="169" presetID="3" presetClass="entr" presetSubtype="10" fill="hold" grpId="3"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blinds(horizontal)">
                                      <p:cBhvr>
                                        <p:cTn id="171" dur="2000"/>
                                        <p:tgtEl>
                                          <p:spTgt spid="9"/>
                                        </p:tgtEl>
                                      </p:cBhvr>
                                    </p:animEffect>
                                  </p:childTnLst>
                                </p:cTn>
                              </p:par>
                              <p:par>
                                <p:cTn id="172" presetID="3" presetClass="entr" presetSubtype="10" fill="hold" grpId="3"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blinds(horizontal)">
                                      <p:cBhvr>
                                        <p:cTn id="174" dur="2000"/>
                                        <p:tgtEl>
                                          <p:spTgt spid="10"/>
                                        </p:tgtEl>
                                      </p:cBhvr>
                                    </p:animEffect>
                                  </p:childTnLst>
                                </p:cTn>
                              </p:par>
                              <p:par>
                                <p:cTn id="175" presetID="3" presetClass="entr" presetSubtype="10" fill="hold" grpId="3"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blinds(horizontal)">
                                      <p:cBhvr>
                                        <p:cTn id="177" dur="2000"/>
                                        <p:tgtEl>
                                          <p:spTgt spid="11"/>
                                        </p:tgtEl>
                                      </p:cBhvr>
                                    </p:animEffect>
                                  </p:childTnLst>
                                </p:cTn>
                              </p:par>
                              <p:par>
                                <p:cTn id="178" presetID="3" presetClass="entr" presetSubtype="10" fill="hold" grpId="3"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blinds(horizontal)">
                                      <p:cBhvr>
                                        <p:cTn id="180" dur="2000"/>
                                        <p:tgtEl>
                                          <p:spTgt spid="12"/>
                                        </p:tgtEl>
                                      </p:cBhvr>
                                    </p:animEffect>
                                  </p:childTnLst>
                                </p:cTn>
                              </p:par>
                              <p:par>
                                <p:cTn id="181" presetID="3" presetClass="entr" presetSubtype="10" fill="hold" grpId="3"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blinds(horizontal)">
                                      <p:cBhvr>
                                        <p:cTn id="183" dur="2000"/>
                                        <p:tgtEl>
                                          <p:spTgt spid="13"/>
                                        </p:tgtEl>
                                      </p:cBhvr>
                                    </p:animEffect>
                                  </p:childTnLst>
                                </p:cTn>
                              </p:par>
                              <p:par>
                                <p:cTn id="184" presetID="3" presetClass="entr" presetSubtype="10" fill="hold" grpId="3"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blinds(horizontal)">
                                      <p:cBhvr>
                                        <p:cTn id="186" dur="2000"/>
                                        <p:tgtEl>
                                          <p:spTgt spid="14"/>
                                        </p:tgtEl>
                                      </p:cBhvr>
                                    </p:animEffect>
                                  </p:childTnLst>
                                </p:cTn>
                              </p:par>
                              <p:par>
                                <p:cTn id="187" presetID="3" presetClass="entr" presetSubtype="10" fill="hold" grpId="3"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blinds(horizontal)">
                                      <p:cBhvr>
                                        <p:cTn id="189" dur="2000"/>
                                        <p:tgtEl>
                                          <p:spTgt spid="15"/>
                                        </p:tgtEl>
                                      </p:cBhvr>
                                    </p:animEffect>
                                  </p:childTnLst>
                                </p:cTn>
                              </p:par>
                              <p:par>
                                <p:cTn id="190" presetID="3" presetClass="entr" presetSubtype="10" fill="hold" grpId="3"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blinds(horizontal)">
                                      <p:cBhvr>
                                        <p:cTn id="192" dur="2000"/>
                                        <p:tgtEl>
                                          <p:spTgt spid="16"/>
                                        </p:tgtEl>
                                      </p:cBhvr>
                                    </p:animEffect>
                                  </p:childTnLst>
                                </p:cTn>
                              </p:par>
                              <p:par>
                                <p:cTn id="193" presetID="3" presetClass="entr" presetSubtype="10" fill="hold" grpId="3"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blinds(horizontal)">
                                      <p:cBhvr>
                                        <p:cTn id="195" dur="2000"/>
                                        <p:tgtEl>
                                          <p:spTgt spid="17"/>
                                        </p:tgtEl>
                                      </p:cBhvr>
                                    </p:animEffect>
                                  </p:childTnLst>
                                </p:cTn>
                              </p:par>
                              <p:par>
                                <p:cTn id="196" presetID="3" presetClass="entr" presetSubtype="10" fill="hold" grpId="3"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blinds(horizontal)">
                                      <p:cBhvr>
                                        <p:cTn id="198" dur="2000"/>
                                        <p:tgtEl>
                                          <p:spTgt spid="18"/>
                                        </p:tgtEl>
                                      </p:cBhvr>
                                    </p:animEffect>
                                  </p:childTnLst>
                                </p:cTn>
                              </p:par>
                              <p:par>
                                <p:cTn id="199" presetID="3" presetClass="entr" presetSubtype="10" fill="hold" grpId="3"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blinds(horizontal)">
                                      <p:cBhvr>
                                        <p:cTn id="201" dur="2000"/>
                                        <p:tgtEl>
                                          <p:spTgt spid="19"/>
                                        </p:tgtEl>
                                      </p:cBhvr>
                                    </p:animEffect>
                                  </p:childTnLst>
                                </p:cTn>
                              </p:par>
                              <p:par>
                                <p:cTn id="202" presetID="3" presetClass="entr" presetSubtype="10" fill="hold" grpId="3"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blinds(horizontal)">
                                      <p:cBhvr>
                                        <p:cTn id="204" dur="2000"/>
                                        <p:tgtEl>
                                          <p:spTgt spid="20"/>
                                        </p:tgtEl>
                                      </p:cBhvr>
                                    </p:animEffect>
                                  </p:childTnLst>
                                </p:cTn>
                              </p:par>
                              <p:par>
                                <p:cTn id="205" presetID="3" presetClass="entr" presetSubtype="10" fill="hold" grpId="3"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blinds(horizontal)">
                                      <p:cBhvr>
                                        <p:cTn id="207" dur="2000"/>
                                        <p:tgtEl>
                                          <p:spTgt spid="21"/>
                                        </p:tgtEl>
                                      </p:cBhvr>
                                    </p:animEffect>
                                  </p:childTnLst>
                                </p:cTn>
                              </p:par>
                              <p:par>
                                <p:cTn id="208" presetID="3" presetClass="entr" presetSubtype="10" fill="hold" grpId="3"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blinds(horizontal)">
                                      <p:cBhvr>
                                        <p:cTn id="210" dur="2000"/>
                                        <p:tgtEl>
                                          <p:spTgt spid="22"/>
                                        </p:tgtEl>
                                      </p:cBhvr>
                                    </p:animEffect>
                                  </p:childTnLst>
                                </p:cTn>
                              </p:par>
                              <p:par>
                                <p:cTn id="211" presetID="3" presetClass="entr" presetSubtype="10" fill="hold" grpId="3"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blinds(horizontal)">
                                      <p:cBhvr>
                                        <p:cTn id="213" dur="2000"/>
                                        <p:tgtEl>
                                          <p:spTgt spid="23"/>
                                        </p:tgtEl>
                                      </p:cBhvr>
                                    </p:animEffect>
                                  </p:childTnLst>
                                </p:cTn>
                              </p:par>
                              <p:par>
                                <p:cTn id="214" presetID="3" presetClass="entr" presetSubtype="10" fill="hold" grpId="3"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blinds(horizontal)">
                                      <p:cBhvr>
                                        <p:cTn id="216" dur="2000"/>
                                        <p:tgtEl>
                                          <p:spTgt spid="24"/>
                                        </p:tgtEl>
                                      </p:cBhvr>
                                    </p:animEffect>
                                  </p:childTnLst>
                                </p:cTn>
                              </p:par>
                              <p:par>
                                <p:cTn id="217" presetID="3" presetClass="entr" presetSubtype="10" fill="hold" grpId="3"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blinds(horizontal)">
                                      <p:cBhvr>
                                        <p:cTn id="219" dur="2000"/>
                                        <p:tgtEl>
                                          <p:spTgt spid="25"/>
                                        </p:tgtEl>
                                      </p:cBhvr>
                                    </p:animEffect>
                                  </p:childTnLst>
                                </p:cTn>
                              </p:par>
                              <p:par>
                                <p:cTn id="220" presetID="3" presetClass="entr" presetSubtype="10" fill="hold" grpId="3"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blinds(horizontal)">
                                      <p:cBhvr>
                                        <p:cTn id="222" dur="2000"/>
                                        <p:tgtEl>
                                          <p:spTgt spid="26"/>
                                        </p:tgtEl>
                                      </p:cBhvr>
                                    </p:animEffect>
                                  </p:childTnLst>
                                </p:cTn>
                              </p:par>
                              <p:par>
                                <p:cTn id="223" presetID="3" presetClass="entr" presetSubtype="10" fill="hold" grpId="3"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blinds(horizontal)">
                                      <p:cBhvr>
                                        <p:cTn id="225" dur="2000"/>
                                        <p:tgtEl>
                                          <p:spTgt spid="27"/>
                                        </p:tgtEl>
                                      </p:cBhvr>
                                    </p:animEffect>
                                  </p:childTnLst>
                                </p:cTn>
                              </p:par>
                              <p:par>
                                <p:cTn id="226" presetID="3" presetClass="entr" presetSubtype="10" fill="hold" grpId="3"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blinds(horizontal)">
                                      <p:cBhvr>
                                        <p:cTn id="228" dur="2000"/>
                                        <p:tgtEl>
                                          <p:spTgt spid="28"/>
                                        </p:tgtEl>
                                      </p:cBhvr>
                                    </p:animEffect>
                                  </p:childTnLst>
                                </p:cTn>
                              </p:par>
                              <p:par>
                                <p:cTn id="229" presetID="3" presetClass="entr" presetSubtype="10" fill="hold" grpId="3"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blinds(horizontal)">
                                      <p:cBhvr>
                                        <p:cTn id="231" dur="2000"/>
                                        <p:tgtEl>
                                          <p:spTgt spid="29"/>
                                        </p:tgtEl>
                                      </p:cBhvr>
                                    </p:animEffect>
                                  </p:childTnLst>
                                </p:cTn>
                              </p:par>
                              <p:par>
                                <p:cTn id="232" presetID="3" presetClass="entr" presetSubtype="10" fill="hold" grpId="3"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blinds(horizontal)">
                                      <p:cBhvr>
                                        <p:cTn id="234" dur="2000"/>
                                        <p:tgtEl>
                                          <p:spTgt spid="30"/>
                                        </p:tgtEl>
                                      </p:cBhvr>
                                    </p:animEffect>
                                  </p:childTnLst>
                                </p:cTn>
                              </p:par>
                              <p:par>
                                <p:cTn id="235" presetID="3" presetClass="entr" presetSubtype="10" fill="hold" grpId="3"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blinds(horizontal)">
                                      <p:cBhvr>
                                        <p:cTn id="237" dur="2000"/>
                                        <p:tgtEl>
                                          <p:spTgt spid="31"/>
                                        </p:tgtEl>
                                      </p:cBhvr>
                                    </p:animEffect>
                                  </p:childTnLst>
                                </p:cTn>
                              </p:par>
                              <p:par>
                                <p:cTn id="238" presetID="3" presetClass="entr" presetSubtype="10" fill="hold" grpId="3"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blinds(horizontal)">
                                      <p:cBhvr>
                                        <p:cTn id="240" dur="2000"/>
                                        <p:tgtEl>
                                          <p:spTgt spid="32"/>
                                        </p:tgtEl>
                                      </p:cBhvr>
                                    </p:animEffect>
                                  </p:childTnLst>
                                </p:cTn>
                              </p:par>
                              <p:par>
                                <p:cTn id="241" presetID="3" presetClass="entr" presetSubtype="10" fill="hold" grpId="3"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blinds(horizontal)">
                                      <p:cBhvr>
                                        <p:cTn id="243" dur="2000"/>
                                        <p:tgtEl>
                                          <p:spTgt spid="33"/>
                                        </p:tgtEl>
                                      </p:cBhvr>
                                    </p:animEffect>
                                  </p:childTnLst>
                                </p:cTn>
                              </p:par>
                              <p:par>
                                <p:cTn id="244" presetID="3" presetClass="entr" presetSubtype="10" fill="hold" grpId="3"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blinds(horizontal)">
                                      <p:cBhvr>
                                        <p:cTn id="246" dur="2000"/>
                                        <p:tgtEl>
                                          <p:spTgt spid="34"/>
                                        </p:tgtEl>
                                      </p:cBhvr>
                                    </p:animEffect>
                                  </p:childTnLst>
                                </p:cTn>
                              </p:par>
                              <p:par>
                                <p:cTn id="247" presetID="3" presetClass="entr" presetSubtype="10" fill="hold" grpId="3"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blinds(horizontal)">
                                      <p:cBhvr>
                                        <p:cTn id="249" dur="2000"/>
                                        <p:tgtEl>
                                          <p:spTgt spid="35"/>
                                        </p:tgtEl>
                                      </p:cBhvr>
                                    </p:animEffect>
                                  </p:childTnLst>
                                </p:cTn>
                              </p:par>
                              <p:par>
                                <p:cTn id="250" presetID="3" presetClass="entr" presetSubtype="10" fill="hold" grpId="3"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blinds(horizontal)">
                                      <p:cBhvr>
                                        <p:cTn id="252" dur="2000"/>
                                        <p:tgtEl>
                                          <p:spTgt spid="36"/>
                                        </p:tgtEl>
                                      </p:cBhvr>
                                    </p:animEffect>
                                  </p:childTnLst>
                                </p:cTn>
                              </p:par>
                              <p:par>
                                <p:cTn id="253" presetID="3" presetClass="entr" presetSubtype="10" fill="hold" grpId="3"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blinds(horizontal)">
                                      <p:cBhvr>
                                        <p:cTn id="255" dur="2000"/>
                                        <p:tgtEl>
                                          <p:spTgt spid="37"/>
                                        </p:tgtEl>
                                      </p:cBhvr>
                                    </p:animEffect>
                                  </p:childTnLst>
                                </p:cTn>
                              </p:par>
                              <p:par>
                                <p:cTn id="256" presetID="3" presetClass="entr" presetSubtype="10" fill="hold" grpId="3"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blinds(horizontal)">
                                      <p:cBhvr>
                                        <p:cTn id="258" dur="2000"/>
                                        <p:tgtEl>
                                          <p:spTgt spid="38"/>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3"/>
                                        </p:tgtEl>
                                        <p:attrNameLst>
                                          <p:attrName>style.visibility</p:attrName>
                                        </p:attrNameLst>
                                      </p:cBhvr>
                                      <p:to>
                                        <p:strVal val="visible"/>
                                      </p:to>
                                    </p:set>
                                    <p:animEffect transition="in" filter="plus(in)">
                                      <p:cBhvr>
                                        <p:cTn id="261" dur="2000"/>
                                        <p:tgtEl>
                                          <p:spTgt spid="3"/>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4"/>
                                        </p:tgtEl>
                                        <p:attrNameLst>
                                          <p:attrName>style.visibility</p:attrName>
                                        </p:attrNameLst>
                                      </p:cBhvr>
                                      <p:to>
                                        <p:strVal val="visible"/>
                                      </p:to>
                                    </p:set>
                                    <p:animEffect transition="in" filter="plus(in)">
                                      <p:cBhvr>
                                        <p:cTn id="264" dur="2000"/>
                                        <p:tgtEl>
                                          <p:spTgt spid="4"/>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5"/>
                                        </p:tgtEl>
                                        <p:attrNameLst>
                                          <p:attrName>style.visibility</p:attrName>
                                        </p:attrNameLst>
                                      </p:cBhvr>
                                      <p:to>
                                        <p:strVal val="visible"/>
                                      </p:to>
                                    </p:set>
                                    <p:animEffect transition="in" filter="plus(in)">
                                      <p:cBhvr>
                                        <p:cTn id="267" dur="2000"/>
                                        <p:tgtEl>
                                          <p:spTgt spid="5"/>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plus(in)">
                                      <p:cBhvr>
                                        <p:cTn id="270" dur="2000"/>
                                        <p:tgtEl>
                                          <p:spTgt spid="6"/>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7"/>
                                        </p:tgtEl>
                                        <p:attrNameLst>
                                          <p:attrName>style.visibility</p:attrName>
                                        </p:attrNameLst>
                                      </p:cBhvr>
                                      <p:to>
                                        <p:strVal val="visible"/>
                                      </p:to>
                                    </p:set>
                                    <p:animEffect transition="in" filter="plus(in)">
                                      <p:cBhvr>
                                        <p:cTn id="273" dur="2000"/>
                                        <p:tgtEl>
                                          <p:spTgt spid="7"/>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8"/>
                                        </p:tgtEl>
                                        <p:attrNameLst>
                                          <p:attrName>style.visibility</p:attrName>
                                        </p:attrNameLst>
                                      </p:cBhvr>
                                      <p:to>
                                        <p:strVal val="visible"/>
                                      </p:to>
                                    </p:set>
                                    <p:animEffect transition="in" filter="plus(in)">
                                      <p:cBhvr>
                                        <p:cTn id="276" dur="2000"/>
                                        <p:tgtEl>
                                          <p:spTgt spid="8"/>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9"/>
                                        </p:tgtEl>
                                        <p:attrNameLst>
                                          <p:attrName>style.visibility</p:attrName>
                                        </p:attrNameLst>
                                      </p:cBhvr>
                                      <p:to>
                                        <p:strVal val="visible"/>
                                      </p:to>
                                    </p:set>
                                    <p:animEffect transition="in" filter="plus(in)">
                                      <p:cBhvr>
                                        <p:cTn id="279" dur="2000"/>
                                        <p:tgtEl>
                                          <p:spTgt spid="9"/>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10"/>
                                        </p:tgtEl>
                                        <p:attrNameLst>
                                          <p:attrName>style.visibility</p:attrName>
                                        </p:attrNameLst>
                                      </p:cBhvr>
                                      <p:to>
                                        <p:strVal val="visible"/>
                                      </p:to>
                                    </p:set>
                                    <p:animEffect transition="in" filter="plus(in)">
                                      <p:cBhvr>
                                        <p:cTn id="282" dur="2000"/>
                                        <p:tgtEl>
                                          <p:spTgt spid="10"/>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11"/>
                                        </p:tgtEl>
                                        <p:attrNameLst>
                                          <p:attrName>style.visibility</p:attrName>
                                        </p:attrNameLst>
                                      </p:cBhvr>
                                      <p:to>
                                        <p:strVal val="visible"/>
                                      </p:to>
                                    </p:set>
                                    <p:animEffect transition="in" filter="plus(in)">
                                      <p:cBhvr>
                                        <p:cTn id="285" dur="2000"/>
                                        <p:tgtEl>
                                          <p:spTgt spid="11"/>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12"/>
                                        </p:tgtEl>
                                        <p:attrNameLst>
                                          <p:attrName>style.visibility</p:attrName>
                                        </p:attrNameLst>
                                      </p:cBhvr>
                                      <p:to>
                                        <p:strVal val="visible"/>
                                      </p:to>
                                    </p:set>
                                    <p:animEffect transition="in" filter="plus(in)">
                                      <p:cBhvr>
                                        <p:cTn id="288" dur="2000"/>
                                        <p:tgtEl>
                                          <p:spTgt spid="12"/>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13"/>
                                        </p:tgtEl>
                                        <p:attrNameLst>
                                          <p:attrName>style.visibility</p:attrName>
                                        </p:attrNameLst>
                                      </p:cBhvr>
                                      <p:to>
                                        <p:strVal val="visible"/>
                                      </p:to>
                                    </p:set>
                                    <p:animEffect transition="in" filter="plus(in)">
                                      <p:cBhvr>
                                        <p:cTn id="291" dur="2000"/>
                                        <p:tgtEl>
                                          <p:spTgt spid="13"/>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Effect transition="in" filter="plus(in)">
                                      <p:cBhvr>
                                        <p:cTn id="294" dur="2000"/>
                                        <p:tgtEl>
                                          <p:spTgt spid="14"/>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15"/>
                                        </p:tgtEl>
                                        <p:attrNameLst>
                                          <p:attrName>style.visibility</p:attrName>
                                        </p:attrNameLst>
                                      </p:cBhvr>
                                      <p:to>
                                        <p:strVal val="visible"/>
                                      </p:to>
                                    </p:set>
                                    <p:animEffect transition="in" filter="plus(in)">
                                      <p:cBhvr>
                                        <p:cTn id="297" dur="2000"/>
                                        <p:tgtEl>
                                          <p:spTgt spid="15"/>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16"/>
                                        </p:tgtEl>
                                        <p:attrNameLst>
                                          <p:attrName>style.visibility</p:attrName>
                                        </p:attrNameLst>
                                      </p:cBhvr>
                                      <p:to>
                                        <p:strVal val="visible"/>
                                      </p:to>
                                    </p:set>
                                    <p:animEffect transition="in" filter="plus(in)">
                                      <p:cBhvr>
                                        <p:cTn id="300" dur="2000"/>
                                        <p:tgtEl>
                                          <p:spTgt spid="16"/>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17"/>
                                        </p:tgtEl>
                                        <p:attrNameLst>
                                          <p:attrName>style.visibility</p:attrName>
                                        </p:attrNameLst>
                                      </p:cBhvr>
                                      <p:to>
                                        <p:strVal val="visible"/>
                                      </p:to>
                                    </p:set>
                                    <p:animEffect transition="in" filter="plus(in)">
                                      <p:cBhvr>
                                        <p:cTn id="303" dur="2000"/>
                                        <p:tgtEl>
                                          <p:spTgt spid="17"/>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18"/>
                                        </p:tgtEl>
                                        <p:attrNameLst>
                                          <p:attrName>style.visibility</p:attrName>
                                        </p:attrNameLst>
                                      </p:cBhvr>
                                      <p:to>
                                        <p:strVal val="visible"/>
                                      </p:to>
                                    </p:set>
                                    <p:animEffect transition="in" filter="plus(in)">
                                      <p:cBhvr>
                                        <p:cTn id="306" dur="2000"/>
                                        <p:tgtEl>
                                          <p:spTgt spid="18"/>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19"/>
                                        </p:tgtEl>
                                        <p:attrNameLst>
                                          <p:attrName>style.visibility</p:attrName>
                                        </p:attrNameLst>
                                      </p:cBhvr>
                                      <p:to>
                                        <p:strVal val="visible"/>
                                      </p:to>
                                    </p:set>
                                    <p:animEffect transition="in" filter="plus(in)">
                                      <p:cBhvr>
                                        <p:cTn id="309" dur="2000"/>
                                        <p:tgtEl>
                                          <p:spTgt spid="19"/>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20"/>
                                        </p:tgtEl>
                                        <p:attrNameLst>
                                          <p:attrName>style.visibility</p:attrName>
                                        </p:attrNameLst>
                                      </p:cBhvr>
                                      <p:to>
                                        <p:strVal val="visible"/>
                                      </p:to>
                                    </p:set>
                                    <p:animEffect transition="in" filter="plus(in)">
                                      <p:cBhvr>
                                        <p:cTn id="312" dur="2000"/>
                                        <p:tgtEl>
                                          <p:spTgt spid="20"/>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21"/>
                                        </p:tgtEl>
                                        <p:attrNameLst>
                                          <p:attrName>style.visibility</p:attrName>
                                        </p:attrNameLst>
                                      </p:cBhvr>
                                      <p:to>
                                        <p:strVal val="visible"/>
                                      </p:to>
                                    </p:set>
                                    <p:animEffect transition="in" filter="plus(in)">
                                      <p:cBhvr>
                                        <p:cTn id="315" dur="2000"/>
                                        <p:tgtEl>
                                          <p:spTgt spid="21"/>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22"/>
                                        </p:tgtEl>
                                        <p:attrNameLst>
                                          <p:attrName>style.visibility</p:attrName>
                                        </p:attrNameLst>
                                      </p:cBhvr>
                                      <p:to>
                                        <p:strVal val="visible"/>
                                      </p:to>
                                    </p:set>
                                    <p:animEffect transition="in" filter="plus(in)">
                                      <p:cBhvr>
                                        <p:cTn id="318" dur="2000"/>
                                        <p:tgtEl>
                                          <p:spTgt spid="22"/>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23"/>
                                        </p:tgtEl>
                                        <p:attrNameLst>
                                          <p:attrName>style.visibility</p:attrName>
                                        </p:attrNameLst>
                                      </p:cBhvr>
                                      <p:to>
                                        <p:strVal val="visible"/>
                                      </p:to>
                                    </p:set>
                                    <p:animEffect transition="in" filter="plus(in)">
                                      <p:cBhvr>
                                        <p:cTn id="321" dur="2000"/>
                                        <p:tgtEl>
                                          <p:spTgt spid="23"/>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24"/>
                                        </p:tgtEl>
                                        <p:attrNameLst>
                                          <p:attrName>style.visibility</p:attrName>
                                        </p:attrNameLst>
                                      </p:cBhvr>
                                      <p:to>
                                        <p:strVal val="visible"/>
                                      </p:to>
                                    </p:set>
                                    <p:animEffect transition="in" filter="plus(in)">
                                      <p:cBhvr>
                                        <p:cTn id="324" dur="2000"/>
                                        <p:tgtEl>
                                          <p:spTgt spid="24"/>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25"/>
                                        </p:tgtEl>
                                        <p:attrNameLst>
                                          <p:attrName>style.visibility</p:attrName>
                                        </p:attrNameLst>
                                      </p:cBhvr>
                                      <p:to>
                                        <p:strVal val="visible"/>
                                      </p:to>
                                    </p:set>
                                    <p:animEffect transition="in" filter="plus(in)">
                                      <p:cBhvr>
                                        <p:cTn id="327" dur="2000"/>
                                        <p:tgtEl>
                                          <p:spTgt spid="25"/>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26"/>
                                        </p:tgtEl>
                                        <p:attrNameLst>
                                          <p:attrName>style.visibility</p:attrName>
                                        </p:attrNameLst>
                                      </p:cBhvr>
                                      <p:to>
                                        <p:strVal val="visible"/>
                                      </p:to>
                                    </p:set>
                                    <p:animEffect transition="in" filter="plus(in)">
                                      <p:cBhvr>
                                        <p:cTn id="330" dur="2000"/>
                                        <p:tgtEl>
                                          <p:spTgt spid="26"/>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27"/>
                                        </p:tgtEl>
                                        <p:attrNameLst>
                                          <p:attrName>style.visibility</p:attrName>
                                        </p:attrNameLst>
                                      </p:cBhvr>
                                      <p:to>
                                        <p:strVal val="visible"/>
                                      </p:to>
                                    </p:set>
                                    <p:animEffect transition="in" filter="plus(in)">
                                      <p:cBhvr>
                                        <p:cTn id="333" dur="2000"/>
                                        <p:tgtEl>
                                          <p:spTgt spid="27"/>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28"/>
                                        </p:tgtEl>
                                        <p:attrNameLst>
                                          <p:attrName>style.visibility</p:attrName>
                                        </p:attrNameLst>
                                      </p:cBhvr>
                                      <p:to>
                                        <p:strVal val="visible"/>
                                      </p:to>
                                    </p:set>
                                    <p:animEffect transition="in" filter="plus(in)">
                                      <p:cBhvr>
                                        <p:cTn id="336" dur="2000"/>
                                        <p:tgtEl>
                                          <p:spTgt spid="28"/>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29"/>
                                        </p:tgtEl>
                                        <p:attrNameLst>
                                          <p:attrName>style.visibility</p:attrName>
                                        </p:attrNameLst>
                                      </p:cBhvr>
                                      <p:to>
                                        <p:strVal val="visible"/>
                                      </p:to>
                                    </p:set>
                                    <p:animEffect transition="in" filter="plus(in)">
                                      <p:cBhvr>
                                        <p:cTn id="339" dur="2000"/>
                                        <p:tgtEl>
                                          <p:spTgt spid="29"/>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plus(in)">
                                      <p:cBhvr>
                                        <p:cTn id="342" dur="2000"/>
                                        <p:tgtEl>
                                          <p:spTgt spid="30"/>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31"/>
                                        </p:tgtEl>
                                        <p:attrNameLst>
                                          <p:attrName>style.visibility</p:attrName>
                                        </p:attrNameLst>
                                      </p:cBhvr>
                                      <p:to>
                                        <p:strVal val="visible"/>
                                      </p:to>
                                    </p:set>
                                    <p:animEffect transition="in" filter="plus(in)">
                                      <p:cBhvr>
                                        <p:cTn id="345" dur="2000"/>
                                        <p:tgtEl>
                                          <p:spTgt spid="31"/>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32"/>
                                        </p:tgtEl>
                                        <p:attrNameLst>
                                          <p:attrName>style.visibility</p:attrName>
                                        </p:attrNameLst>
                                      </p:cBhvr>
                                      <p:to>
                                        <p:strVal val="visible"/>
                                      </p:to>
                                    </p:set>
                                    <p:animEffect transition="in" filter="plus(in)">
                                      <p:cBhvr>
                                        <p:cTn id="348" dur="2000"/>
                                        <p:tgtEl>
                                          <p:spTgt spid="32"/>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33"/>
                                        </p:tgtEl>
                                        <p:attrNameLst>
                                          <p:attrName>style.visibility</p:attrName>
                                        </p:attrNameLst>
                                      </p:cBhvr>
                                      <p:to>
                                        <p:strVal val="visible"/>
                                      </p:to>
                                    </p:set>
                                    <p:animEffect transition="in" filter="plus(in)">
                                      <p:cBhvr>
                                        <p:cTn id="351" dur="2000"/>
                                        <p:tgtEl>
                                          <p:spTgt spid="33"/>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34"/>
                                        </p:tgtEl>
                                        <p:attrNameLst>
                                          <p:attrName>style.visibility</p:attrName>
                                        </p:attrNameLst>
                                      </p:cBhvr>
                                      <p:to>
                                        <p:strVal val="visible"/>
                                      </p:to>
                                    </p:set>
                                    <p:animEffect transition="in" filter="plus(in)">
                                      <p:cBhvr>
                                        <p:cTn id="354" dur="2000"/>
                                        <p:tgtEl>
                                          <p:spTgt spid="34"/>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35"/>
                                        </p:tgtEl>
                                        <p:attrNameLst>
                                          <p:attrName>style.visibility</p:attrName>
                                        </p:attrNameLst>
                                      </p:cBhvr>
                                      <p:to>
                                        <p:strVal val="visible"/>
                                      </p:to>
                                    </p:set>
                                    <p:animEffect transition="in" filter="plus(in)">
                                      <p:cBhvr>
                                        <p:cTn id="357" dur="2000"/>
                                        <p:tgtEl>
                                          <p:spTgt spid="35"/>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36"/>
                                        </p:tgtEl>
                                        <p:attrNameLst>
                                          <p:attrName>style.visibility</p:attrName>
                                        </p:attrNameLst>
                                      </p:cBhvr>
                                      <p:to>
                                        <p:strVal val="visible"/>
                                      </p:to>
                                    </p:set>
                                    <p:animEffect transition="in" filter="plus(in)">
                                      <p:cBhvr>
                                        <p:cTn id="360" dur="2000"/>
                                        <p:tgtEl>
                                          <p:spTgt spid="36"/>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37"/>
                                        </p:tgtEl>
                                        <p:attrNameLst>
                                          <p:attrName>style.visibility</p:attrName>
                                        </p:attrNameLst>
                                      </p:cBhvr>
                                      <p:to>
                                        <p:strVal val="visible"/>
                                      </p:to>
                                    </p:set>
                                    <p:animEffect transition="in" filter="plus(in)">
                                      <p:cBhvr>
                                        <p:cTn id="363" dur="2000"/>
                                        <p:tgtEl>
                                          <p:spTgt spid="37"/>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38"/>
                                        </p:tgtEl>
                                        <p:attrNameLst>
                                          <p:attrName>style.visibility</p:attrName>
                                        </p:attrNameLst>
                                      </p:cBhvr>
                                      <p:to>
                                        <p:strVal val="visible"/>
                                      </p:to>
                                    </p:set>
                                    <p:animEffect transition="in" filter="plus(in)">
                                      <p:cBhvr>
                                        <p:cTn id="366" dur="2000"/>
                                        <p:tgtEl>
                                          <p:spTgt spid="38"/>
                                        </p:tgtEl>
                                      </p:cBhvr>
                                    </p:animEffect>
                                  </p:childTnLst>
                                </p:cTn>
                              </p:par>
                              <p:par>
                                <p:cTn id="367" presetID="8" presetClass="emph" presetSubtype="0" fill="hold" grpId="4" nodeType="withEffect">
                                  <p:stCondLst>
                                    <p:cond delay="0"/>
                                  </p:stCondLst>
                                  <p:childTnLst>
                                    <p:animRot by="21600000">
                                      <p:cBhvr>
                                        <p:cTn id="368" dur="2000" fill="hold"/>
                                        <p:tgtEl>
                                          <p:spTgt spid="3"/>
                                        </p:tgtEl>
                                        <p:attrNameLst>
                                          <p:attrName>r</p:attrName>
                                        </p:attrNameLst>
                                      </p:cBhvr>
                                    </p:animRot>
                                  </p:childTnLst>
                                </p:cTn>
                              </p:par>
                              <p:par>
                                <p:cTn id="369" presetID="8" presetClass="emph" presetSubtype="0" fill="hold" grpId="4" nodeType="withEffect">
                                  <p:stCondLst>
                                    <p:cond delay="0"/>
                                  </p:stCondLst>
                                  <p:childTnLst>
                                    <p:animRot by="-21600000">
                                      <p:cBhvr>
                                        <p:cTn id="370" dur="2000" fill="hold"/>
                                        <p:tgtEl>
                                          <p:spTgt spid="4"/>
                                        </p:tgtEl>
                                        <p:attrNameLst>
                                          <p:attrName>r</p:attrName>
                                        </p:attrNameLst>
                                      </p:cBhvr>
                                    </p:animRot>
                                  </p:childTnLst>
                                </p:cTn>
                              </p:par>
                              <p:par>
                                <p:cTn id="371" presetID="8" presetClass="emph" presetSubtype="0" fill="hold" grpId="4" nodeType="withEffect">
                                  <p:stCondLst>
                                    <p:cond delay="0"/>
                                  </p:stCondLst>
                                  <p:childTnLst>
                                    <p:animRot by="21600000">
                                      <p:cBhvr>
                                        <p:cTn id="372" dur="2000" fill="hold"/>
                                        <p:tgtEl>
                                          <p:spTgt spid="5"/>
                                        </p:tgtEl>
                                        <p:attrNameLst>
                                          <p:attrName>r</p:attrName>
                                        </p:attrNameLst>
                                      </p:cBhvr>
                                    </p:animRot>
                                  </p:childTnLst>
                                </p:cTn>
                              </p:par>
                              <p:par>
                                <p:cTn id="373" presetID="8" presetClass="emph" presetSubtype="0" fill="hold" grpId="4" nodeType="withEffect">
                                  <p:stCondLst>
                                    <p:cond delay="0"/>
                                  </p:stCondLst>
                                  <p:childTnLst>
                                    <p:animRot by="-21600000">
                                      <p:cBhvr>
                                        <p:cTn id="374" dur="2000" fill="hold"/>
                                        <p:tgtEl>
                                          <p:spTgt spid="6"/>
                                        </p:tgtEl>
                                        <p:attrNameLst>
                                          <p:attrName>r</p:attrName>
                                        </p:attrNameLst>
                                      </p:cBhvr>
                                    </p:animRot>
                                  </p:childTnLst>
                                </p:cTn>
                              </p:par>
                              <p:par>
                                <p:cTn id="375" presetID="8" presetClass="emph" presetSubtype="0" fill="hold" grpId="4" nodeType="withEffect">
                                  <p:stCondLst>
                                    <p:cond delay="0"/>
                                  </p:stCondLst>
                                  <p:childTnLst>
                                    <p:animRot by="21600000">
                                      <p:cBhvr>
                                        <p:cTn id="376" dur="2000" fill="hold"/>
                                        <p:tgtEl>
                                          <p:spTgt spid="7"/>
                                        </p:tgtEl>
                                        <p:attrNameLst>
                                          <p:attrName>r</p:attrName>
                                        </p:attrNameLst>
                                      </p:cBhvr>
                                    </p:animRot>
                                  </p:childTnLst>
                                </p:cTn>
                              </p:par>
                              <p:par>
                                <p:cTn id="377" presetID="8" presetClass="emph" presetSubtype="0" fill="hold" grpId="4" nodeType="withEffect">
                                  <p:stCondLst>
                                    <p:cond delay="0"/>
                                  </p:stCondLst>
                                  <p:childTnLst>
                                    <p:animRot by="-21600000">
                                      <p:cBhvr>
                                        <p:cTn id="378" dur="2000" fill="hold"/>
                                        <p:tgtEl>
                                          <p:spTgt spid="8"/>
                                        </p:tgtEl>
                                        <p:attrNameLst>
                                          <p:attrName>r</p:attrName>
                                        </p:attrNameLst>
                                      </p:cBhvr>
                                    </p:animRot>
                                  </p:childTnLst>
                                </p:cTn>
                              </p:par>
                              <p:par>
                                <p:cTn id="379" presetID="8" presetClass="emph" presetSubtype="0" fill="hold" grpId="4" nodeType="withEffect">
                                  <p:stCondLst>
                                    <p:cond delay="0"/>
                                  </p:stCondLst>
                                  <p:childTnLst>
                                    <p:animRot by="21600000">
                                      <p:cBhvr>
                                        <p:cTn id="380" dur="2000" fill="hold"/>
                                        <p:tgtEl>
                                          <p:spTgt spid="9"/>
                                        </p:tgtEl>
                                        <p:attrNameLst>
                                          <p:attrName>r</p:attrName>
                                        </p:attrNameLst>
                                      </p:cBhvr>
                                    </p:animRot>
                                  </p:childTnLst>
                                </p:cTn>
                              </p:par>
                              <p:par>
                                <p:cTn id="381" presetID="8" presetClass="emph" presetSubtype="0" fill="hold" grpId="4" nodeType="withEffect">
                                  <p:stCondLst>
                                    <p:cond delay="0"/>
                                  </p:stCondLst>
                                  <p:childTnLst>
                                    <p:animRot by="-21600000">
                                      <p:cBhvr>
                                        <p:cTn id="382" dur="2000" fill="hold"/>
                                        <p:tgtEl>
                                          <p:spTgt spid="10"/>
                                        </p:tgtEl>
                                        <p:attrNameLst>
                                          <p:attrName>r</p:attrName>
                                        </p:attrNameLst>
                                      </p:cBhvr>
                                    </p:animRot>
                                  </p:childTnLst>
                                </p:cTn>
                              </p:par>
                              <p:par>
                                <p:cTn id="383" presetID="8" presetClass="emph" presetSubtype="0" fill="hold" grpId="4" nodeType="withEffect">
                                  <p:stCondLst>
                                    <p:cond delay="0"/>
                                  </p:stCondLst>
                                  <p:childTnLst>
                                    <p:animRot by="21600000">
                                      <p:cBhvr>
                                        <p:cTn id="384" dur="2000" fill="hold"/>
                                        <p:tgtEl>
                                          <p:spTgt spid="11"/>
                                        </p:tgtEl>
                                        <p:attrNameLst>
                                          <p:attrName>r</p:attrName>
                                        </p:attrNameLst>
                                      </p:cBhvr>
                                    </p:animRot>
                                  </p:childTnLst>
                                </p:cTn>
                              </p:par>
                              <p:par>
                                <p:cTn id="385" presetID="8" presetClass="emph" presetSubtype="0" fill="hold" grpId="4" nodeType="withEffect">
                                  <p:stCondLst>
                                    <p:cond delay="0"/>
                                  </p:stCondLst>
                                  <p:childTnLst>
                                    <p:animRot by="-21600000">
                                      <p:cBhvr>
                                        <p:cTn id="386" dur="2000" fill="hold"/>
                                        <p:tgtEl>
                                          <p:spTgt spid="12"/>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13"/>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14"/>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15"/>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16"/>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17"/>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18"/>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19"/>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20"/>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21"/>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22"/>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23"/>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24"/>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25"/>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26"/>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27"/>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28"/>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29"/>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30"/>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31"/>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32"/>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33"/>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34"/>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35"/>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36"/>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37"/>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38"/>
                                        </p:tgtEl>
                                        <p:attrNameLst>
                                          <p:attrName>r</p:attrName>
                                        </p:attrNameLst>
                                      </p:cBhvr>
                                    </p:animRot>
                                  </p:childTnLst>
                                </p:cTn>
                              </p:par>
                            </p:childTnLst>
                          </p:cTn>
                        </p:par>
                        <p:par>
                          <p:cTn id="439" fill="hold">
                            <p:stCondLst>
                              <p:cond delay="2000"/>
                            </p:stCondLst>
                            <p:childTnLst>
                              <p:par>
                                <p:cTn id="440" presetID="2" presetClass="exit" presetSubtype="1" fill="hold" grpId="2" nodeType="afterEffect">
                                  <p:stCondLst>
                                    <p:cond delay="0"/>
                                  </p:stCondLst>
                                  <p:childTnLst>
                                    <p:anim calcmode="lin" valueType="num">
                                      <p:cBhvr additive="base">
                                        <p:cTn id="441" dur="2000"/>
                                        <p:tgtEl>
                                          <p:spTgt spid="4"/>
                                        </p:tgtEl>
                                        <p:attrNameLst>
                                          <p:attrName>ppt_x</p:attrName>
                                        </p:attrNameLst>
                                      </p:cBhvr>
                                      <p:tavLst>
                                        <p:tav tm="0">
                                          <p:val>
                                            <p:strVal val="ppt_x"/>
                                          </p:val>
                                        </p:tav>
                                        <p:tav tm="100000">
                                          <p:val>
                                            <p:strVal val="ppt_x"/>
                                          </p:val>
                                        </p:tav>
                                      </p:tavLst>
                                    </p:anim>
                                    <p:anim calcmode="lin" valueType="num">
                                      <p:cBhvr additive="base">
                                        <p:cTn id="442" dur="2000"/>
                                        <p:tgtEl>
                                          <p:spTgt spid="4"/>
                                        </p:tgtEl>
                                        <p:attrNameLst>
                                          <p:attrName>ppt_y</p:attrName>
                                        </p:attrNameLst>
                                      </p:cBhvr>
                                      <p:tavLst>
                                        <p:tav tm="0">
                                          <p:val>
                                            <p:strVal val="ppt_y"/>
                                          </p:val>
                                        </p:tav>
                                        <p:tav tm="100000">
                                          <p:val>
                                            <p:strVal val="0-ppt_h/2"/>
                                          </p:val>
                                        </p:tav>
                                      </p:tavLst>
                                    </p:anim>
                                    <p:set>
                                      <p:cBhvr>
                                        <p:cTn id="443" dur="1" fill="hold">
                                          <p:stCondLst>
                                            <p:cond delay="1999"/>
                                          </p:stCondLst>
                                        </p:cTn>
                                        <p:tgtEl>
                                          <p:spTgt spid="4"/>
                                        </p:tgtEl>
                                        <p:attrNameLst>
                                          <p:attrName>style.visibility</p:attrName>
                                        </p:attrNameLst>
                                      </p:cBhvr>
                                      <p:to>
                                        <p:strVal val="hidden"/>
                                      </p:to>
                                    </p:set>
                                  </p:childTnLst>
                                </p:cTn>
                              </p:par>
                              <p:par>
                                <p:cTn id="444" presetID="2" presetClass="exit" presetSubtype="1" fill="hold" grpId="2" nodeType="withEffect">
                                  <p:stCondLst>
                                    <p:cond delay="0"/>
                                  </p:stCondLst>
                                  <p:childTnLst>
                                    <p:anim calcmode="lin" valueType="num">
                                      <p:cBhvr additive="base">
                                        <p:cTn id="445" dur="2000"/>
                                        <p:tgtEl>
                                          <p:spTgt spid="6"/>
                                        </p:tgtEl>
                                        <p:attrNameLst>
                                          <p:attrName>ppt_x</p:attrName>
                                        </p:attrNameLst>
                                      </p:cBhvr>
                                      <p:tavLst>
                                        <p:tav tm="0">
                                          <p:val>
                                            <p:strVal val="ppt_x"/>
                                          </p:val>
                                        </p:tav>
                                        <p:tav tm="100000">
                                          <p:val>
                                            <p:strVal val="ppt_x"/>
                                          </p:val>
                                        </p:tav>
                                      </p:tavLst>
                                    </p:anim>
                                    <p:anim calcmode="lin" valueType="num">
                                      <p:cBhvr additive="base">
                                        <p:cTn id="446" dur="2000"/>
                                        <p:tgtEl>
                                          <p:spTgt spid="6"/>
                                        </p:tgtEl>
                                        <p:attrNameLst>
                                          <p:attrName>ppt_y</p:attrName>
                                        </p:attrNameLst>
                                      </p:cBhvr>
                                      <p:tavLst>
                                        <p:tav tm="0">
                                          <p:val>
                                            <p:strVal val="ppt_y"/>
                                          </p:val>
                                        </p:tav>
                                        <p:tav tm="100000">
                                          <p:val>
                                            <p:strVal val="0-ppt_h/2"/>
                                          </p:val>
                                        </p:tav>
                                      </p:tavLst>
                                    </p:anim>
                                    <p:set>
                                      <p:cBhvr>
                                        <p:cTn id="447" dur="1" fill="hold">
                                          <p:stCondLst>
                                            <p:cond delay="1999"/>
                                          </p:stCondLst>
                                        </p:cTn>
                                        <p:tgtEl>
                                          <p:spTgt spid="6"/>
                                        </p:tgtEl>
                                        <p:attrNameLst>
                                          <p:attrName>style.visibility</p:attrName>
                                        </p:attrNameLst>
                                      </p:cBhvr>
                                      <p:to>
                                        <p:strVal val="hidden"/>
                                      </p:to>
                                    </p:set>
                                  </p:childTnLst>
                                </p:cTn>
                              </p:par>
                              <p:par>
                                <p:cTn id="448" presetID="2" presetClass="exit" presetSubtype="1" fill="hold" grpId="2" nodeType="withEffect">
                                  <p:stCondLst>
                                    <p:cond delay="0"/>
                                  </p:stCondLst>
                                  <p:childTnLst>
                                    <p:anim calcmode="lin" valueType="num">
                                      <p:cBhvr additive="base">
                                        <p:cTn id="449" dur="2000"/>
                                        <p:tgtEl>
                                          <p:spTgt spid="8"/>
                                        </p:tgtEl>
                                        <p:attrNameLst>
                                          <p:attrName>ppt_x</p:attrName>
                                        </p:attrNameLst>
                                      </p:cBhvr>
                                      <p:tavLst>
                                        <p:tav tm="0">
                                          <p:val>
                                            <p:strVal val="ppt_x"/>
                                          </p:val>
                                        </p:tav>
                                        <p:tav tm="100000">
                                          <p:val>
                                            <p:strVal val="ppt_x"/>
                                          </p:val>
                                        </p:tav>
                                      </p:tavLst>
                                    </p:anim>
                                    <p:anim calcmode="lin" valueType="num">
                                      <p:cBhvr additive="base">
                                        <p:cTn id="450" dur="2000"/>
                                        <p:tgtEl>
                                          <p:spTgt spid="8"/>
                                        </p:tgtEl>
                                        <p:attrNameLst>
                                          <p:attrName>ppt_y</p:attrName>
                                        </p:attrNameLst>
                                      </p:cBhvr>
                                      <p:tavLst>
                                        <p:tav tm="0">
                                          <p:val>
                                            <p:strVal val="ppt_y"/>
                                          </p:val>
                                        </p:tav>
                                        <p:tav tm="100000">
                                          <p:val>
                                            <p:strVal val="0-ppt_h/2"/>
                                          </p:val>
                                        </p:tav>
                                      </p:tavLst>
                                    </p:anim>
                                    <p:set>
                                      <p:cBhvr>
                                        <p:cTn id="451" dur="1" fill="hold">
                                          <p:stCondLst>
                                            <p:cond delay="1999"/>
                                          </p:stCondLst>
                                        </p:cTn>
                                        <p:tgtEl>
                                          <p:spTgt spid="8"/>
                                        </p:tgtEl>
                                        <p:attrNameLst>
                                          <p:attrName>style.visibility</p:attrName>
                                        </p:attrNameLst>
                                      </p:cBhvr>
                                      <p:to>
                                        <p:strVal val="hidden"/>
                                      </p:to>
                                    </p:set>
                                  </p:childTnLst>
                                </p:cTn>
                              </p:par>
                              <p:par>
                                <p:cTn id="452" presetID="2" presetClass="exit" presetSubtype="1" fill="hold" grpId="2" nodeType="withEffect">
                                  <p:stCondLst>
                                    <p:cond delay="0"/>
                                  </p:stCondLst>
                                  <p:childTnLst>
                                    <p:anim calcmode="lin" valueType="num">
                                      <p:cBhvr additive="base">
                                        <p:cTn id="453" dur="2000"/>
                                        <p:tgtEl>
                                          <p:spTgt spid="10"/>
                                        </p:tgtEl>
                                        <p:attrNameLst>
                                          <p:attrName>ppt_x</p:attrName>
                                        </p:attrNameLst>
                                      </p:cBhvr>
                                      <p:tavLst>
                                        <p:tav tm="0">
                                          <p:val>
                                            <p:strVal val="ppt_x"/>
                                          </p:val>
                                        </p:tav>
                                        <p:tav tm="100000">
                                          <p:val>
                                            <p:strVal val="ppt_x"/>
                                          </p:val>
                                        </p:tav>
                                      </p:tavLst>
                                    </p:anim>
                                    <p:anim calcmode="lin" valueType="num">
                                      <p:cBhvr additive="base">
                                        <p:cTn id="454" dur="2000"/>
                                        <p:tgtEl>
                                          <p:spTgt spid="10"/>
                                        </p:tgtEl>
                                        <p:attrNameLst>
                                          <p:attrName>ppt_y</p:attrName>
                                        </p:attrNameLst>
                                      </p:cBhvr>
                                      <p:tavLst>
                                        <p:tav tm="0">
                                          <p:val>
                                            <p:strVal val="ppt_y"/>
                                          </p:val>
                                        </p:tav>
                                        <p:tav tm="100000">
                                          <p:val>
                                            <p:strVal val="0-ppt_h/2"/>
                                          </p:val>
                                        </p:tav>
                                      </p:tavLst>
                                    </p:anim>
                                    <p:set>
                                      <p:cBhvr>
                                        <p:cTn id="455" dur="1" fill="hold">
                                          <p:stCondLst>
                                            <p:cond delay="1999"/>
                                          </p:stCondLst>
                                        </p:cTn>
                                        <p:tgtEl>
                                          <p:spTgt spid="10"/>
                                        </p:tgtEl>
                                        <p:attrNameLst>
                                          <p:attrName>style.visibility</p:attrName>
                                        </p:attrNameLst>
                                      </p:cBhvr>
                                      <p:to>
                                        <p:strVal val="hidden"/>
                                      </p:to>
                                    </p:set>
                                  </p:childTnLst>
                                </p:cTn>
                              </p:par>
                              <p:par>
                                <p:cTn id="456" presetID="2" presetClass="exit" presetSubtype="1" fill="hold" grpId="2" nodeType="withEffect">
                                  <p:stCondLst>
                                    <p:cond delay="0"/>
                                  </p:stCondLst>
                                  <p:childTnLst>
                                    <p:anim calcmode="lin" valueType="num">
                                      <p:cBhvr additive="base">
                                        <p:cTn id="457" dur="2000"/>
                                        <p:tgtEl>
                                          <p:spTgt spid="12"/>
                                        </p:tgtEl>
                                        <p:attrNameLst>
                                          <p:attrName>ppt_x</p:attrName>
                                        </p:attrNameLst>
                                      </p:cBhvr>
                                      <p:tavLst>
                                        <p:tav tm="0">
                                          <p:val>
                                            <p:strVal val="ppt_x"/>
                                          </p:val>
                                        </p:tav>
                                        <p:tav tm="100000">
                                          <p:val>
                                            <p:strVal val="ppt_x"/>
                                          </p:val>
                                        </p:tav>
                                      </p:tavLst>
                                    </p:anim>
                                    <p:anim calcmode="lin" valueType="num">
                                      <p:cBhvr additive="base">
                                        <p:cTn id="458" dur="2000"/>
                                        <p:tgtEl>
                                          <p:spTgt spid="12"/>
                                        </p:tgtEl>
                                        <p:attrNameLst>
                                          <p:attrName>ppt_y</p:attrName>
                                        </p:attrNameLst>
                                      </p:cBhvr>
                                      <p:tavLst>
                                        <p:tav tm="0">
                                          <p:val>
                                            <p:strVal val="ppt_y"/>
                                          </p:val>
                                        </p:tav>
                                        <p:tav tm="100000">
                                          <p:val>
                                            <p:strVal val="0-ppt_h/2"/>
                                          </p:val>
                                        </p:tav>
                                      </p:tavLst>
                                    </p:anim>
                                    <p:set>
                                      <p:cBhvr>
                                        <p:cTn id="459" dur="1" fill="hold">
                                          <p:stCondLst>
                                            <p:cond delay="1999"/>
                                          </p:stCondLst>
                                        </p:cTn>
                                        <p:tgtEl>
                                          <p:spTgt spid="12"/>
                                        </p:tgtEl>
                                        <p:attrNameLst>
                                          <p:attrName>style.visibility</p:attrName>
                                        </p:attrNameLst>
                                      </p:cBhvr>
                                      <p:to>
                                        <p:strVal val="hidden"/>
                                      </p:to>
                                    </p:set>
                                  </p:childTnLst>
                                </p:cTn>
                              </p:par>
                              <p:par>
                                <p:cTn id="460" presetID="2" presetClass="exit" presetSubtype="1" fill="hold" grpId="2" nodeType="withEffect">
                                  <p:stCondLst>
                                    <p:cond delay="0"/>
                                  </p:stCondLst>
                                  <p:childTnLst>
                                    <p:anim calcmode="lin" valueType="num">
                                      <p:cBhvr additive="base">
                                        <p:cTn id="461" dur="2000"/>
                                        <p:tgtEl>
                                          <p:spTgt spid="14"/>
                                        </p:tgtEl>
                                        <p:attrNameLst>
                                          <p:attrName>ppt_x</p:attrName>
                                        </p:attrNameLst>
                                      </p:cBhvr>
                                      <p:tavLst>
                                        <p:tav tm="0">
                                          <p:val>
                                            <p:strVal val="ppt_x"/>
                                          </p:val>
                                        </p:tav>
                                        <p:tav tm="100000">
                                          <p:val>
                                            <p:strVal val="ppt_x"/>
                                          </p:val>
                                        </p:tav>
                                      </p:tavLst>
                                    </p:anim>
                                    <p:anim calcmode="lin" valueType="num">
                                      <p:cBhvr additive="base">
                                        <p:cTn id="462" dur="2000"/>
                                        <p:tgtEl>
                                          <p:spTgt spid="14"/>
                                        </p:tgtEl>
                                        <p:attrNameLst>
                                          <p:attrName>ppt_y</p:attrName>
                                        </p:attrNameLst>
                                      </p:cBhvr>
                                      <p:tavLst>
                                        <p:tav tm="0">
                                          <p:val>
                                            <p:strVal val="ppt_y"/>
                                          </p:val>
                                        </p:tav>
                                        <p:tav tm="100000">
                                          <p:val>
                                            <p:strVal val="0-ppt_h/2"/>
                                          </p:val>
                                        </p:tav>
                                      </p:tavLst>
                                    </p:anim>
                                    <p:set>
                                      <p:cBhvr>
                                        <p:cTn id="463" dur="1" fill="hold">
                                          <p:stCondLst>
                                            <p:cond delay="1999"/>
                                          </p:stCondLst>
                                        </p:cTn>
                                        <p:tgtEl>
                                          <p:spTgt spid="14"/>
                                        </p:tgtEl>
                                        <p:attrNameLst>
                                          <p:attrName>style.visibility</p:attrName>
                                        </p:attrNameLst>
                                      </p:cBhvr>
                                      <p:to>
                                        <p:strVal val="hidden"/>
                                      </p:to>
                                    </p:set>
                                  </p:childTnLst>
                                </p:cTn>
                              </p:par>
                              <p:par>
                                <p:cTn id="464" presetID="2" presetClass="exit" presetSubtype="1" fill="hold" grpId="2" nodeType="withEffect">
                                  <p:stCondLst>
                                    <p:cond delay="0"/>
                                  </p:stCondLst>
                                  <p:childTnLst>
                                    <p:anim calcmode="lin" valueType="num">
                                      <p:cBhvr additive="base">
                                        <p:cTn id="465" dur="2000"/>
                                        <p:tgtEl>
                                          <p:spTgt spid="16"/>
                                        </p:tgtEl>
                                        <p:attrNameLst>
                                          <p:attrName>ppt_x</p:attrName>
                                        </p:attrNameLst>
                                      </p:cBhvr>
                                      <p:tavLst>
                                        <p:tav tm="0">
                                          <p:val>
                                            <p:strVal val="ppt_x"/>
                                          </p:val>
                                        </p:tav>
                                        <p:tav tm="100000">
                                          <p:val>
                                            <p:strVal val="ppt_x"/>
                                          </p:val>
                                        </p:tav>
                                      </p:tavLst>
                                    </p:anim>
                                    <p:anim calcmode="lin" valueType="num">
                                      <p:cBhvr additive="base">
                                        <p:cTn id="466" dur="2000"/>
                                        <p:tgtEl>
                                          <p:spTgt spid="16"/>
                                        </p:tgtEl>
                                        <p:attrNameLst>
                                          <p:attrName>ppt_y</p:attrName>
                                        </p:attrNameLst>
                                      </p:cBhvr>
                                      <p:tavLst>
                                        <p:tav tm="0">
                                          <p:val>
                                            <p:strVal val="ppt_y"/>
                                          </p:val>
                                        </p:tav>
                                        <p:tav tm="100000">
                                          <p:val>
                                            <p:strVal val="0-ppt_h/2"/>
                                          </p:val>
                                        </p:tav>
                                      </p:tavLst>
                                    </p:anim>
                                    <p:set>
                                      <p:cBhvr>
                                        <p:cTn id="467" dur="1" fill="hold">
                                          <p:stCondLst>
                                            <p:cond delay="1999"/>
                                          </p:stCondLst>
                                        </p:cTn>
                                        <p:tgtEl>
                                          <p:spTgt spid="16"/>
                                        </p:tgtEl>
                                        <p:attrNameLst>
                                          <p:attrName>style.visibility</p:attrName>
                                        </p:attrNameLst>
                                      </p:cBhvr>
                                      <p:to>
                                        <p:strVal val="hidden"/>
                                      </p:to>
                                    </p:set>
                                  </p:childTnLst>
                                </p:cTn>
                              </p:par>
                              <p:par>
                                <p:cTn id="468" presetID="2" presetClass="exit" presetSubtype="1" fill="hold" grpId="2" nodeType="withEffect">
                                  <p:stCondLst>
                                    <p:cond delay="0"/>
                                  </p:stCondLst>
                                  <p:childTnLst>
                                    <p:anim calcmode="lin" valueType="num">
                                      <p:cBhvr additive="base">
                                        <p:cTn id="469" dur="2000"/>
                                        <p:tgtEl>
                                          <p:spTgt spid="18"/>
                                        </p:tgtEl>
                                        <p:attrNameLst>
                                          <p:attrName>ppt_x</p:attrName>
                                        </p:attrNameLst>
                                      </p:cBhvr>
                                      <p:tavLst>
                                        <p:tav tm="0">
                                          <p:val>
                                            <p:strVal val="ppt_x"/>
                                          </p:val>
                                        </p:tav>
                                        <p:tav tm="100000">
                                          <p:val>
                                            <p:strVal val="ppt_x"/>
                                          </p:val>
                                        </p:tav>
                                      </p:tavLst>
                                    </p:anim>
                                    <p:anim calcmode="lin" valueType="num">
                                      <p:cBhvr additive="base">
                                        <p:cTn id="470" dur="2000"/>
                                        <p:tgtEl>
                                          <p:spTgt spid="18"/>
                                        </p:tgtEl>
                                        <p:attrNameLst>
                                          <p:attrName>ppt_y</p:attrName>
                                        </p:attrNameLst>
                                      </p:cBhvr>
                                      <p:tavLst>
                                        <p:tav tm="0">
                                          <p:val>
                                            <p:strVal val="ppt_y"/>
                                          </p:val>
                                        </p:tav>
                                        <p:tav tm="100000">
                                          <p:val>
                                            <p:strVal val="0-ppt_h/2"/>
                                          </p:val>
                                        </p:tav>
                                      </p:tavLst>
                                    </p:anim>
                                    <p:set>
                                      <p:cBhvr>
                                        <p:cTn id="471" dur="1" fill="hold">
                                          <p:stCondLst>
                                            <p:cond delay="1999"/>
                                          </p:stCondLst>
                                        </p:cTn>
                                        <p:tgtEl>
                                          <p:spTgt spid="18"/>
                                        </p:tgtEl>
                                        <p:attrNameLst>
                                          <p:attrName>style.visibility</p:attrName>
                                        </p:attrNameLst>
                                      </p:cBhvr>
                                      <p:to>
                                        <p:strVal val="hidden"/>
                                      </p:to>
                                    </p:set>
                                  </p:childTnLst>
                                </p:cTn>
                              </p:par>
                              <p:par>
                                <p:cTn id="472" presetID="2" presetClass="exit" presetSubtype="1" fill="hold" grpId="2" nodeType="withEffect">
                                  <p:stCondLst>
                                    <p:cond delay="0"/>
                                  </p:stCondLst>
                                  <p:childTnLst>
                                    <p:anim calcmode="lin" valueType="num">
                                      <p:cBhvr additive="base">
                                        <p:cTn id="473" dur="2000"/>
                                        <p:tgtEl>
                                          <p:spTgt spid="20"/>
                                        </p:tgtEl>
                                        <p:attrNameLst>
                                          <p:attrName>ppt_x</p:attrName>
                                        </p:attrNameLst>
                                      </p:cBhvr>
                                      <p:tavLst>
                                        <p:tav tm="0">
                                          <p:val>
                                            <p:strVal val="ppt_x"/>
                                          </p:val>
                                        </p:tav>
                                        <p:tav tm="100000">
                                          <p:val>
                                            <p:strVal val="ppt_x"/>
                                          </p:val>
                                        </p:tav>
                                      </p:tavLst>
                                    </p:anim>
                                    <p:anim calcmode="lin" valueType="num">
                                      <p:cBhvr additive="base">
                                        <p:cTn id="474" dur="2000"/>
                                        <p:tgtEl>
                                          <p:spTgt spid="20"/>
                                        </p:tgtEl>
                                        <p:attrNameLst>
                                          <p:attrName>ppt_y</p:attrName>
                                        </p:attrNameLst>
                                      </p:cBhvr>
                                      <p:tavLst>
                                        <p:tav tm="0">
                                          <p:val>
                                            <p:strVal val="ppt_y"/>
                                          </p:val>
                                        </p:tav>
                                        <p:tav tm="100000">
                                          <p:val>
                                            <p:strVal val="0-ppt_h/2"/>
                                          </p:val>
                                        </p:tav>
                                      </p:tavLst>
                                    </p:anim>
                                    <p:set>
                                      <p:cBhvr>
                                        <p:cTn id="475" dur="1" fill="hold">
                                          <p:stCondLst>
                                            <p:cond delay="1999"/>
                                          </p:stCondLst>
                                        </p:cTn>
                                        <p:tgtEl>
                                          <p:spTgt spid="20"/>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2"/>
                                        </p:tgtEl>
                                        <p:attrNameLst>
                                          <p:attrName>ppt_x</p:attrName>
                                        </p:attrNameLst>
                                      </p:cBhvr>
                                      <p:tavLst>
                                        <p:tav tm="0">
                                          <p:val>
                                            <p:strVal val="ppt_x"/>
                                          </p:val>
                                        </p:tav>
                                        <p:tav tm="100000">
                                          <p:val>
                                            <p:strVal val="ppt_x"/>
                                          </p:val>
                                        </p:tav>
                                      </p:tavLst>
                                    </p:anim>
                                    <p:anim calcmode="lin" valueType="num">
                                      <p:cBhvr additive="base">
                                        <p:cTn id="478" dur="2000"/>
                                        <p:tgtEl>
                                          <p:spTgt spid="22"/>
                                        </p:tgtEl>
                                        <p:attrNameLst>
                                          <p:attrName>ppt_y</p:attrName>
                                        </p:attrNameLst>
                                      </p:cBhvr>
                                      <p:tavLst>
                                        <p:tav tm="0">
                                          <p:val>
                                            <p:strVal val="ppt_y"/>
                                          </p:val>
                                        </p:tav>
                                        <p:tav tm="100000">
                                          <p:val>
                                            <p:strVal val="0-ppt_h/2"/>
                                          </p:val>
                                        </p:tav>
                                      </p:tavLst>
                                    </p:anim>
                                    <p:set>
                                      <p:cBhvr>
                                        <p:cTn id="479" dur="1" fill="hold">
                                          <p:stCondLst>
                                            <p:cond delay="1999"/>
                                          </p:stCondLst>
                                        </p:cTn>
                                        <p:tgtEl>
                                          <p:spTgt spid="22"/>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24"/>
                                        </p:tgtEl>
                                        <p:attrNameLst>
                                          <p:attrName>ppt_x</p:attrName>
                                        </p:attrNameLst>
                                      </p:cBhvr>
                                      <p:tavLst>
                                        <p:tav tm="0">
                                          <p:val>
                                            <p:strVal val="ppt_x"/>
                                          </p:val>
                                        </p:tav>
                                        <p:tav tm="100000">
                                          <p:val>
                                            <p:strVal val="ppt_x"/>
                                          </p:val>
                                        </p:tav>
                                      </p:tavLst>
                                    </p:anim>
                                    <p:anim calcmode="lin" valueType="num">
                                      <p:cBhvr additive="base">
                                        <p:cTn id="482" dur="2000"/>
                                        <p:tgtEl>
                                          <p:spTgt spid="24"/>
                                        </p:tgtEl>
                                        <p:attrNameLst>
                                          <p:attrName>ppt_y</p:attrName>
                                        </p:attrNameLst>
                                      </p:cBhvr>
                                      <p:tavLst>
                                        <p:tav tm="0">
                                          <p:val>
                                            <p:strVal val="ppt_y"/>
                                          </p:val>
                                        </p:tav>
                                        <p:tav tm="100000">
                                          <p:val>
                                            <p:strVal val="0-ppt_h/2"/>
                                          </p:val>
                                        </p:tav>
                                      </p:tavLst>
                                    </p:anim>
                                    <p:set>
                                      <p:cBhvr>
                                        <p:cTn id="483" dur="1" fill="hold">
                                          <p:stCondLst>
                                            <p:cond delay="1999"/>
                                          </p:stCondLst>
                                        </p:cTn>
                                        <p:tgtEl>
                                          <p:spTgt spid="24"/>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26"/>
                                        </p:tgtEl>
                                        <p:attrNameLst>
                                          <p:attrName>ppt_x</p:attrName>
                                        </p:attrNameLst>
                                      </p:cBhvr>
                                      <p:tavLst>
                                        <p:tav tm="0">
                                          <p:val>
                                            <p:strVal val="ppt_x"/>
                                          </p:val>
                                        </p:tav>
                                        <p:tav tm="100000">
                                          <p:val>
                                            <p:strVal val="ppt_x"/>
                                          </p:val>
                                        </p:tav>
                                      </p:tavLst>
                                    </p:anim>
                                    <p:anim calcmode="lin" valueType="num">
                                      <p:cBhvr additive="base">
                                        <p:cTn id="486" dur="2000"/>
                                        <p:tgtEl>
                                          <p:spTgt spid="26"/>
                                        </p:tgtEl>
                                        <p:attrNameLst>
                                          <p:attrName>ppt_y</p:attrName>
                                        </p:attrNameLst>
                                      </p:cBhvr>
                                      <p:tavLst>
                                        <p:tav tm="0">
                                          <p:val>
                                            <p:strVal val="ppt_y"/>
                                          </p:val>
                                        </p:tav>
                                        <p:tav tm="100000">
                                          <p:val>
                                            <p:strVal val="0-ppt_h/2"/>
                                          </p:val>
                                        </p:tav>
                                      </p:tavLst>
                                    </p:anim>
                                    <p:set>
                                      <p:cBhvr>
                                        <p:cTn id="487" dur="1" fill="hold">
                                          <p:stCondLst>
                                            <p:cond delay="1999"/>
                                          </p:stCondLst>
                                        </p:cTn>
                                        <p:tgtEl>
                                          <p:spTgt spid="26"/>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28"/>
                                        </p:tgtEl>
                                        <p:attrNameLst>
                                          <p:attrName>ppt_x</p:attrName>
                                        </p:attrNameLst>
                                      </p:cBhvr>
                                      <p:tavLst>
                                        <p:tav tm="0">
                                          <p:val>
                                            <p:strVal val="ppt_x"/>
                                          </p:val>
                                        </p:tav>
                                        <p:tav tm="100000">
                                          <p:val>
                                            <p:strVal val="ppt_x"/>
                                          </p:val>
                                        </p:tav>
                                      </p:tavLst>
                                    </p:anim>
                                    <p:anim calcmode="lin" valueType="num">
                                      <p:cBhvr additive="base">
                                        <p:cTn id="490" dur="2000"/>
                                        <p:tgtEl>
                                          <p:spTgt spid="28"/>
                                        </p:tgtEl>
                                        <p:attrNameLst>
                                          <p:attrName>ppt_y</p:attrName>
                                        </p:attrNameLst>
                                      </p:cBhvr>
                                      <p:tavLst>
                                        <p:tav tm="0">
                                          <p:val>
                                            <p:strVal val="ppt_y"/>
                                          </p:val>
                                        </p:tav>
                                        <p:tav tm="100000">
                                          <p:val>
                                            <p:strVal val="0-ppt_h/2"/>
                                          </p:val>
                                        </p:tav>
                                      </p:tavLst>
                                    </p:anim>
                                    <p:set>
                                      <p:cBhvr>
                                        <p:cTn id="491" dur="1" fill="hold">
                                          <p:stCondLst>
                                            <p:cond delay="1999"/>
                                          </p:stCondLst>
                                        </p:cTn>
                                        <p:tgtEl>
                                          <p:spTgt spid="28"/>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0"/>
                                        </p:tgtEl>
                                        <p:attrNameLst>
                                          <p:attrName>ppt_x</p:attrName>
                                        </p:attrNameLst>
                                      </p:cBhvr>
                                      <p:tavLst>
                                        <p:tav tm="0">
                                          <p:val>
                                            <p:strVal val="ppt_x"/>
                                          </p:val>
                                        </p:tav>
                                        <p:tav tm="100000">
                                          <p:val>
                                            <p:strVal val="ppt_x"/>
                                          </p:val>
                                        </p:tav>
                                      </p:tavLst>
                                    </p:anim>
                                    <p:anim calcmode="lin" valueType="num">
                                      <p:cBhvr additive="base">
                                        <p:cTn id="494" dur="2000"/>
                                        <p:tgtEl>
                                          <p:spTgt spid="30"/>
                                        </p:tgtEl>
                                        <p:attrNameLst>
                                          <p:attrName>ppt_y</p:attrName>
                                        </p:attrNameLst>
                                      </p:cBhvr>
                                      <p:tavLst>
                                        <p:tav tm="0">
                                          <p:val>
                                            <p:strVal val="ppt_y"/>
                                          </p:val>
                                        </p:tav>
                                        <p:tav tm="100000">
                                          <p:val>
                                            <p:strVal val="0-ppt_h/2"/>
                                          </p:val>
                                        </p:tav>
                                      </p:tavLst>
                                    </p:anim>
                                    <p:set>
                                      <p:cBhvr>
                                        <p:cTn id="495" dur="1" fill="hold">
                                          <p:stCondLst>
                                            <p:cond delay="1999"/>
                                          </p:stCondLst>
                                        </p:cTn>
                                        <p:tgtEl>
                                          <p:spTgt spid="30"/>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2"/>
                                        </p:tgtEl>
                                        <p:attrNameLst>
                                          <p:attrName>ppt_x</p:attrName>
                                        </p:attrNameLst>
                                      </p:cBhvr>
                                      <p:tavLst>
                                        <p:tav tm="0">
                                          <p:val>
                                            <p:strVal val="ppt_x"/>
                                          </p:val>
                                        </p:tav>
                                        <p:tav tm="100000">
                                          <p:val>
                                            <p:strVal val="ppt_x"/>
                                          </p:val>
                                        </p:tav>
                                      </p:tavLst>
                                    </p:anim>
                                    <p:anim calcmode="lin" valueType="num">
                                      <p:cBhvr additive="base">
                                        <p:cTn id="498" dur="2000"/>
                                        <p:tgtEl>
                                          <p:spTgt spid="32"/>
                                        </p:tgtEl>
                                        <p:attrNameLst>
                                          <p:attrName>ppt_y</p:attrName>
                                        </p:attrNameLst>
                                      </p:cBhvr>
                                      <p:tavLst>
                                        <p:tav tm="0">
                                          <p:val>
                                            <p:strVal val="ppt_y"/>
                                          </p:val>
                                        </p:tav>
                                        <p:tav tm="100000">
                                          <p:val>
                                            <p:strVal val="0-ppt_h/2"/>
                                          </p:val>
                                        </p:tav>
                                      </p:tavLst>
                                    </p:anim>
                                    <p:set>
                                      <p:cBhvr>
                                        <p:cTn id="499" dur="1" fill="hold">
                                          <p:stCondLst>
                                            <p:cond delay="1999"/>
                                          </p:stCondLst>
                                        </p:cTn>
                                        <p:tgtEl>
                                          <p:spTgt spid="32"/>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4"/>
                                        </p:tgtEl>
                                        <p:attrNameLst>
                                          <p:attrName>ppt_x</p:attrName>
                                        </p:attrNameLst>
                                      </p:cBhvr>
                                      <p:tavLst>
                                        <p:tav tm="0">
                                          <p:val>
                                            <p:strVal val="ppt_x"/>
                                          </p:val>
                                        </p:tav>
                                        <p:tav tm="100000">
                                          <p:val>
                                            <p:strVal val="ppt_x"/>
                                          </p:val>
                                        </p:tav>
                                      </p:tavLst>
                                    </p:anim>
                                    <p:anim calcmode="lin" valueType="num">
                                      <p:cBhvr additive="base">
                                        <p:cTn id="502" dur="2000"/>
                                        <p:tgtEl>
                                          <p:spTgt spid="34"/>
                                        </p:tgtEl>
                                        <p:attrNameLst>
                                          <p:attrName>ppt_y</p:attrName>
                                        </p:attrNameLst>
                                      </p:cBhvr>
                                      <p:tavLst>
                                        <p:tav tm="0">
                                          <p:val>
                                            <p:strVal val="ppt_y"/>
                                          </p:val>
                                        </p:tav>
                                        <p:tav tm="100000">
                                          <p:val>
                                            <p:strVal val="0-ppt_h/2"/>
                                          </p:val>
                                        </p:tav>
                                      </p:tavLst>
                                    </p:anim>
                                    <p:set>
                                      <p:cBhvr>
                                        <p:cTn id="503" dur="1" fill="hold">
                                          <p:stCondLst>
                                            <p:cond delay="1999"/>
                                          </p:stCondLst>
                                        </p:cTn>
                                        <p:tgtEl>
                                          <p:spTgt spid="34"/>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6"/>
                                        </p:tgtEl>
                                        <p:attrNameLst>
                                          <p:attrName>ppt_x</p:attrName>
                                        </p:attrNameLst>
                                      </p:cBhvr>
                                      <p:tavLst>
                                        <p:tav tm="0">
                                          <p:val>
                                            <p:strVal val="ppt_x"/>
                                          </p:val>
                                        </p:tav>
                                        <p:tav tm="100000">
                                          <p:val>
                                            <p:strVal val="ppt_x"/>
                                          </p:val>
                                        </p:tav>
                                      </p:tavLst>
                                    </p:anim>
                                    <p:anim calcmode="lin" valueType="num">
                                      <p:cBhvr additive="base">
                                        <p:cTn id="506" dur="2000"/>
                                        <p:tgtEl>
                                          <p:spTgt spid="36"/>
                                        </p:tgtEl>
                                        <p:attrNameLst>
                                          <p:attrName>ppt_y</p:attrName>
                                        </p:attrNameLst>
                                      </p:cBhvr>
                                      <p:tavLst>
                                        <p:tav tm="0">
                                          <p:val>
                                            <p:strVal val="ppt_y"/>
                                          </p:val>
                                        </p:tav>
                                        <p:tav tm="100000">
                                          <p:val>
                                            <p:strVal val="0-ppt_h/2"/>
                                          </p:val>
                                        </p:tav>
                                      </p:tavLst>
                                    </p:anim>
                                    <p:set>
                                      <p:cBhvr>
                                        <p:cTn id="507" dur="1" fill="hold">
                                          <p:stCondLst>
                                            <p:cond delay="1999"/>
                                          </p:stCondLst>
                                        </p:cTn>
                                        <p:tgtEl>
                                          <p:spTgt spid="36"/>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8"/>
                                        </p:tgtEl>
                                        <p:attrNameLst>
                                          <p:attrName>ppt_x</p:attrName>
                                        </p:attrNameLst>
                                      </p:cBhvr>
                                      <p:tavLst>
                                        <p:tav tm="0">
                                          <p:val>
                                            <p:strVal val="ppt_x"/>
                                          </p:val>
                                        </p:tav>
                                        <p:tav tm="100000">
                                          <p:val>
                                            <p:strVal val="ppt_x"/>
                                          </p:val>
                                        </p:tav>
                                      </p:tavLst>
                                    </p:anim>
                                    <p:anim calcmode="lin" valueType="num">
                                      <p:cBhvr additive="base">
                                        <p:cTn id="510" dur="2000"/>
                                        <p:tgtEl>
                                          <p:spTgt spid="38"/>
                                        </p:tgtEl>
                                        <p:attrNameLst>
                                          <p:attrName>ppt_y</p:attrName>
                                        </p:attrNameLst>
                                      </p:cBhvr>
                                      <p:tavLst>
                                        <p:tav tm="0">
                                          <p:val>
                                            <p:strVal val="ppt_y"/>
                                          </p:val>
                                        </p:tav>
                                        <p:tav tm="100000">
                                          <p:val>
                                            <p:strVal val="0-ppt_h/2"/>
                                          </p:val>
                                        </p:tav>
                                      </p:tavLst>
                                    </p:anim>
                                    <p:set>
                                      <p:cBhvr>
                                        <p:cTn id="511" dur="1" fill="hold">
                                          <p:stCondLst>
                                            <p:cond delay="1999"/>
                                          </p:stCondLst>
                                        </p:cTn>
                                        <p:tgtEl>
                                          <p:spTgt spid="38"/>
                                        </p:tgtEl>
                                        <p:attrNameLst>
                                          <p:attrName>style.visibility</p:attrName>
                                        </p:attrNameLst>
                                      </p:cBhvr>
                                      <p:to>
                                        <p:strVal val="hidden"/>
                                      </p:to>
                                    </p:set>
                                  </p:childTnLst>
                                </p:cTn>
                              </p:par>
                              <p:par>
                                <p:cTn id="512" presetID="2" presetClass="exit" presetSubtype="4" fill="hold" grpId="2" nodeType="withEffect">
                                  <p:stCondLst>
                                    <p:cond delay="0"/>
                                  </p:stCondLst>
                                  <p:childTnLst>
                                    <p:anim calcmode="lin" valueType="num">
                                      <p:cBhvr additive="base">
                                        <p:cTn id="513" dur="2000"/>
                                        <p:tgtEl>
                                          <p:spTgt spid="3"/>
                                        </p:tgtEl>
                                        <p:attrNameLst>
                                          <p:attrName>ppt_x</p:attrName>
                                        </p:attrNameLst>
                                      </p:cBhvr>
                                      <p:tavLst>
                                        <p:tav tm="0">
                                          <p:val>
                                            <p:strVal val="ppt_x"/>
                                          </p:val>
                                        </p:tav>
                                        <p:tav tm="100000">
                                          <p:val>
                                            <p:strVal val="ppt_x"/>
                                          </p:val>
                                        </p:tav>
                                      </p:tavLst>
                                    </p:anim>
                                    <p:anim calcmode="lin" valueType="num">
                                      <p:cBhvr additive="base">
                                        <p:cTn id="514" dur="2000"/>
                                        <p:tgtEl>
                                          <p:spTgt spid="3"/>
                                        </p:tgtEl>
                                        <p:attrNameLst>
                                          <p:attrName>ppt_y</p:attrName>
                                        </p:attrNameLst>
                                      </p:cBhvr>
                                      <p:tavLst>
                                        <p:tav tm="0">
                                          <p:val>
                                            <p:strVal val="ppt_y"/>
                                          </p:val>
                                        </p:tav>
                                        <p:tav tm="100000">
                                          <p:val>
                                            <p:strVal val="1+ppt_h/2"/>
                                          </p:val>
                                        </p:tav>
                                      </p:tavLst>
                                    </p:anim>
                                    <p:set>
                                      <p:cBhvr>
                                        <p:cTn id="515" dur="1" fill="hold">
                                          <p:stCondLst>
                                            <p:cond delay="1999"/>
                                          </p:stCondLst>
                                        </p:cTn>
                                        <p:tgtEl>
                                          <p:spTgt spid="3"/>
                                        </p:tgtEl>
                                        <p:attrNameLst>
                                          <p:attrName>style.visibility</p:attrName>
                                        </p:attrNameLst>
                                      </p:cBhvr>
                                      <p:to>
                                        <p:strVal val="hidden"/>
                                      </p:to>
                                    </p:set>
                                  </p:childTnLst>
                                </p:cTn>
                              </p:par>
                              <p:par>
                                <p:cTn id="516" presetID="2" presetClass="exit" presetSubtype="4" fill="hold" grpId="2" nodeType="withEffect">
                                  <p:stCondLst>
                                    <p:cond delay="0"/>
                                  </p:stCondLst>
                                  <p:childTnLst>
                                    <p:anim calcmode="lin" valueType="num">
                                      <p:cBhvr additive="base">
                                        <p:cTn id="517" dur="2000"/>
                                        <p:tgtEl>
                                          <p:spTgt spid="5"/>
                                        </p:tgtEl>
                                        <p:attrNameLst>
                                          <p:attrName>ppt_x</p:attrName>
                                        </p:attrNameLst>
                                      </p:cBhvr>
                                      <p:tavLst>
                                        <p:tav tm="0">
                                          <p:val>
                                            <p:strVal val="ppt_x"/>
                                          </p:val>
                                        </p:tav>
                                        <p:tav tm="100000">
                                          <p:val>
                                            <p:strVal val="ppt_x"/>
                                          </p:val>
                                        </p:tav>
                                      </p:tavLst>
                                    </p:anim>
                                    <p:anim calcmode="lin" valueType="num">
                                      <p:cBhvr additive="base">
                                        <p:cTn id="518" dur="2000"/>
                                        <p:tgtEl>
                                          <p:spTgt spid="5"/>
                                        </p:tgtEl>
                                        <p:attrNameLst>
                                          <p:attrName>ppt_y</p:attrName>
                                        </p:attrNameLst>
                                      </p:cBhvr>
                                      <p:tavLst>
                                        <p:tav tm="0">
                                          <p:val>
                                            <p:strVal val="ppt_y"/>
                                          </p:val>
                                        </p:tav>
                                        <p:tav tm="100000">
                                          <p:val>
                                            <p:strVal val="1+ppt_h/2"/>
                                          </p:val>
                                        </p:tav>
                                      </p:tavLst>
                                    </p:anim>
                                    <p:set>
                                      <p:cBhvr>
                                        <p:cTn id="519" dur="1" fill="hold">
                                          <p:stCondLst>
                                            <p:cond delay="1999"/>
                                          </p:stCondLst>
                                        </p:cTn>
                                        <p:tgtEl>
                                          <p:spTgt spid="5"/>
                                        </p:tgtEl>
                                        <p:attrNameLst>
                                          <p:attrName>style.visibility</p:attrName>
                                        </p:attrNameLst>
                                      </p:cBhvr>
                                      <p:to>
                                        <p:strVal val="hidden"/>
                                      </p:to>
                                    </p:set>
                                  </p:childTnLst>
                                </p:cTn>
                              </p:par>
                              <p:par>
                                <p:cTn id="520" presetID="2" presetClass="exit" presetSubtype="4" fill="hold" grpId="2" nodeType="withEffect">
                                  <p:stCondLst>
                                    <p:cond delay="0"/>
                                  </p:stCondLst>
                                  <p:childTnLst>
                                    <p:anim calcmode="lin" valueType="num">
                                      <p:cBhvr additive="base">
                                        <p:cTn id="521" dur="2000"/>
                                        <p:tgtEl>
                                          <p:spTgt spid="7"/>
                                        </p:tgtEl>
                                        <p:attrNameLst>
                                          <p:attrName>ppt_x</p:attrName>
                                        </p:attrNameLst>
                                      </p:cBhvr>
                                      <p:tavLst>
                                        <p:tav tm="0">
                                          <p:val>
                                            <p:strVal val="ppt_x"/>
                                          </p:val>
                                        </p:tav>
                                        <p:tav tm="100000">
                                          <p:val>
                                            <p:strVal val="ppt_x"/>
                                          </p:val>
                                        </p:tav>
                                      </p:tavLst>
                                    </p:anim>
                                    <p:anim calcmode="lin" valueType="num">
                                      <p:cBhvr additive="base">
                                        <p:cTn id="522" dur="2000"/>
                                        <p:tgtEl>
                                          <p:spTgt spid="7"/>
                                        </p:tgtEl>
                                        <p:attrNameLst>
                                          <p:attrName>ppt_y</p:attrName>
                                        </p:attrNameLst>
                                      </p:cBhvr>
                                      <p:tavLst>
                                        <p:tav tm="0">
                                          <p:val>
                                            <p:strVal val="ppt_y"/>
                                          </p:val>
                                        </p:tav>
                                        <p:tav tm="100000">
                                          <p:val>
                                            <p:strVal val="1+ppt_h/2"/>
                                          </p:val>
                                        </p:tav>
                                      </p:tavLst>
                                    </p:anim>
                                    <p:set>
                                      <p:cBhvr>
                                        <p:cTn id="523" dur="1" fill="hold">
                                          <p:stCondLst>
                                            <p:cond delay="1999"/>
                                          </p:stCondLst>
                                        </p:cTn>
                                        <p:tgtEl>
                                          <p:spTgt spid="7"/>
                                        </p:tgtEl>
                                        <p:attrNameLst>
                                          <p:attrName>style.visibility</p:attrName>
                                        </p:attrNameLst>
                                      </p:cBhvr>
                                      <p:to>
                                        <p:strVal val="hidden"/>
                                      </p:to>
                                    </p:set>
                                  </p:childTnLst>
                                </p:cTn>
                              </p:par>
                              <p:par>
                                <p:cTn id="524" presetID="2" presetClass="exit" presetSubtype="4" fill="hold" grpId="2" nodeType="withEffect">
                                  <p:stCondLst>
                                    <p:cond delay="0"/>
                                  </p:stCondLst>
                                  <p:childTnLst>
                                    <p:anim calcmode="lin" valueType="num">
                                      <p:cBhvr additive="base">
                                        <p:cTn id="525" dur="2000"/>
                                        <p:tgtEl>
                                          <p:spTgt spid="9"/>
                                        </p:tgtEl>
                                        <p:attrNameLst>
                                          <p:attrName>ppt_x</p:attrName>
                                        </p:attrNameLst>
                                      </p:cBhvr>
                                      <p:tavLst>
                                        <p:tav tm="0">
                                          <p:val>
                                            <p:strVal val="ppt_x"/>
                                          </p:val>
                                        </p:tav>
                                        <p:tav tm="100000">
                                          <p:val>
                                            <p:strVal val="ppt_x"/>
                                          </p:val>
                                        </p:tav>
                                      </p:tavLst>
                                    </p:anim>
                                    <p:anim calcmode="lin" valueType="num">
                                      <p:cBhvr additive="base">
                                        <p:cTn id="526" dur="2000"/>
                                        <p:tgtEl>
                                          <p:spTgt spid="9"/>
                                        </p:tgtEl>
                                        <p:attrNameLst>
                                          <p:attrName>ppt_y</p:attrName>
                                        </p:attrNameLst>
                                      </p:cBhvr>
                                      <p:tavLst>
                                        <p:tav tm="0">
                                          <p:val>
                                            <p:strVal val="ppt_y"/>
                                          </p:val>
                                        </p:tav>
                                        <p:tav tm="100000">
                                          <p:val>
                                            <p:strVal val="1+ppt_h/2"/>
                                          </p:val>
                                        </p:tav>
                                      </p:tavLst>
                                    </p:anim>
                                    <p:set>
                                      <p:cBhvr>
                                        <p:cTn id="527" dur="1" fill="hold">
                                          <p:stCondLst>
                                            <p:cond delay="1999"/>
                                          </p:stCondLst>
                                        </p:cTn>
                                        <p:tgtEl>
                                          <p:spTgt spid="9"/>
                                        </p:tgtEl>
                                        <p:attrNameLst>
                                          <p:attrName>style.visibility</p:attrName>
                                        </p:attrNameLst>
                                      </p:cBhvr>
                                      <p:to>
                                        <p:strVal val="hidden"/>
                                      </p:to>
                                    </p:set>
                                  </p:childTnLst>
                                </p:cTn>
                              </p:par>
                              <p:par>
                                <p:cTn id="528" presetID="2" presetClass="exit" presetSubtype="4" fill="hold" grpId="2" nodeType="withEffect">
                                  <p:stCondLst>
                                    <p:cond delay="0"/>
                                  </p:stCondLst>
                                  <p:childTnLst>
                                    <p:anim calcmode="lin" valueType="num">
                                      <p:cBhvr additive="base">
                                        <p:cTn id="529" dur="2000"/>
                                        <p:tgtEl>
                                          <p:spTgt spid="11"/>
                                        </p:tgtEl>
                                        <p:attrNameLst>
                                          <p:attrName>ppt_x</p:attrName>
                                        </p:attrNameLst>
                                      </p:cBhvr>
                                      <p:tavLst>
                                        <p:tav tm="0">
                                          <p:val>
                                            <p:strVal val="ppt_x"/>
                                          </p:val>
                                        </p:tav>
                                        <p:tav tm="100000">
                                          <p:val>
                                            <p:strVal val="ppt_x"/>
                                          </p:val>
                                        </p:tav>
                                      </p:tavLst>
                                    </p:anim>
                                    <p:anim calcmode="lin" valueType="num">
                                      <p:cBhvr additive="base">
                                        <p:cTn id="530" dur="2000"/>
                                        <p:tgtEl>
                                          <p:spTgt spid="11"/>
                                        </p:tgtEl>
                                        <p:attrNameLst>
                                          <p:attrName>ppt_y</p:attrName>
                                        </p:attrNameLst>
                                      </p:cBhvr>
                                      <p:tavLst>
                                        <p:tav tm="0">
                                          <p:val>
                                            <p:strVal val="ppt_y"/>
                                          </p:val>
                                        </p:tav>
                                        <p:tav tm="100000">
                                          <p:val>
                                            <p:strVal val="1+ppt_h/2"/>
                                          </p:val>
                                        </p:tav>
                                      </p:tavLst>
                                    </p:anim>
                                    <p:set>
                                      <p:cBhvr>
                                        <p:cTn id="531" dur="1" fill="hold">
                                          <p:stCondLst>
                                            <p:cond delay="1999"/>
                                          </p:stCondLst>
                                        </p:cTn>
                                        <p:tgtEl>
                                          <p:spTgt spid="11"/>
                                        </p:tgtEl>
                                        <p:attrNameLst>
                                          <p:attrName>style.visibility</p:attrName>
                                        </p:attrNameLst>
                                      </p:cBhvr>
                                      <p:to>
                                        <p:strVal val="hidden"/>
                                      </p:to>
                                    </p:set>
                                  </p:childTnLst>
                                </p:cTn>
                              </p:par>
                              <p:par>
                                <p:cTn id="532" presetID="2" presetClass="exit" presetSubtype="4" fill="hold" grpId="2" nodeType="withEffect">
                                  <p:stCondLst>
                                    <p:cond delay="0"/>
                                  </p:stCondLst>
                                  <p:childTnLst>
                                    <p:anim calcmode="lin" valueType="num">
                                      <p:cBhvr additive="base">
                                        <p:cTn id="533" dur="2000"/>
                                        <p:tgtEl>
                                          <p:spTgt spid="13"/>
                                        </p:tgtEl>
                                        <p:attrNameLst>
                                          <p:attrName>ppt_x</p:attrName>
                                        </p:attrNameLst>
                                      </p:cBhvr>
                                      <p:tavLst>
                                        <p:tav tm="0">
                                          <p:val>
                                            <p:strVal val="ppt_x"/>
                                          </p:val>
                                        </p:tav>
                                        <p:tav tm="100000">
                                          <p:val>
                                            <p:strVal val="ppt_x"/>
                                          </p:val>
                                        </p:tav>
                                      </p:tavLst>
                                    </p:anim>
                                    <p:anim calcmode="lin" valueType="num">
                                      <p:cBhvr additive="base">
                                        <p:cTn id="534" dur="2000"/>
                                        <p:tgtEl>
                                          <p:spTgt spid="13"/>
                                        </p:tgtEl>
                                        <p:attrNameLst>
                                          <p:attrName>ppt_y</p:attrName>
                                        </p:attrNameLst>
                                      </p:cBhvr>
                                      <p:tavLst>
                                        <p:tav tm="0">
                                          <p:val>
                                            <p:strVal val="ppt_y"/>
                                          </p:val>
                                        </p:tav>
                                        <p:tav tm="100000">
                                          <p:val>
                                            <p:strVal val="1+ppt_h/2"/>
                                          </p:val>
                                        </p:tav>
                                      </p:tavLst>
                                    </p:anim>
                                    <p:set>
                                      <p:cBhvr>
                                        <p:cTn id="535" dur="1" fill="hold">
                                          <p:stCondLst>
                                            <p:cond delay="1999"/>
                                          </p:stCondLst>
                                        </p:cTn>
                                        <p:tgtEl>
                                          <p:spTgt spid="13"/>
                                        </p:tgtEl>
                                        <p:attrNameLst>
                                          <p:attrName>style.visibility</p:attrName>
                                        </p:attrNameLst>
                                      </p:cBhvr>
                                      <p:to>
                                        <p:strVal val="hidden"/>
                                      </p:to>
                                    </p:set>
                                  </p:childTnLst>
                                </p:cTn>
                              </p:par>
                              <p:par>
                                <p:cTn id="536" presetID="2" presetClass="exit" presetSubtype="4" fill="hold" grpId="2" nodeType="withEffect">
                                  <p:stCondLst>
                                    <p:cond delay="0"/>
                                  </p:stCondLst>
                                  <p:childTnLst>
                                    <p:anim calcmode="lin" valueType="num">
                                      <p:cBhvr additive="base">
                                        <p:cTn id="537" dur="2000"/>
                                        <p:tgtEl>
                                          <p:spTgt spid="15"/>
                                        </p:tgtEl>
                                        <p:attrNameLst>
                                          <p:attrName>ppt_x</p:attrName>
                                        </p:attrNameLst>
                                      </p:cBhvr>
                                      <p:tavLst>
                                        <p:tav tm="0">
                                          <p:val>
                                            <p:strVal val="ppt_x"/>
                                          </p:val>
                                        </p:tav>
                                        <p:tav tm="100000">
                                          <p:val>
                                            <p:strVal val="ppt_x"/>
                                          </p:val>
                                        </p:tav>
                                      </p:tavLst>
                                    </p:anim>
                                    <p:anim calcmode="lin" valueType="num">
                                      <p:cBhvr additive="base">
                                        <p:cTn id="538" dur="2000"/>
                                        <p:tgtEl>
                                          <p:spTgt spid="15"/>
                                        </p:tgtEl>
                                        <p:attrNameLst>
                                          <p:attrName>ppt_y</p:attrName>
                                        </p:attrNameLst>
                                      </p:cBhvr>
                                      <p:tavLst>
                                        <p:tav tm="0">
                                          <p:val>
                                            <p:strVal val="ppt_y"/>
                                          </p:val>
                                        </p:tav>
                                        <p:tav tm="100000">
                                          <p:val>
                                            <p:strVal val="1+ppt_h/2"/>
                                          </p:val>
                                        </p:tav>
                                      </p:tavLst>
                                    </p:anim>
                                    <p:set>
                                      <p:cBhvr>
                                        <p:cTn id="539" dur="1" fill="hold">
                                          <p:stCondLst>
                                            <p:cond delay="1999"/>
                                          </p:stCondLst>
                                        </p:cTn>
                                        <p:tgtEl>
                                          <p:spTgt spid="15"/>
                                        </p:tgtEl>
                                        <p:attrNameLst>
                                          <p:attrName>style.visibility</p:attrName>
                                        </p:attrNameLst>
                                      </p:cBhvr>
                                      <p:to>
                                        <p:strVal val="hidden"/>
                                      </p:to>
                                    </p:set>
                                  </p:childTnLst>
                                </p:cTn>
                              </p:par>
                              <p:par>
                                <p:cTn id="540" presetID="2" presetClass="exit" presetSubtype="4" fill="hold" grpId="2" nodeType="withEffect">
                                  <p:stCondLst>
                                    <p:cond delay="0"/>
                                  </p:stCondLst>
                                  <p:childTnLst>
                                    <p:anim calcmode="lin" valueType="num">
                                      <p:cBhvr additive="base">
                                        <p:cTn id="541" dur="2000"/>
                                        <p:tgtEl>
                                          <p:spTgt spid="17"/>
                                        </p:tgtEl>
                                        <p:attrNameLst>
                                          <p:attrName>ppt_x</p:attrName>
                                        </p:attrNameLst>
                                      </p:cBhvr>
                                      <p:tavLst>
                                        <p:tav tm="0">
                                          <p:val>
                                            <p:strVal val="ppt_x"/>
                                          </p:val>
                                        </p:tav>
                                        <p:tav tm="100000">
                                          <p:val>
                                            <p:strVal val="ppt_x"/>
                                          </p:val>
                                        </p:tav>
                                      </p:tavLst>
                                    </p:anim>
                                    <p:anim calcmode="lin" valueType="num">
                                      <p:cBhvr additive="base">
                                        <p:cTn id="542" dur="2000"/>
                                        <p:tgtEl>
                                          <p:spTgt spid="17"/>
                                        </p:tgtEl>
                                        <p:attrNameLst>
                                          <p:attrName>ppt_y</p:attrName>
                                        </p:attrNameLst>
                                      </p:cBhvr>
                                      <p:tavLst>
                                        <p:tav tm="0">
                                          <p:val>
                                            <p:strVal val="ppt_y"/>
                                          </p:val>
                                        </p:tav>
                                        <p:tav tm="100000">
                                          <p:val>
                                            <p:strVal val="1+ppt_h/2"/>
                                          </p:val>
                                        </p:tav>
                                      </p:tavLst>
                                    </p:anim>
                                    <p:set>
                                      <p:cBhvr>
                                        <p:cTn id="543" dur="1" fill="hold">
                                          <p:stCondLst>
                                            <p:cond delay="1999"/>
                                          </p:stCondLst>
                                        </p:cTn>
                                        <p:tgtEl>
                                          <p:spTgt spid="17"/>
                                        </p:tgtEl>
                                        <p:attrNameLst>
                                          <p:attrName>style.visibility</p:attrName>
                                        </p:attrNameLst>
                                      </p:cBhvr>
                                      <p:to>
                                        <p:strVal val="hidden"/>
                                      </p:to>
                                    </p:set>
                                  </p:childTnLst>
                                </p:cTn>
                              </p:par>
                              <p:par>
                                <p:cTn id="544" presetID="2" presetClass="exit" presetSubtype="4" fill="hold" grpId="2" nodeType="withEffect">
                                  <p:stCondLst>
                                    <p:cond delay="0"/>
                                  </p:stCondLst>
                                  <p:childTnLst>
                                    <p:anim calcmode="lin" valueType="num">
                                      <p:cBhvr additive="base">
                                        <p:cTn id="545" dur="2000"/>
                                        <p:tgtEl>
                                          <p:spTgt spid="19"/>
                                        </p:tgtEl>
                                        <p:attrNameLst>
                                          <p:attrName>ppt_x</p:attrName>
                                        </p:attrNameLst>
                                      </p:cBhvr>
                                      <p:tavLst>
                                        <p:tav tm="0">
                                          <p:val>
                                            <p:strVal val="ppt_x"/>
                                          </p:val>
                                        </p:tav>
                                        <p:tav tm="100000">
                                          <p:val>
                                            <p:strVal val="ppt_x"/>
                                          </p:val>
                                        </p:tav>
                                      </p:tavLst>
                                    </p:anim>
                                    <p:anim calcmode="lin" valueType="num">
                                      <p:cBhvr additive="base">
                                        <p:cTn id="546" dur="2000"/>
                                        <p:tgtEl>
                                          <p:spTgt spid="19"/>
                                        </p:tgtEl>
                                        <p:attrNameLst>
                                          <p:attrName>ppt_y</p:attrName>
                                        </p:attrNameLst>
                                      </p:cBhvr>
                                      <p:tavLst>
                                        <p:tav tm="0">
                                          <p:val>
                                            <p:strVal val="ppt_y"/>
                                          </p:val>
                                        </p:tav>
                                        <p:tav tm="100000">
                                          <p:val>
                                            <p:strVal val="1+ppt_h/2"/>
                                          </p:val>
                                        </p:tav>
                                      </p:tavLst>
                                    </p:anim>
                                    <p:set>
                                      <p:cBhvr>
                                        <p:cTn id="547" dur="1" fill="hold">
                                          <p:stCondLst>
                                            <p:cond delay="1999"/>
                                          </p:stCondLst>
                                        </p:cTn>
                                        <p:tgtEl>
                                          <p:spTgt spid="19"/>
                                        </p:tgtEl>
                                        <p:attrNameLst>
                                          <p:attrName>style.visibility</p:attrName>
                                        </p:attrNameLst>
                                      </p:cBhvr>
                                      <p:to>
                                        <p:strVal val="hidden"/>
                                      </p:to>
                                    </p:set>
                                  </p:childTnLst>
                                </p:cTn>
                              </p:par>
                              <p:par>
                                <p:cTn id="548" presetID="2" presetClass="exit" presetSubtype="4" fill="hold" grpId="2" nodeType="withEffect">
                                  <p:stCondLst>
                                    <p:cond delay="0"/>
                                  </p:stCondLst>
                                  <p:childTnLst>
                                    <p:anim calcmode="lin" valueType="num">
                                      <p:cBhvr additive="base">
                                        <p:cTn id="549" dur="2000"/>
                                        <p:tgtEl>
                                          <p:spTgt spid="21"/>
                                        </p:tgtEl>
                                        <p:attrNameLst>
                                          <p:attrName>ppt_x</p:attrName>
                                        </p:attrNameLst>
                                      </p:cBhvr>
                                      <p:tavLst>
                                        <p:tav tm="0">
                                          <p:val>
                                            <p:strVal val="ppt_x"/>
                                          </p:val>
                                        </p:tav>
                                        <p:tav tm="100000">
                                          <p:val>
                                            <p:strVal val="ppt_x"/>
                                          </p:val>
                                        </p:tav>
                                      </p:tavLst>
                                    </p:anim>
                                    <p:anim calcmode="lin" valueType="num">
                                      <p:cBhvr additive="base">
                                        <p:cTn id="550" dur="2000"/>
                                        <p:tgtEl>
                                          <p:spTgt spid="21"/>
                                        </p:tgtEl>
                                        <p:attrNameLst>
                                          <p:attrName>ppt_y</p:attrName>
                                        </p:attrNameLst>
                                      </p:cBhvr>
                                      <p:tavLst>
                                        <p:tav tm="0">
                                          <p:val>
                                            <p:strVal val="ppt_y"/>
                                          </p:val>
                                        </p:tav>
                                        <p:tav tm="100000">
                                          <p:val>
                                            <p:strVal val="1+ppt_h/2"/>
                                          </p:val>
                                        </p:tav>
                                      </p:tavLst>
                                    </p:anim>
                                    <p:set>
                                      <p:cBhvr>
                                        <p:cTn id="551" dur="1" fill="hold">
                                          <p:stCondLst>
                                            <p:cond delay="1999"/>
                                          </p:stCondLst>
                                        </p:cTn>
                                        <p:tgtEl>
                                          <p:spTgt spid="21"/>
                                        </p:tgtEl>
                                        <p:attrNameLst>
                                          <p:attrName>style.visibility</p:attrName>
                                        </p:attrNameLst>
                                      </p:cBhvr>
                                      <p:to>
                                        <p:strVal val="hidden"/>
                                      </p:to>
                                    </p:set>
                                  </p:childTnLst>
                                </p:cTn>
                              </p:par>
                              <p:par>
                                <p:cTn id="552" presetID="2" presetClass="exit" presetSubtype="4" fill="hold" grpId="2" nodeType="withEffect">
                                  <p:stCondLst>
                                    <p:cond delay="0"/>
                                  </p:stCondLst>
                                  <p:childTnLst>
                                    <p:anim calcmode="lin" valueType="num">
                                      <p:cBhvr additive="base">
                                        <p:cTn id="553" dur="2000"/>
                                        <p:tgtEl>
                                          <p:spTgt spid="23"/>
                                        </p:tgtEl>
                                        <p:attrNameLst>
                                          <p:attrName>ppt_x</p:attrName>
                                        </p:attrNameLst>
                                      </p:cBhvr>
                                      <p:tavLst>
                                        <p:tav tm="0">
                                          <p:val>
                                            <p:strVal val="ppt_x"/>
                                          </p:val>
                                        </p:tav>
                                        <p:tav tm="100000">
                                          <p:val>
                                            <p:strVal val="ppt_x"/>
                                          </p:val>
                                        </p:tav>
                                      </p:tavLst>
                                    </p:anim>
                                    <p:anim calcmode="lin" valueType="num">
                                      <p:cBhvr additive="base">
                                        <p:cTn id="554" dur="2000"/>
                                        <p:tgtEl>
                                          <p:spTgt spid="23"/>
                                        </p:tgtEl>
                                        <p:attrNameLst>
                                          <p:attrName>ppt_y</p:attrName>
                                        </p:attrNameLst>
                                      </p:cBhvr>
                                      <p:tavLst>
                                        <p:tav tm="0">
                                          <p:val>
                                            <p:strVal val="ppt_y"/>
                                          </p:val>
                                        </p:tav>
                                        <p:tav tm="100000">
                                          <p:val>
                                            <p:strVal val="1+ppt_h/2"/>
                                          </p:val>
                                        </p:tav>
                                      </p:tavLst>
                                    </p:anim>
                                    <p:set>
                                      <p:cBhvr>
                                        <p:cTn id="555" dur="1" fill="hold">
                                          <p:stCondLst>
                                            <p:cond delay="1999"/>
                                          </p:stCondLst>
                                        </p:cTn>
                                        <p:tgtEl>
                                          <p:spTgt spid="23"/>
                                        </p:tgtEl>
                                        <p:attrNameLst>
                                          <p:attrName>style.visibility</p:attrName>
                                        </p:attrNameLst>
                                      </p:cBhvr>
                                      <p:to>
                                        <p:strVal val="hidden"/>
                                      </p:to>
                                    </p:set>
                                  </p:childTnLst>
                                </p:cTn>
                              </p:par>
                              <p:par>
                                <p:cTn id="556" presetID="2" presetClass="exit" presetSubtype="4" fill="hold" grpId="2" nodeType="withEffect">
                                  <p:stCondLst>
                                    <p:cond delay="0"/>
                                  </p:stCondLst>
                                  <p:childTnLst>
                                    <p:anim calcmode="lin" valueType="num">
                                      <p:cBhvr additive="base">
                                        <p:cTn id="557" dur="2000"/>
                                        <p:tgtEl>
                                          <p:spTgt spid="25"/>
                                        </p:tgtEl>
                                        <p:attrNameLst>
                                          <p:attrName>ppt_x</p:attrName>
                                        </p:attrNameLst>
                                      </p:cBhvr>
                                      <p:tavLst>
                                        <p:tav tm="0">
                                          <p:val>
                                            <p:strVal val="ppt_x"/>
                                          </p:val>
                                        </p:tav>
                                        <p:tav tm="100000">
                                          <p:val>
                                            <p:strVal val="ppt_x"/>
                                          </p:val>
                                        </p:tav>
                                      </p:tavLst>
                                    </p:anim>
                                    <p:anim calcmode="lin" valueType="num">
                                      <p:cBhvr additive="base">
                                        <p:cTn id="558" dur="2000"/>
                                        <p:tgtEl>
                                          <p:spTgt spid="25"/>
                                        </p:tgtEl>
                                        <p:attrNameLst>
                                          <p:attrName>ppt_y</p:attrName>
                                        </p:attrNameLst>
                                      </p:cBhvr>
                                      <p:tavLst>
                                        <p:tav tm="0">
                                          <p:val>
                                            <p:strVal val="ppt_y"/>
                                          </p:val>
                                        </p:tav>
                                        <p:tav tm="100000">
                                          <p:val>
                                            <p:strVal val="1+ppt_h/2"/>
                                          </p:val>
                                        </p:tav>
                                      </p:tavLst>
                                    </p:anim>
                                    <p:set>
                                      <p:cBhvr>
                                        <p:cTn id="559" dur="1" fill="hold">
                                          <p:stCondLst>
                                            <p:cond delay="1999"/>
                                          </p:stCondLst>
                                        </p:cTn>
                                        <p:tgtEl>
                                          <p:spTgt spid="25"/>
                                        </p:tgtEl>
                                        <p:attrNameLst>
                                          <p:attrName>style.visibility</p:attrName>
                                        </p:attrNameLst>
                                      </p:cBhvr>
                                      <p:to>
                                        <p:strVal val="hidden"/>
                                      </p:to>
                                    </p:set>
                                  </p:childTnLst>
                                </p:cTn>
                              </p:par>
                              <p:par>
                                <p:cTn id="560" presetID="2" presetClass="exit" presetSubtype="4" fill="hold" grpId="2" nodeType="withEffect">
                                  <p:stCondLst>
                                    <p:cond delay="0"/>
                                  </p:stCondLst>
                                  <p:childTnLst>
                                    <p:anim calcmode="lin" valueType="num">
                                      <p:cBhvr additive="base">
                                        <p:cTn id="561" dur="2000"/>
                                        <p:tgtEl>
                                          <p:spTgt spid="27"/>
                                        </p:tgtEl>
                                        <p:attrNameLst>
                                          <p:attrName>ppt_x</p:attrName>
                                        </p:attrNameLst>
                                      </p:cBhvr>
                                      <p:tavLst>
                                        <p:tav tm="0">
                                          <p:val>
                                            <p:strVal val="ppt_x"/>
                                          </p:val>
                                        </p:tav>
                                        <p:tav tm="100000">
                                          <p:val>
                                            <p:strVal val="ppt_x"/>
                                          </p:val>
                                        </p:tav>
                                      </p:tavLst>
                                    </p:anim>
                                    <p:anim calcmode="lin" valueType="num">
                                      <p:cBhvr additive="base">
                                        <p:cTn id="562" dur="2000"/>
                                        <p:tgtEl>
                                          <p:spTgt spid="27"/>
                                        </p:tgtEl>
                                        <p:attrNameLst>
                                          <p:attrName>ppt_y</p:attrName>
                                        </p:attrNameLst>
                                      </p:cBhvr>
                                      <p:tavLst>
                                        <p:tav tm="0">
                                          <p:val>
                                            <p:strVal val="ppt_y"/>
                                          </p:val>
                                        </p:tav>
                                        <p:tav tm="100000">
                                          <p:val>
                                            <p:strVal val="1+ppt_h/2"/>
                                          </p:val>
                                        </p:tav>
                                      </p:tavLst>
                                    </p:anim>
                                    <p:set>
                                      <p:cBhvr>
                                        <p:cTn id="563" dur="1" fill="hold">
                                          <p:stCondLst>
                                            <p:cond delay="1999"/>
                                          </p:stCondLst>
                                        </p:cTn>
                                        <p:tgtEl>
                                          <p:spTgt spid="27"/>
                                        </p:tgtEl>
                                        <p:attrNameLst>
                                          <p:attrName>style.visibility</p:attrName>
                                        </p:attrNameLst>
                                      </p:cBhvr>
                                      <p:to>
                                        <p:strVal val="hidden"/>
                                      </p:to>
                                    </p:set>
                                  </p:childTnLst>
                                </p:cTn>
                              </p:par>
                              <p:par>
                                <p:cTn id="564" presetID="2" presetClass="exit" presetSubtype="4" fill="hold" grpId="2" nodeType="withEffect">
                                  <p:stCondLst>
                                    <p:cond delay="0"/>
                                  </p:stCondLst>
                                  <p:childTnLst>
                                    <p:anim calcmode="lin" valueType="num">
                                      <p:cBhvr additive="base">
                                        <p:cTn id="565" dur="2000"/>
                                        <p:tgtEl>
                                          <p:spTgt spid="29"/>
                                        </p:tgtEl>
                                        <p:attrNameLst>
                                          <p:attrName>ppt_x</p:attrName>
                                        </p:attrNameLst>
                                      </p:cBhvr>
                                      <p:tavLst>
                                        <p:tav tm="0">
                                          <p:val>
                                            <p:strVal val="ppt_x"/>
                                          </p:val>
                                        </p:tav>
                                        <p:tav tm="100000">
                                          <p:val>
                                            <p:strVal val="ppt_x"/>
                                          </p:val>
                                        </p:tav>
                                      </p:tavLst>
                                    </p:anim>
                                    <p:anim calcmode="lin" valueType="num">
                                      <p:cBhvr additive="base">
                                        <p:cTn id="566" dur="2000"/>
                                        <p:tgtEl>
                                          <p:spTgt spid="29"/>
                                        </p:tgtEl>
                                        <p:attrNameLst>
                                          <p:attrName>ppt_y</p:attrName>
                                        </p:attrNameLst>
                                      </p:cBhvr>
                                      <p:tavLst>
                                        <p:tav tm="0">
                                          <p:val>
                                            <p:strVal val="ppt_y"/>
                                          </p:val>
                                        </p:tav>
                                        <p:tav tm="100000">
                                          <p:val>
                                            <p:strVal val="1+ppt_h/2"/>
                                          </p:val>
                                        </p:tav>
                                      </p:tavLst>
                                    </p:anim>
                                    <p:set>
                                      <p:cBhvr>
                                        <p:cTn id="567" dur="1" fill="hold">
                                          <p:stCondLst>
                                            <p:cond delay="1999"/>
                                          </p:stCondLst>
                                        </p:cTn>
                                        <p:tgtEl>
                                          <p:spTgt spid="29"/>
                                        </p:tgtEl>
                                        <p:attrNameLst>
                                          <p:attrName>style.visibility</p:attrName>
                                        </p:attrNameLst>
                                      </p:cBhvr>
                                      <p:to>
                                        <p:strVal val="hidden"/>
                                      </p:to>
                                    </p:set>
                                  </p:childTnLst>
                                </p:cTn>
                              </p:par>
                              <p:par>
                                <p:cTn id="568" presetID="2" presetClass="exit" presetSubtype="4" fill="hold" grpId="2" nodeType="withEffect">
                                  <p:stCondLst>
                                    <p:cond delay="0"/>
                                  </p:stCondLst>
                                  <p:childTnLst>
                                    <p:anim calcmode="lin" valueType="num">
                                      <p:cBhvr additive="base">
                                        <p:cTn id="569" dur="2000"/>
                                        <p:tgtEl>
                                          <p:spTgt spid="31"/>
                                        </p:tgtEl>
                                        <p:attrNameLst>
                                          <p:attrName>ppt_x</p:attrName>
                                        </p:attrNameLst>
                                      </p:cBhvr>
                                      <p:tavLst>
                                        <p:tav tm="0">
                                          <p:val>
                                            <p:strVal val="ppt_x"/>
                                          </p:val>
                                        </p:tav>
                                        <p:tav tm="100000">
                                          <p:val>
                                            <p:strVal val="ppt_x"/>
                                          </p:val>
                                        </p:tav>
                                      </p:tavLst>
                                    </p:anim>
                                    <p:anim calcmode="lin" valueType="num">
                                      <p:cBhvr additive="base">
                                        <p:cTn id="570" dur="2000"/>
                                        <p:tgtEl>
                                          <p:spTgt spid="31"/>
                                        </p:tgtEl>
                                        <p:attrNameLst>
                                          <p:attrName>ppt_y</p:attrName>
                                        </p:attrNameLst>
                                      </p:cBhvr>
                                      <p:tavLst>
                                        <p:tav tm="0">
                                          <p:val>
                                            <p:strVal val="ppt_y"/>
                                          </p:val>
                                        </p:tav>
                                        <p:tav tm="100000">
                                          <p:val>
                                            <p:strVal val="1+ppt_h/2"/>
                                          </p:val>
                                        </p:tav>
                                      </p:tavLst>
                                    </p:anim>
                                    <p:set>
                                      <p:cBhvr>
                                        <p:cTn id="571" dur="1" fill="hold">
                                          <p:stCondLst>
                                            <p:cond delay="1999"/>
                                          </p:stCondLst>
                                        </p:cTn>
                                        <p:tgtEl>
                                          <p:spTgt spid="31"/>
                                        </p:tgtEl>
                                        <p:attrNameLst>
                                          <p:attrName>style.visibility</p:attrName>
                                        </p:attrNameLst>
                                      </p:cBhvr>
                                      <p:to>
                                        <p:strVal val="hidden"/>
                                      </p:to>
                                    </p:set>
                                  </p:childTnLst>
                                </p:cTn>
                              </p:par>
                              <p:par>
                                <p:cTn id="572" presetID="2" presetClass="exit" presetSubtype="4" fill="hold" grpId="2" nodeType="withEffect">
                                  <p:stCondLst>
                                    <p:cond delay="0"/>
                                  </p:stCondLst>
                                  <p:childTnLst>
                                    <p:anim calcmode="lin" valueType="num">
                                      <p:cBhvr additive="base">
                                        <p:cTn id="573" dur="2000"/>
                                        <p:tgtEl>
                                          <p:spTgt spid="33"/>
                                        </p:tgtEl>
                                        <p:attrNameLst>
                                          <p:attrName>ppt_x</p:attrName>
                                        </p:attrNameLst>
                                      </p:cBhvr>
                                      <p:tavLst>
                                        <p:tav tm="0">
                                          <p:val>
                                            <p:strVal val="ppt_x"/>
                                          </p:val>
                                        </p:tav>
                                        <p:tav tm="100000">
                                          <p:val>
                                            <p:strVal val="ppt_x"/>
                                          </p:val>
                                        </p:tav>
                                      </p:tavLst>
                                    </p:anim>
                                    <p:anim calcmode="lin" valueType="num">
                                      <p:cBhvr additive="base">
                                        <p:cTn id="574" dur="2000"/>
                                        <p:tgtEl>
                                          <p:spTgt spid="33"/>
                                        </p:tgtEl>
                                        <p:attrNameLst>
                                          <p:attrName>ppt_y</p:attrName>
                                        </p:attrNameLst>
                                      </p:cBhvr>
                                      <p:tavLst>
                                        <p:tav tm="0">
                                          <p:val>
                                            <p:strVal val="ppt_y"/>
                                          </p:val>
                                        </p:tav>
                                        <p:tav tm="100000">
                                          <p:val>
                                            <p:strVal val="1+ppt_h/2"/>
                                          </p:val>
                                        </p:tav>
                                      </p:tavLst>
                                    </p:anim>
                                    <p:set>
                                      <p:cBhvr>
                                        <p:cTn id="575" dur="1" fill="hold">
                                          <p:stCondLst>
                                            <p:cond delay="1999"/>
                                          </p:stCondLst>
                                        </p:cTn>
                                        <p:tgtEl>
                                          <p:spTgt spid="33"/>
                                        </p:tgtEl>
                                        <p:attrNameLst>
                                          <p:attrName>style.visibility</p:attrName>
                                        </p:attrNameLst>
                                      </p:cBhvr>
                                      <p:to>
                                        <p:strVal val="hidden"/>
                                      </p:to>
                                    </p:set>
                                  </p:childTnLst>
                                </p:cTn>
                              </p:par>
                              <p:par>
                                <p:cTn id="576" presetID="2" presetClass="exit" presetSubtype="4" fill="hold" grpId="2" nodeType="withEffect">
                                  <p:stCondLst>
                                    <p:cond delay="0"/>
                                  </p:stCondLst>
                                  <p:childTnLst>
                                    <p:anim calcmode="lin" valueType="num">
                                      <p:cBhvr additive="base">
                                        <p:cTn id="577" dur="2000"/>
                                        <p:tgtEl>
                                          <p:spTgt spid="35"/>
                                        </p:tgtEl>
                                        <p:attrNameLst>
                                          <p:attrName>ppt_x</p:attrName>
                                        </p:attrNameLst>
                                      </p:cBhvr>
                                      <p:tavLst>
                                        <p:tav tm="0">
                                          <p:val>
                                            <p:strVal val="ppt_x"/>
                                          </p:val>
                                        </p:tav>
                                        <p:tav tm="100000">
                                          <p:val>
                                            <p:strVal val="ppt_x"/>
                                          </p:val>
                                        </p:tav>
                                      </p:tavLst>
                                    </p:anim>
                                    <p:anim calcmode="lin" valueType="num">
                                      <p:cBhvr additive="base">
                                        <p:cTn id="578" dur="2000"/>
                                        <p:tgtEl>
                                          <p:spTgt spid="35"/>
                                        </p:tgtEl>
                                        <p:attrNameLst>
                                          <p:attrName>ppt_y</p:attrName>
                                        </p:attrNameLst>
                                      </p:cBhvr>
                                      <p:tavLst>
                                        <p:tav tm="0">
                                          <p:val>
                                            <p:strVal val="ppt_y"/>
                                          </p:val>
                                        </p:tav>
                                        <p:tav tm="100000">
                                          <p:val>
                                            <p:strVal val="1+ppt_h/2"/>
                                          </p:val>
                                        </p:tav>
                                      </p:tavLst>
                                    </p:anim>
                                    <p:set>
                                      <p:cBhvr>
                                        <p:cTn id="579" dur="1" fill="hold">
                                          <p:stCondLst>
                                            <p:cond delay="1999"/>
                                          </p:stCondLst>
                                        </p:cTn>
                                        <p:tgtEl>
                                          <p:spTgt spid="35"/>
                                        </p:tgtEl>
                                        <p:attrNameLst>
                                          <p:attrName>style.visibility</p:attrName>
                                        </p:attrNameLst>
                                      </p:cBhvr>
                                      <p:to>
                                        <p:strVal val="hidden"/>
                                      </p:to>
                                    </p:set>
                                  </p:childTnLst>
                                </p:cTn>
                              </p:par>
                              <p:par>
                                <p:cTn id="580" presetID="2" presetClass="exit" presetSubtype="4" fill="hold" grpId="2" nodeType="withEffect">
                                  <p:stCondLst>
                                    <p:cond delay="0"/>
                                  </p:stCondLst>
                                  <p:childTnLst>
                                    <p:anim calcmode="lin" valueType="num">
                                      <p:cBhvr additive="base">
                                        <p:cTn id="581" dur="2000"/>
                                        <p:tgtEl>
                                          <p:spTgt spid="37"/>
                                        </p:tgtEl>
                                        <p:attrNameLst>
                                          <p:attrName>ppt_x</p:attrName>
                                        </p:attrNameLst>
                                      </p:cBhvr>
                                      <p:tavLst>
                                        <p:tav tm="0">
                                          <p:val>
                                            <p:strVal val="ppt_x"/>
                                          </p:val>
                                        </p:tav>
                                        <p:tav tm="100000">
                                          <p:val>
                                            <p:strVal val="ppt_x"/>
                                          </p:val>
                                        </p:tav>
                                      </p:tavLst>
                                    </p:anim>
                                    <p:anim calcmode="lin" valueType="num">
                                      <p:cBhvr additive="base">
                                        <p:cTn id="582" dur="2000"/>
                                        <p:tgtEl>
                                          <p:spTgt spid="37"/>
                                        </p:tgtEl>
                                        <p:attrNameLst>
                                          <p:attrName>ppt_y</p:attrName>
                                        </p:attrNameLst>
                                      </p:cBhvr>
                                      <p:tavLst>
                                        <p:tav tm="0">
                                          <p:val>
                                            <p:strVal val="ppt_y"/>
                                          </p:val>
                                        </p:tav>
                                        <p:tav tm="100000">
                                          <p:val>
                                            <p:strVal val="1+ppt_h/2"/>
                                          </p:val>
                                        </p:tav>
                                      </p:tavLst>
                                    </p:anim>
                                    <p:set>
                                      <p:cBhvr>
                                        <p:cTn id="583" dur="1" fill="hold">
                                          <p:stCondLst>
                                            <p:cond delay="1999"/>
                                          </p:stCondLst>
                                        </p:cTn>
                                        <p:tgtEl>
                                          <p:spTgt spid="37"/>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3"/>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5"/>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7"/>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9"/>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11"/>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13"/>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15"/>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7"/>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19"/>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21"/>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23"/>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25"/>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27"/>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29"/>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31"/>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33"/>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35"/>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37"/>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4"/>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6"/>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8"/>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10"/>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12"/>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14"/>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16"/>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18"/>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0"/>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22"/>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24"/>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26"/>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28"/>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0"/>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2"/>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4"/>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6"/>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8"/>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FVd.jpg"/>
          <p:cNvPicPr>
            <a:picLocks noGrp="1" noChangeAspect="1"/>
          </p:cNvPicPr>
          <p:nvPr isPhoto="1"/>
        </p:nvPicPr>
        <p:blipFill>
          <a:blip r:embed="rId2"/>
          <a:stretch>
            <a:fillRect/>
          </a:stretch>
        </p:blipFill>
        <p:spPr>
          <a:xfrm>
            <a:off x="0" y="0"/>
            <a:ext cx="9144000" cy="5143500"/>
          </a:xfrm>
          <a:prstGeom prst="rect">
            <a:avLst/>
          </a:prstGeom>
          <a:noFill/>
          <a:ln>
            <a:noFill/>
          </a:ln>
        </p:spPr>
      </p:pic>
      <p:sp>
        <p:nvSpPr>
          <p:cNvPr id="4" name="3 Terminador"/>
          <p:cNvSpPr/>
          <p:nvPr/>
        </p:nvSpPr>
        <p:spPr>
          <a:xfrm rot="10800000">
            <a:off x="0" y="2571751"/>
            <a:ext cx="2250812" cy="333905"/>
          </a:xfrm>
          <a:prstGeom prst="flowChartTerminator">
            <a:avLst/>
          </a:prstGeom>
          <a:blipFill>
            <a:blip r:embed="rId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204144">
            <a:off x="6893188" y="2411015"/>
            <a:ext cx="2250812" cy="280327"/>
          </a:xfrm>
          <a:prstGeom prst="flowChartTerminator">
            <a:avLst/>
          </a:prstGeom>
          <a:blipFill>
            <a:blip r:embed="rId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20527" y="2158681"/>
            <a:ext cx="2250812" cy="333905"/>
          </a:xfrm>
          <a:prstGeom prst="flowChartTerminator">
            <a:avLst/>
          </a:prstGeom>
          <a:blipFill>
            <a:blip r:embed="rId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0850928">
            <a:off x="6863247" y="2012005"/>
            <a:ext cx="2250812" cy="290045"/>
          </a:xfrm>
          <a:prstGeom prst="flowChartTerminator">
            <a:avLst/>
          </a:prstGeom>
          <a:blipFill>
            <a:blip r:embed="rId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9792166">
            <a:off x="235537" y="3060211"/>
            <a:ext cx="2102891" cy="343180"/>
          </a:xfrm>
          <a:prstGeom prst="flowChartTerminator">
            <a:avLst/>
          </a:prstGeom>
          <a:blipFill>
            <a:blip r:embed="rId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746405">
            <a:off x="6868777" y="2790883"/>
            <a:ext cx="2250812" cy="293796"/>
          </a:xfrm>
          <a:prstGeom prst="flowChartTerminator">
            <a:avLst/>
          </a:prstGeom>
          <a:blipFill>
            <a:blip r:embed="rId7"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210121">
            <a:off x="254293" y="1703250"/>
            <a:ext cx="2162754" cy="318214"/>
          </a:xfrm>
          <a:prstGeom prst="flowChartTerminator">
            <a:avLst/>
          </a:prstGeom>
          <a:blipFill>
            <a:blip r:embed="rId8"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20297578">
            <a:off x="6678823" y="1693475"/>
            <a:ext cx="2156507" cy="294239"/>
          </a:xfrm>
          <a:prstGeom prst="flowChartTerminator">
            <a:avLst/>
          </a:prstGeom>
          <a:blipFill>
            <a:blip r:embed="rId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8802575">
            <a:off x="669341" y="3475568"/>
            <a:ext cx="1909701" cy="305215"/>
          </a:xfrm>
          <a:prstGeom prst="flowChartTerminator">
            <a:avLst/>
          </a:prstGeom>
          <a:blipFill>
            <a:blip r:embed="rId10"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840245">
            <a:off x="6469677" y="1374551"/>
            <a:ext cx="2156507" cy="294239"/>
          </a:xfrm>
          <a:prstGeom prst="flowChartTerminator">
            <a:avLst/>
          </a:prstGeom>
          <a:blipFill>
            <a:blip r:embed="rId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462688">
            <a:off x="6669822" y="3195658"/>
            <a:ext cx="2250812" cy="333905"/>
          </a:xfrm>
          <a:prstGeom prst="flowChartTerminator">
            <a:avLst/>
          </a:prstGeom>
          <a:blipFill>
            <a:blip r:embed="rId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2840872">
            <a:off x="547346" y="1340224"/>
            <a:ext cx="2104491" cy="320516"/>
          </a:xfrm>
          <a:prstGeom prst="flowChartTerminator">
            <a:avLst/>
          </a:prstGeom>
          <a:blipFill>
            <a:blip r:embed="rId11"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3001726">
            <a:off x="1147191" y="1021845"/>
            <a:ext cx="1318592" cy="335349"/>
          </a:xfrm>
          <a:prstGeom prst="flowChartTerminator">
            <a:avLst/>
          </a:prstGeom>
          <a:blipFill>
            <a:blip r:embed="rId12"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306455">
            <a:off x="1648449" y="684899"/>
            <a:ext cx="1153784" cy="421833"/>
          </a:xfrm>
          <a:prstGeom prst="flowChartTerminator">
            <a:avLst/>
          </a:prstGeom>
          <a:blipFill>
            <a:blip r:embed="rId1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5191360">
            <a:off x="2185061" y="512486"/>
            <a:ext cx="948516" cy="397914"/>
          </a:xfrm>
          <a:prstGeom prst="flowChartTerminator">
            <a:avLst/>
          </a:prstGeom>
          <a:blipFill>
            <a:blip r:embed="rId1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508930">
            <a:off x="2740642" y="363900"/>
            <a:ext cx="683576" cy="309848"/>
          </a:xfrm>
          <a:prstGeom prst="flowChartTerminator">
            <a:avLst/>
          </a:prstGeom>
          <a:blipFill>
            <a:blip r:embed="rId1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3213892" y="165948"/>
            <a:ext cx="585502" cy="291033"/>
          </a:xfrm>
          <a:prstGeom prst="flowChartTerminator">
            <a:avLst/>
          </a:prstGeom>
          <a:blipFill>
            <a:blip r:embed="rId1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862724" y="40251"/>
            <a:ext cx="291234" cy="240952"/>
          </a:xfrm>
          <a:prstGeom prst="flowChartTerminator">
            <a:avLst/>
          </a:prstGeom>
          <a:blipFill>
            <a:blip r:embed="rId17"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7860363">
            <a:off x="1296240" y="3818336"/>
            <a:ext cx="1298390" cy="345810"/>
          </a:xfrm>
          <a:prstGeom prst="flowChartTerminator">
            <a:avLst/>
          </a:prstGeom>
          <a:blipFill>
            <a:blip r:embed="rId18"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222199">
            <a:off x="1731765" y="4075221"/>
            <a:ext cx="1109482" cy="329505"/>
          </a:xfrm>
          <a:prstGeom prst="flowChartTerminator">
            <a:avLst/>
          </a:prstGeom>
          <a:blipFill>
            <a:blip r:embed="rId1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6741561">
            <a:off x="2218776" y="4260701"/>
            <a:ext cx="896950" cy="332586"/>
          </a:xfrm>
          <a:prstGeom prst="flowChartTerminator">
            <a:avLst/>
          </a:prstGeom>
          <a:blipFill>
            <a:blip r:embed="rId20"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312939">
            <a:off x="2618320" y="4469801"/>
            <a:ext cx="737903" cy="294480"/>
          </a:xfrm>
          <a:prstGeom prst="flowChartTerminator">
            <a:avLst/>
          </a:prstGeom>
          <a:blipFill>
            <a:blip r:embed="rId21"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3077180" y="4730227"/>
            <a:ext cx="559169" cy="239780"/>
          </a:xfrm>
          <a:prstGeom prst="flowChartTerminator">
            <a:avLst/>
          </a:prstGeom>
          <a:blipFill>
            <a:blip r:embed="rId22"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flipV="1">
            <a:off x="3511862" y="4771694"/>
            <a:ext cx="397863" cy="300540"/>
          </a:xfrm>
          <a:prstGeom prst="flowChartTerminator">
            <a:avLst/>
          </a:prstGeom>
          <a:blipFill>
            <a:blip r:embed="rId2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9175338">
            <a:off x="6326345" y="1066272"/>
            <a:ext cx="1878960" cy="280219"/>
          </a:xfrm>
          <a:prstGeom prst="flowChartTerminator">
            <a:avLst/>
          </a:prstGeom>
          <a:blipFill>
            <a:blip r:embed="rId2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8822185">
            <a:off x="6356221" y="786781"/>
            <a:ext cx="1216280" cy="340342"/>
          </a:xfrm>
          <a:prstGeom prst="flowChartTerminator">
            <a:avLst/>
          </a:prstGeom>
          <a:blipFill>
            <a:blip r:embed="rId2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502703">
            <a:off x="6058510" y="589802"/>
            <a:ext cx="1068524" cy="343832"/>
          </a:xfrm>
          <a:prstGeom prst="flowChartTerminator">
            <a:avLst/>
          </a:prstGeom>
          <a:blipFill>
            <a:blip r:embed="rId2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81877">
            <a:off x="5871603" y="437616"/>
            <a:ext cx="844144" cy="303563"/>
          </a:xfrm>
          <a:prstGeom prst="flowChartTerminator">
            <a:avLst/>
          </a:prstGeom>
          <a:blipFill>
            <a:blip r:embed="rId27"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062680">
            <a:off x="5647345" y="303225"/>
            <a:ext cx="773524" cy="262487"/>
          </a:xfrm>
          <a:prstGeom prst="flowChartTerminator">
            <a:avLst/>
          </a:prstGeom>
          <a:blipFill>
            <a:blip r:embed="rId28"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462649" y="193777"/>
            <a:ext cx="568228" cy="239841"/>
          </a:xfrm>
          <a:prstGeom prst="flowChartTerminator">
            <a:avLst/>
          </a:prstGeom>
          <a:blipFill>
            <a:blip r:embed="rId2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273175" flipV="1">
            <a:off x="5194375" y="21798"/>
            <a:ext cx="369653" cy="279730"/>
          </a:xfrm>
          <a:prstGeom prst="flowChartTerminator">
            <a:avLst/>
          </a:prstGeom>
          <a:blipFill>
            <a:blip r:embed="rId30"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2176090">
            <a:off x="6464890" y="3555268"/>
            <a:ext cx="1895200" cy="271190"/>
          </a:xfrm>
          <a:prstGeom prst="flowChartTerminator">
            <a:avLst/>
          </a:prstGeom>
          <a:blipFill>
            <a:blip r:embed="rId31"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3136191">
            <a:off x="6493997" y="3873929"/>
            <a:ext cx="1248566" cy="338841"/>
          </a:xfrm>
          <a:prstGeom prst="flowChartTerminator">
            <a:avLst/>
          </a:prstGeom>
          <a:blipFill>
            <a:blip r:embed="rId32"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904807">
            <a:off x="6185197" y="4117128"/>
            <a:ext cx="1093356" cy="384136"/>
          </a:xfrm>
          <a:prstGeom prst="flowChartTerminator">
            <a:avLst/>
          </a:prstGeom>
          <a:blipFill>
            <a:blip r:embed="rId3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5880162" y="4428380"/>
            <a:ext cx="767125" cy="363208"/>
          </a:xfrm>
          <a:prstGeom prst="flowChartTerminator">
            <a:avLst/>
          </a:prstGeom>
          <a:blipFill>
            <a:blip r:embed="rId3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458098" y="4643132"/>
            <a:ext cx="513822" cy="311874"/>
          </a:xfrm>
          <a:prstGeom prst="flowChartTerminator">
            <a:avLst/>
          </a:prstGeom>
          <a:blipFill>
            <a:blip r:embed="rId3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163328" y="4818244"/>
            <a:ext cx="317540" cy="275481"/>
          </a:xfrm>
          <a:prstGeom prst="flowChartTerminator">
            <a:avLst/>
          </a:prstGeom>
          <a:blipFill>
            <a:blip r:embed="rId3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ppt_x"/>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ppt_x"/>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ppt_x"/>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ppt_x"/>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ppt_x"/>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7"/>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2000" fill="hold"/>
                                        <p:tgtEl>
                                          <p:spTgt spid="9"/>
                                        </p:tgtEl>
                                        <p:attrNameLst>
                                          <p:attrName>ppt_x</p:attrName>
                                        </p:attrNameLst>
                                      </p:cBhvr>
                                      <p:tavLst>
                                        <p:tav tm="0">
                                          <p:val>
                                            <p:strVal val="#ppt_x"/>
                                          </p:val>
                                        </p:tav>
                                        <p:tav tm="100000">
                                          <p:val>
                                            <p:strVal val="#ppt_x"/>
                                          </p:val>
                                        </p:tav>
                                      </p:tavLst>
                                    </p:anim>
                                    <p:anim calcmode="lin" valueType="num">
                                      <p:cBhvr additive="base">
                                        <p:cTn id="126" dur="2000" fill="hold"/>
                                        <p:tgtEl>
                                          <p:spTgt spid="9"/>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additive="base">
                                        <p:cTn id="129" dur="2000" fill="hold"/>
                                        <p:tgtEl>
                                          <p:spTgt spid="11"/>
                                        </p:tgtEl>
                                        <p:attrNameLst>
                                          <p:attrName>ppt_x</p:attrName>
                                        </p:attrNameLst>
                                      </p:cBhvr>
                                      <p:tavLst>
                                        <p:tav tm="0">
                                          <p:val>
                                            <p:strVal val="#ppt_x"/>
                                          </p:val>
                                        </p:tav>
                                        <p:tav tm="100000">
                                          <p:val>
                                            <p:strVal val="#ppt_x"/>
                                          </p:val>
                                        </p:tav>
                                      </p:tavLst>
                                    </p:anim>
                                    <p:anim calcmode="lin" valueType="num">
                                      <p:cBhvr additive="base">
                                        <p:cTn id="130" dur="2000" fill="hold"/>
                                        <p:tgtEl>
                                          <p:spTgt spid="11"/>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2000" fill="hold"/>
                                        <p:tgtEl>
                                          <p:spTgt spid="13"/>
                                        </p:tgtEl>
                                        <p:attrNameLst>
                                          <p:attrName>ppt_x</p:attrName>
                                        </p:attrNameLst>
                                      </p:cBhvr>
                                      <p:tavLst>
                                        <p:tav tm="0">
                                          <p:val>
                                            <p:strVal val="#ppt_x"/>
                                          </p:val>
                                        </p:tav>
                                        <p:tav tm="100000">
                                          <p:val>
                                            <p:strVal val="#ppt_x"/>
                                          </p:val>
                                        </p:tav>
                                      </p:tavLst>
                                    </p:anim>
                                    <p:anim calcmode="lin" valueType="num">
                                      <p:cBhvr additive="base">
                                        <p:cTn id="134" dur="2000" fill="hold"/>
                                        <p:tgtEl>
                                          <p:spTgt spid="1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additive="base">
                                        <p:cTn id="137" dur="2000" fill="hold"/>
                                        <p:tgtEl>
                                          <p:spTgt spid="14"/>
                                        </p:tgtEl>
                                        <p:attrNameLst>
                                          <p:attrName>ppt_x</p:attrName>
                                        </p:attrNameLst>
                                      </p:cBhvr>
                                      <p:tavLst>
                                        <p:tav tm="0">
                                          <p:val>
                                            <p:strVal val="#ppt_x"/>
                                          </p:val>
                                        </p:tav>
                                        <p:tav tm="100000">
                                          <p:val>
                                            <p:strVal val="#ppt_x"/>
                                          </p:val>
                                        </p:tav>
                                      </p:tavLst>
                                    </p:anim>
                                    <p:anim calcmode="lin" valueType="num">
                                      <p:cBhvr additive="base">
                                        <p:cTn id="138" dur="2000" fill="hold"/>
                                        <p:tgtEl>
                                          <p:spTgt spid="1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ppt_x"/>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additive="base">
                                        <p:cTn id="145" dur="2000" fill="hold"/>
                                        <p:tgtEl>
                                          <p:spTgt spid="29"/>
                                        </p:tgtEl>
                                        <p:attrNameLst>
                                          <p:attrName>ppt_x</p:attrName>
                                        </p:attrNameLst>
                                      </p:cBhvr>
                                      <p:tavLst>
                                        <p:tav tm="0">
                                          <p:val>
                                            <p:strVal val="#ppt_x"/>
                                          </p:val>
                                        </p:tav>
                                        <p:tav tm="100000">
                                          <p:val>
                                            <p:strVal val="#ppt_x"/>
                                          </p:val>
                                        </p:tav>
                                      </p:tavLst>
                                    </p:anim>
                                    <p:anim calcmode="lin" valueType="num">
                                      <p:cBhvr additive="base">
                                        <p:cTn id="146" dur="2000" fill="hold"/>
                                        <p:tgtEl>
                                          <p:spTgt spid="2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0"/>
                                        </p:tgtEl>
                                        <p:attrNameLst>
                                          <p:attrName>style.visibility</p:attrName>
                                        </p:attrNameLst>
                                      </p:cBhvr>
                                      <p:to>
                                        <p:strVal val="visible"/>
                                      </p:to>
                                    </p:set>
                                    <p:anim calcmode="lin" valueType="num">
                                      <p:cBhvr additive="base">
                                        <p:cTn id="149" dur="2000" fill="hold"/>
                                        <p:tgtEl>
                                          <p:spTgt spid="30"/>
                                        </p:tgtEl>
                                        <p:attrNameLst>
                                          <p:attrName>ppt_x</p:attrName>
                                        </p:attrNameLst>
                                      </p:cBhvr>
                                      <p:tavLst>
                                        <p:tav tm="0">
                                          <p:val>
                                            <p:strVal val="#ppt_x"/>
                                          </p:val>
                                        </p:tav>
                                        <p:tav tm="100000">
                                          <p:val>
                                            <p:strVal val="#ppt_x"/>
                                          </p:val>
                                        </p:tav>
                                      </p:tavLst>
                                    </p:anim>
                                    <p:anim calcmode="lin" valueType="num">
                                      <p:cBhvr additive="base">
                                        <p:cTn id="150" dur="2000" fill="hold"/>
                                        <p:tgtEl>
                                          <p:spTgt spid="3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additive="base">
                                        <p:cTn id="153" dur="2000" fill="hold"/>
                                        <p:tgtEl>
                                          <p:spTgt spid="31"/>
                                        </p:tgtEl>
                                        <p:attrNameLst>
                                          <p:attrName>ppt_x</p:attrName>
                                        </p:attrNameLst>
                                      </p:cBhvr>
                                      <p:tavLst>
                                        <p:tav tm="0">
                                          <p:val>
                                            <p:strVal val="#ppt_x"/>
                                          </p:val>
                                        </p:tav>
                                        <p:tav tm="100000">
                                          <p:val>
                                            <p:strVal val="#ppt_x"/>
                                          </p:val>
                                        </p:tav>
                                      </p:tavLst>
                                    </p:anim>
                                    <p:anim calcmode="lin" valueType="num">
                                      <p:cBhvr additive="base">
                                        <p:cTn id="154" dur="2000" fill="hold"/>
                                        <p:tgtEl>
                                          <p:spTgt spid="3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2000" fill="hold"/>
                                        <p:tgtEl>
                                          <p:spTgt spid="32"/>
                                        </p:tgtEl>
                                        <p:attrNameLst>
                                          <p:attrName>ppt_x</p:attrName>
                                        </p:attrNameLst>
                                      </p:cBhvr>
                                      <p:tavLst>
                                        <p:tav tm="0">
                                          <p:val>
                                            <p:strVal val="#ppt_x"/>
                                          </p:val>
                                        </p:tav>
                                        <p:tav tm="100000">
                                          <p:val>
                                            <p:strVal val="#ppt_x"/>
                                          </p:val>
                                        </p:tav>
                                      </p:tavLst>
                                    </p:anim>
                                    <p:anim calcmode="lin" valueType="num">
                                      <p:cBhvr additive="base">
                                        <p:cTn id="158" dur="2000" fill="hold"/>
                                        <p:tgtEl>
                                          <p:spTgt spid="3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additive="base">
                                        <p:cTn id="161" dur="2000" fill="hold"/>
                                        <p:tgtEl>
                                          <p:spTgt spid="33"/>
                                        </p:tgtEl>
                                        <p:attrNameLst>
                                          <p:attrName>ppt_x</p:attrName>
                                        </p:attrNameLst>
                                      </p:cBhvr>
                                      <p:tavLst>
                                        <p:tav tm="0">
                                          <p:val>
                                            <p:strVal val="#ppt_x"/>
                                          </p:val>
                                        </p:tav>
                                        <p:tav tm="100000">
                                          <p:val>
                                            <p:strVal val="#ppt_x"/>
                                          </p:val>
                                        </p:tav>
                                      </p:tavLst>
                                    </p:anim>
                                    <p:anim calcmode="lin" valueType="num">
                                      <p:cBhvr additive="base">
                                        <p:cTn id="162" dur="2000" fill="hold"/>
                                        <p:tgtEl>
                                          <p:spTgt spid="3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4"/>
                                        </p:tgtEl>
                                        <p:attrNameLst>
                                          <p:attrName>style.visibility</p:attrName>
                                        </p:attrNameLst>
                                      </p:cBhvr>
                                      <p:to>
                                        <p:strVal val="visible"/>
                                      </p:to>
                                    </p:set>
                                    <p:anim calcmode="lin" valueType="num">
                                      <p:cBhvr additive="base">
                                        <p:cTn id="165" dur="2000" fill="hold"/>
                                        <p:tgtEl>
                                          <p:spTgt spid="34"/>
                                        </p:tgtEl>
                                        <p:attrNameLst>
                                          <p:attrName>ppt_x</p:attrName>
                                        </p:attrNameLst>
                                      </p:cBhvr>
                                      <p:tavLst>
                                        <p:tav tm="0">
                                          <p:val>
                                            <p:strVal val="#ppt_x"/>
                                          </p:val>
                                        </p:tav>
                                        <p:tav tm="100000">
                                          <p:val>
                                            <p:strVal val="#ppt_x"/>
                                          </p:val>
                                        </p:tav>
                                      </p:tavLst>
                                    </p:anim>
                                    <p:anim calcmode="lin" valueType="num">
                                      <p:cBhvr additive="base">
                                        <p:cTn id="166" dur="2000" fill="hold"/>
                                        <p:tgtEl>
                                          <p:spTgt spid="3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5"/>
                                        </p:tgtEl>
                                        <p:attrNameLst>
                                          <p:attrName>style.visibility</p:attrName>
                                        </p:attrNameLst>
                                      </p:cBhvr>
                                      <p:to>
                                        <p:strVal val="visible"/>
                                      </p:to>
                                    </p:set>
                                    <p:anim calcmode="lin" valueType="num">
                                      <p:cBhvr additive="base">
                                        <p:cTn id="169" dur="2000" fill="hold"/>
                                        <p:tgtEl>
                                          <p:spTgt spid="35"/>
                                        </p:tgtEl>
                                        <p:attrNameLst>
                                          <p:attrName>ppt_x</p:attrName>
                                        </p:attrNameLst>
                                      </p:cBhvr>
                                      <p:tavLst>
                                        <p:tav tm="0">
                                          <p:val>
                                            <p:strVal val="#ppt_x"/>
                                          </p:val>
                                        </p:tav>
                                        <p:tav tm="100000">
                                          <p:val>
                                            <p:strVal val="#ppt_x"/>
                                          </p:val>
                                        </p:tav>
                                      </p:tavLst>
                                    </p:anim>
                                    <p:anim calcmode="lin" valueType="num">
                                      <p:cBhvr additive="base">
                                        <p:cTn id="170" dur="2000" fill="hold"/>
                                        <p:tgtEl>
                                          <p:spTgt spid="3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6"/>
                                        </p:tgtEl>
                                        <p:attrNameLst>
                                          <p:attrName>style.visibility</p:attrName>
                                        </p:attrNameLst>
                                      </p:cBhvr>
                                      <p:to>
                                        <p:strVal val="visible"/>
                                      </p:to>
                                    </p:set>
                                    <p:anim calcmode="lin" valueType="num">
                                      <p:cBhvr additive="base">
                                        <p:cTn id="173" dur="2000" fill="hold"/>
                                        <p:tgtEl>
                                          <p:spTgt spid="36"/>
                                        </p:tgtEl>
                                        <p:attrNameLst>
                                          <p:attrName>ppt_x</p:attrName>
                                        </p:attrNameLst>
                                      </p:cBhvr>
                                      <p:tavLst>
                                        <p:tav tm="0">
                                          <p:val>
                                            <p:strVal val="#ppt_x"/>
                                          </p:val>
                                        </p:tav>
                                        <p:tav tm="100000">
                                          <p:val>
                                            <p:strVal val="#ppt_x"/>
                                          </p:val>
                                        </p:tav>
                                      </p:tavLst>
                                    </p:anim>
                                    <p:anim calcmode="lin" valueType="num">
                                      <p:cBhvr additive="base">
                                        <p:cTn id="174" dur="2000" fill="hold"/>
                                        <p:tgtEl>
                                          <p:spTgt spid="3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7"/>
                                        </p:tgtEl>
                                        <p:attrNameLst>
                                          <p:attrName>style.visibility</p:attrName>
                                        </p:attrNameLst>
                                      </p:cBhvr>
                                      <p:to>
                                        <p:strVal val="visible"/>
                                      </p:to>
                                    </p:set>
                                    <p:anim calcmode="lin" valueType="num">
                                      <p:cBhvr additive="base">
                                        <p:cTn id="177" dur="2000" fill="hold"/>
                                        <p:tgtEl>
                                          <p:spTgt spid="37"/>
                                        </p:tgtEl>
                                        <p:attrNameLst>
                                          <p:attrName>ppt_x</p:attrName>
                                        </p:attrNameLst>
                                      </p:cBhvr>
                                      <p:tavLst>
                                        <p:tav tm="0">
                                          <p:val>
                                            <p:strVal val="#ppt_x"/>
                                          </p:val>
                                        </p:tav>
                                        <p:tav tm="100000">
                                          <p:val>
                                            <p:strVal val="#ppt_x"/>
                                          </p:val>
                                        </p:tav>
                                      </p:tavLst>
                                    </p:anim>
                                    <p:anim calcmode="lin" valueType="num">
                                      <p:cBhvr additive="base">
                                        <p:cTn id="178" dur="2000" fill="hold"/>
                                        <p:tgtEl>
                                          <p:spTgt spid="3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 calcmode="lin" valueType="num">
                                      <p:cBhvr additive="base">
                                        <p:cTn id="181" dur="2000" fill="hold"/>
                                        <p:tgtEl>
                                          <p:spTgt spid="38"/>
                                        </p:tgtEl>
                                        <p:attrNameLst>
                                          <p:attrName>ppt_x</p:attrName>
                                        </p:attrNameLst>
                                      </p:cBhvr>
                                      <p:tavLst>
                                        <p:tav tm="0">
                                          <p:val>
                                            <p:strVal val="#ppt_x"/>
                                          </p:val>
                                        </p:tav>
                                        <p:tav tm="100000">
                                          <p:val>
                                            <p:strVal val="#ppt_x"/>
                                          </p:val>
                                        </p:tav>
                                      </p:tavLst>
                                    </p:anim>
                                    <p:anim calcmode="lin" valueType="num">
                                      <p:cBhvr additive="base">
                                        <p:cTn id="182" dur="2000" fill="hold"/>
                                        <p:tgtEl>
                                          <p:spTgt spid="3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39"/>
                                        </p:tgtEl>
                                        <p:attrNameLst>
                                          <p:attrName>style.visibility</p:attrName>
                                        </p:attrNameLst>
                                      </p:cBhvr>
                                      <p:to>
                                        <p:strVal val="visible"/>
                                      </p:to>
                                    </p:set>
                                    <p:anim calcmode="lin" valueType="num">
                                      <p:cBhvr additive="base">
                                        <p:cTn id="185" dur="2000" fill="hold"/>
                                        <p:tgtEl>
                                          <p:spTgt spid="39"/>
                                        </p:tgtEl>
                                        <p:attrNameLst>
                                          <p:attrName>ppt_x</p:attrName>
                                        </p:attrNameLst>
                                      </p:cBhvr>
                                      <p:tavLst>
                                        <p:tav tm="0">
                                          <p:val>
                                            <p:strVal val="#ppt_x"/>
                                          </p:val>
                                        </p:tav>
                                        <p:tav tm="100000">
                                          <p:val>
                                            <p:strVal val="#ppt_x"/>
                                          </p:val>
                                        </p:tav>
                                      </p:tavLst>
                                    </p:anim>
                                    <p:anim calcmode="lin" valueType="num">
                                      <p:cBhvr additive="base">
                                        <p:cTn id="186" dur="2000" fill="hold"/>
                                        <p:tgtEl>
                                          <p:spTgt spid="3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ppt_x"/>
                                          </p:val>
                                        </p:tav>
                                        <p:tav tm="100000">
                                          <p:val>
                                            <p:strVal val="#ppt_x"/>
                                          </p:val>
                                        </p:tav>
                                      </p:tavLst>
                                    </p:anim>
                                    <p:anim calcmode="lin" valueType="num">
                                      <p:cBhvr additive="base">
                                        <p:cTn id="190" dur="2000" fill="hold"/>
                                        <p:tgtEl>
                                          <p:spTgt spid="40"/>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8"/>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1"/>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2"/>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4"/>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7"/>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8"/>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4"/>
                                        </p:tgtEl>
                                        <p:attrNameLst>
                                          <p:attrName>ppt_x</p:attrName>
                                        </p:attrNameLst>
                                      </p:cBhvr>
                                      <p:tavLst>
                                        <p:tav tm="0">
                                          <p:val>
                                            <p:strVal val="ppt_x"/>
                                          </p:val>
                                        </p:tav>
                                        <p:tav tm="100000">
                                          <p:val>
                                            <p:strVal val="1+ppt_w/2"/>
                                          </p:val>
                                        </p:tav>
                                      </p:tavLst>
                                    </p:anim>
                                    <p:anim calcmode="lin" valueType="num">
                                      <p:cBhvr additive="base">
                                        <p:cTn id="232" dur="2000"/>
                                        <p:tgtEl>
                                          <p:spTgt spid="4"/>
                                        </p:tgtEl>
                                        <p:attrNameLst>
                                          <p:attrName>ppt_y</p:attrName>
                                        </p:attrNameLst>
                                      </p:cBhvr>
                                      <p:tavLst>
                                        <p:tav tm="0">
                                          <p:val>
                                            <p:strVal val="ppt_y"/>
                                          </p:val>
                                        </p:tav>
                                        <p:tav tm="100000">
                                          <p:val>
                                            <p:strVal val="ppt_y"/>
                                          </p:val>
                                        </p:tav>
                                      </p:tavLst>
                                    </p:anim>
                                    <p:set>
                                      <p:cBhvr>
                                        <p:cTn id="233" dur="1" fill="hold">
                                          <p:stCondLst>
                                            <p:cond delay="1999"/>
                                          </p:stCondLst>
                                        </p:cTn>
                                        <p:tgtEl>
                                          <p:spTgt spid="4"/>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6"/>
                                        </p:tgtEl>
                                        <p:attrNameLst>
                                          <p:attrName>ppt_x</p:attrName>
                                        </p:attrNameLst>
                                      </p:cBhvr>
                                      <p:tavLst>
                                        <p:tav tm="0">
                                          <p:val>
                                            <p:strVal val="ppt_x"/>
                                          </p:val>
                                        </p:tav>
                                        <p:tav tm="100000">
                                          <p:val>
                                            <p:strVal val="1+ppt_w/2"/>
                                          </p:val>
                                        </p:tav>
                                      </p:tavLst>
                                    </p:anim>
                                    <p:anim calcmode="lin" valueType="num">
                                      <p:cBhvr additive="base">
                                        <p:cTn id="236" dur="2000"/>
                                        <p:tgtEl>
                                          <p:spTgt spid="6"/>
                                        </p:tgtEl>
                                        <p:attrNameLst>
                                          <p:attrName>ppt_y</p:attrName>
                                        </p:attrNameLst>
                                      </p:cBhvr>
                                      <p:tavLst>
                                        <p:tav tm="0">
                                          <p:val>
                                            <p:strVal val="ppt_y"/>
                                          </p:val>
                                        </p:tav>
                                        <p:tav tm="100000">
                                          <p:val>
                                            <p:strVal val="ppt_y"/>
                                          </p:val>
                                        </p:tav>
                                      </p:tavLst>
                                    </p:anim>
                                    <p:set>
                                      <p:cBhvr>
                                        <p:cTn id="237" dur="1" fill="hold">
                                          <p:stCondLst>
                                            <p:cond delay="1999"/>
                                          </p:stCondLst>
                                        </p:cTn>
                                        <p:tgtEl>
                                          <p:spTgt spid="6"/>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0"/>
                                        </p:tgtEl>
                                        <p:attrNameLst>
                                          <p:attrName>ppt_x</p:attrName>
                                        </p:attrNameLst>
                                      </p:cBhvr>
                                      <p:tavLst>
                                        <p:tav tm="0">
                                          <p:val>
                                            <p:strVal val="ppt_x"/>
                                          </p:val>
                                        </p:tav>
                                        <p:tav tm="100000">
                                          <p:val>
                                            <p:strVal val="1+ppt_w/2"/>
                                          </p:val>
                                        </p:tav>
                                      </p:tavLst>
                                    </p:anim>
                                    <p:anim calcmode="lin" valueType="num">
                                      <p:cBhvr additive="base">
                                        <p:cTn id="244" dur="2000"/>
                                        <p:tgtEl>
                                          <p:spTgt spid="10"/>
                                        </p:tgtEl>
                                        <p:attrNameLst>
                                          <p:attrName>ppt_y</p:attrName>
                                        </p:attrNameLst>
                                      </p:cBhvr>
                                      <p:tavLst>
                                        <p:tav tm="0">
                                          <p:val>
                                            <p:strVal val="ppt_y"/>
                                          </p:val>
                                        </p:tav>
                                        <p:tav tm="100000">
                                          <p:val>
                                            <p:strVal val="ppt_y"/>
                                          </p:val>
                                        </p:tav>
                                      </p:tavLst>
                                    </p:anim>
                                    <p:set>
                                      <p:cBhvr>
                                        <p:cTn id="245" dur="1" fill="hold">
                                          <p:stCondLst>
                                            <p:cond delay="1999"/>
                                          </p:stCondLst>
                                        </p:cTn>
                                        <p:tgtEl>
                                          <p:spTgt spid="10"/>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2"/>
                                        </p:tgtEl>
                                        <p:attrNameLst>
                                          <p:attrName>ppt_x</p:attrName>
                                        </p:attrNameLst>
                                      </p:cBhvr>
                                      <p:tavLst>
                                        <p:tav tm="0">
                                          <p:val>
                                            <p:strVal val="ppt_x"/>
                                          </p:val>
                                        </p:tav>
                                        <p:tav tm="100000">
                                          <p:val>
                                            <p:strVal val="1+ppt_w/2"/>
                                          </p:val>
                                        </p:tav>
                                      </p:tavLst>
                                    </p:anim>
                                    <p:anim calcmode="lin" valueType="num">
                                      <p:cBhvr additive="base">
                                        <p:cTn id="248" dur="2000"/>
                                        <p:tgtEl>
                                          <p:spTgt spid="12"/>
                                        </p:tgtEl>
                                        <p:attrNameLst>
                                          <p:attrName>ppt_y</p:attrName>
                                        </p:attrNameLst>
                                      </p:cBhvr>
                                      <p:tavLst>
                                        <p:tav tm="0">
                                          <p:val>
                                            <p:strVal val="ppt_y"/>
                                          </p:val>
                                        </p:tav>
                                        <p:tav tm="100000">
                                          <p:val>
                                            <p:strVal val="ppt_y"/>
                                          </p:val>
                                        </p:tav>
                                      </p:tavLst>
                                    </p:anim>
                                    <p:set>
                                      <p:cBhvr>
                                        <p:cTn id="249" dur="1" fill="hold">
                                          <p:stCondLst>
                                            <p:cond delay="1999"/>
                                          </p:stCondLst>
                                        </p:cTn>
                                        <p:tgtEl>
                                          <p:spTgt spid="12"/>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5"/>
                                        </p:tgtEl>
                                        <p:attrNameLst>
                                          <p:attrName>ppt_x</p:attrName>
                                        </p:attrNameLst>
                                      </p:cBhvr>
                                      <p:tavLst>
                                        <p:tav tm="0">
                                          <p:val>
                                            <p:strVal val="ppt_x"/>
                                          </p:val>
                                        </p:tav>
                                        <p:tav tm="100000">
                                          <p:val>
                                            <p:strVal val="1+ppt_w/2"/>
                                          </p:val>
                                        </p:tav>
                                      </p:tavLst>
                                    </p:anim>
                                    <p:anim calcmode="lin" valueType="num">
                                      <p:cBhvr additive="base">
                                        <p:cTn id="252" dur="2000"/>
                                        <p:tgtEl>
                                          <p:spTgt spid="15"/>
                                        </p:tgtEl>
                                        <p:attrNameLst>
                                          <p:attrName>ppt_y</p:attrName>
                                        </p:attrNameLst>
                                      </p:cBhvr>
                                      <p:tavLst>
                                        <p:tav tm="0">
                                          <p:val>
                                            <p:strVal val="ppt_y"/>
                                          </p:val>
                                        </p:tav>
                                        <p:tav tm="100000">
                                          <p:val>
                                            <p:strVal val="ppt_y"/>
                                          </p:val>
                                        </p:tav>
                                      </p:tavLst>
                                    </p:anim>
                                    <p:set>
                                      <p:cBhvr>
                                        <p:cTn id="253" dur="1" fill="hold">
                                          <p:stCondLst>
                                            <p:cond delay="1999"/>
                                          </p:stCondLst>
                                        </p:cTn>
                                        <p:tgtEl>
                                          <p:spTgt spid="15"/>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6"/>
                                        </p:tgtEl>
                                        <p:attrNameLst>
                                          <p:attrName>ppt_x</p:attrName>
                                        </p:attrNameLst>
                                      </p:cBhvr>
                                      <p:tavLst>
                                        <p:tav tm="0">
                                          <p:val>
                                            <p:strVal val="ppt_x"/>
                                          </p:val>
                                        </p:tav>
                                        <p:tav tm="100000">
                                          <p:val>
                                            <p:strVal val="1+ppt_w/2"/>
                                          </p:val>
                                        </p:tav>
                                      </p:tavLst>
                                    </p:anim>
                                    <p:anim calcmode="lin" valueType="num">
                                      <p:cBhvr additive="base">
                                        <p:cTn id="256" dur="2000"/>
                                        <p:tgtEl>
                                          <p:spTgt spid="16"/>
                                        </p:tgtEl>
                                        <p:attrNameLst>
                                          <p:attrName>ppt_y</p:attrName>
                                        </p:attrNameLst>
                                      </p:cBhvr>
                                      <p:tavLst>
                                        <p:tav tm="0">
                                          <p:val>
                                            <p:strVal val="ppt_y"/>
                                          </p:val>
                                        </p:tav>
                                        <p:tav tm="100000">
                                          <p:val>
                                            <p:strVal val="ppt_y"/>
                                          </p:val>
                                        </p:tav>
                                      </p:tavLst>
                                    </p:anim>
                                    <p:set>
                                      <p:cBhvr>
                                        <p:cTn id="257" dur="1" fill="hold">
                                          <p:stCondLst>
                                            <p:cond delay="1999"/>
                                          </p:stCondLst>
                                        </p:cTn>
                                        <p:tgtEl>
                                          <p:spTgt spid="16"/>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7"/>
                                        </p:tgtEl>
                                        <p:attrNameLst>
                                          <p:attrName>ppt_x</p:attrName>
                                        </p:attrNameLst>
                                      </p:cBhvr>
                                      <p:tavLst>
                                        <p:tav tm="0">
                                          <p:val>
                                            <p:strVal val="ppt_x"/>
                                          </p:val>
                                        </p:tav>
                                        <p:tav tm="100000">
                                          <p:val>
                                            <p:strVal val="1+ppt_w/2"/>
                                          </p:val>
                                        </p:tav>
                                      </p:tavLst>
                                    </p:anim>
                                    <p:anim calcmode="lin" valueType="num">
                                      <p:cBhvr additive="base">
                                        <p:cTn id="260" dur="2000"/>
                                        <p:tgtEl>
                                          <p:spTgt spid="17"/>
                                        </p:tgtEl>
                                        <p:attrNameLst>
                                          <p:attrName>ppt_y</p:attrName>
                                        </p:attrNameLst>
                                      </p:cBhvr>
                                      <p:tavLst>
                                        <p:tav tm="0">
                                          <p:val>
                                            <p:strVal val="ppt_y"/>
                                          </p:val>
                                        </p:tav>
                                        <p:tav tm="100000">
                                          <p:val>
                                            <p:strVal val="ppt_y"/>
                                          </p:val>
                                        </p:tav>
                                      </p:tavLst>
                                    </p:anim>
                                    <p:set>
                                      <p:cBhvr>
                                        <p:cTn id="261" dur="1" fill="hold">
                                          <p:stCondLst>
                                            <p:cond delay="1999"/>
                                          </p:stCondLst>
                                        </p:cTn>
                                        <p:tgtEl>
                                          <p:spTgt spid="17"/>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8"/>
                                        </p:tgtEl>
                                        <p:attrNameLst>
                                          <p:attrName>ppt_x</p:attrName>
                                        </p:attrNameLst>
                                      </p:cBhvr>
                                      <p:tavLst>
                                        <p:tav tm="0">
                                          <p:val>
                                            <p:strVal val="ppt_x"/>
                                          </p:val>
                                        </p:tav>
                                        <p:tav tm="100000">
                                          <p:val>
                                            <p:strVal val="1+ppt_w/2"/>
                                          </p:val>
                                        </p:tav>
                                      </p:tavLst>
                                    </p:anim>
                                    <p:anim calcmode="lin" valueType="num">
                                      <p:cBhvr additive="base">
                                        <p:cTn id="264" dur="2000"/>
                                        <p:tgtEl>
                                          <p:spTgt spid="18"/>
                                        </p:tgtEl>
                                        <p:attrNameLst>
                                          <p:attrName>ppt_y</p:attrName>
                                        </p:attrNameLst>
                                      </p:cBhvr>
                                      <p:tavLst>
                                        <p:tav tm="0">
                                          <p:val>
                                            <p:strVal val="ppt_y"/>
                                          </p:val>
                                        </p:tav>
                                        <p:tav tm="100000">
                                          <p:val>
                                            <p:strVal val="ppt_y"/>
                                          </p:val>
                                        </p:tav>
                                      </p:tavLst>
                                    </p:anim>
                                    <p:set>
                                      <p:cBhvr>
                                        <p:cTn id="265" dur="1" fill="hold">
                                          <p:stCondLst>
                                            <p:cond delay="1999"/>
                                          </p:stCondLst>
                                        </p:cTn>
                                        <p:tgtEl>
                                          <p:spTgt spid="18"/>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9"/>
                                        </p:tgtEl>
                                        <p:attrNameLst>
                                          <p:attrName>ppt_x</p:attrName>
                                        </p:attrNameLst>
                                      </p:cBhvr>
                                      <p:tavLst>
                                        <p:tav tm="0">
                                          <p:val>
                                            <p:strVal val="ppt_x"/>
                                          </p:val>
                                        </p:tav>
                                        <p:tav tm="100000">
                                          <p:val>
                                            <p:strVal val="1+ppt_w/2"/>
                                          </p:val>
                                        </p:tav>
                                      </p:tavLst>
                                    </p:anim>
                                    <p:anim calcmode="lin" valueType="num">
                                      <p:cBhvr additive="base">
                                        <p:cTn id="268" dur="2000"/>
                                        <p:tgtEl>
                                          <p:spTgt spid="19"/>
                                        </p:tgtEl>
                                        <p:attrNameLst>
                                          <p:attrName>ppt_y</p:attrName>
                                        </p:attrNameLst>
                                      </p:cBhvr>
                                      <p:tavLst>
                                        <p:tav tm="0">
                                          <p:val>
                                            <p:strVal val="ppt_y"/>
                                          </p:val>
                                        </p:tav>
                                        <p:tav tm="100000">
                                          <p:val>
                                            <p:strVal val="ppt_y"/>
                                          </p:val>
                                        </p:tav>
                                      </p:tavLst>
                                    </p:anim>
                                    <p:set>
                                      <p:cBhvr>
                                        <p:cTn id="269" dur="1" fill="hold">
                                          <p:stCondLst>
                                            <p:cond delay="1999"/>
                                          </p:stCondLst>
                                        </p:cTn>
                                        <p:tgtEl>
                                          <p:spTgt spid="19"/>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0"/>
                                        </p:tgtEl>
                                        <p:attrNameLst>
                                          <p:attrName>ppt_x</p:attrName>
                                        </p:attrNameLst>
                                      </p:cBhvr>
                                      <p:tavLst>
                                        <p:tav tm="0">
                                          <p:val>
                                            <p:strVal val="ppt_x"/>
                                          </p:val>
                                        </p:tav>
                                        <p:tav tm="100000">
                                          <p:val>
                                            <p:strVal val="1+ppt_w/2"/>
                                          </p:val>
                                        </p:tav>
                                      </p:tavLst>
                                    </p:anim>
                                    <p:anim calcmode="lin" valueType="num">
                                      <p:cBhvr additive="base">
                                        <p:cTn id="272" dur="2000"/>
                                        <p:tgtEl>
                                          <p:spTgt spid="20"/>
                                        </p:tgtEl>
                                        <p:attrNameLst>
                                          <p:attrName>ppt_y</p:attrName>
                                        </p:attrNameLst>
                                      </p:cBhvr>
                                      <p:tavLst>
                                        <p:tav tm="0">
                                          <p:val>
                                            <p:strVal val="ppt_y"/>
                                          </p:val>
                                        </p:tav>
                                        <p:tav tm="100000">
                                          <p:val>
                                            <p:strVal val="ppt_y"/>
                                          </p:val>
                                        </p:tav>
                                      </p:tavLst>
                                    </p:anim>
                                    <p:set>
                                      <p:cBhvr>
                                        <p:cTn id="273" dur="1" fill="hold">
                                          <p:stCondLst>
                                            <p:cond delay="1999"/>
                                          </p:stCondLst>
                                        </p:cTn>
                                        <p:tgtEl>
                                          <p:spTgt spid="20"/>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1+ppt_w/2"/>
                                          </p:val>
                                        </p:tav>
                                      </p:tavLst>
                                    </p:anim>
                                    <p:anim calcmode="lin" valueType="num">
                                      <p:cBhvr additive="base">
                                        <p:cTn id="276" dur="2000"/>
                                        <p:tgtEl>
                                          <p:spTgt spid="21"/>
                                        </p:tgtEl>
                                        <p:attrNameLst>
                                          <p:attrName>ppt_y</p:attrName>
                                        </p:attrNameLst>
                                      </p:cBhvr>
                                      <p:tavLst>
                                        <p:tav tm="0">
                                          <p:val>
                                            <p:strVal val="ppt_y"/>
                                          </p:val>
                                        </p:tav>
                                        <p:tav tm="100000">
                                          <p:val>
                                            <p:strVal val="ppt_y"/>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2"/>
                                        </p:tgtEl>
                                        <p:attrNameLst>
                                          <p:attrName>ppt_x</p:attrName>
                                        </p:attrNameLst>
                                      </p:cBhvr>
                                      <p:tavLst>
                                        <p:tav tm="0">
                                          <p:val>
                                            <p:strVal val="ppt_x"/>
                                          </p:val>
                                        </p:tav>
                                        <p:tav tm="100000">
                                          <p:val>
                                            <p:strVal val="1+ppt_w/2"/>
                                          </p:val>
                                        </p:tav>
                                      </p:tavLst>
                                    </p:anim>
                                    <p:anim calcmode="lin" valueType="num">
                                      <p:cBhvr additive="base">
                                        <p:cTn id="280" dur="2000"/>
                                        <p:tgtEl>
                                          <p:spTgt spid="22"/>
                                        </p:tgtEl>
                                        <p:attrNameLst>
                                          <p:attrName>ppt_y</p:attrName>
                                        </p:attrNameLst>
                                      </p:cBhvr>
                                      <p:tavLst>
                                        <p:tav tm="0">
                                          <p:val>
                                            <p:strVal val="ppt_y"/>
                                          </p:val>
                                        </p:tav>
                                        <p:tav tm="100000">
                                          <p:val>
                                            <p:strVal val="ppt_y"/>
                                          </p:val>
                                        </p:tav>
                                      </p:tavLst>
                                    </p:anim>
                                    <p:set>
                                      <p:cBhvr>
                                        <p:cTn id="281" dur="1" fill="hold">
                                          <p:stCondLst>
                                            <p:cond delay="1999"/>
                                          </p:stCondLst>
                                        </p:cTn>
                                        <p:tgtEl>
                                          <p:spTgt spid="22"/>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3"/>
                                        </p:tgtEl>
                                        <p:attrNameLst>
                                          <p:attrName>ppt_x</p:attrName>
                                        </p:attrNameLst>
                                      </p:cBhvr>
                                      <p:tavLst>
                                        <p:tav tm="0">
                                          <p:val>
                                            <p:strVal val="ppt_x"/>
                                          </p:val>
                                        </p:tav>
                                        <p:tav tm="100000">
                                          <p:val>
                                            <p:strVal val="1+ppt_w/2"/>
                                          </p:val>
                                        </p:tav>
                                      </p:tavLst>
                                    </p:anim>
                                    <p:anim calcmode="lin" valueType="num">
                                      <p:cBhvr additive="base">
                                        <p:cTn id="284" dur="2000"/>
                                        <p:tgtEl>
                                          <p:spTgt spid="23"/>
                                        </p:tgtEl>
                                        <p:attrNameLst>
                                          <p:attrName>ppt_y</p:attrName>
                                        </p:attrNameLst>
                                      </p:cBhvr>
                                      <p:tavLst>
                                        <p:tav tm="0">
                                          <p:val>
                                            <p:strVal val="ppt_y"/>
                                          </p:val>
                                        </p:tav>
                                        <p:tav tm="100000">
                                          <p:val>
                                            <p:strVal val="ppt_y"/>
                                          </p:val>
                                        </p:tav>
                                      </p:tavLst>
                                    </p:anim>
                                    <p:set>
                                      <p:cBhvr>
                                        <p:cTn id="285" dur="1" fill="hold">
                                          <p:stCondLst>
                                            <p:cond delay="1999"/>
                                          </p:stCondLst>
                                        </p:cTn>
                                        <p:tgtEl>
                                          <p:spTgt spid="23"/>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4"/>
                                        </p:tgtEl>
                                        <p:attrNameLst>
                                          <p:attrName>ppt_x</p:attrName>
                                        </p:attrNameLst>
                                      </p:cBhvr>
                                      <p:tavLst>
                                        <p:tav tm="0">
                                          <p:val>
                                            <p:strVal val="ppt_x"/>
                                          </p:val>
                                        </p:tav>
                                        <p:tav tm="100000">
                                          <p:val>
                                            <p:strVal val="1+ppt_w/2"/>
                                          </p:val>
                                        </p:tav>
                                      </p:tavLst>
                                    </p:anim>
                                    <p:anim calcmode="lin" valueType="num">
                                      <p:cBhvr additive="base">
                                        <p:cTn id="288" dur="2000"/>
                                        <p:tgtEl>
                                          <p:spTgt spid="24"/>
                                        </p:tgtEl>
                                        <p:attrNameLst>
                                          <p:attrName>ppt_y</p:attrName>
                                        </p:attrNameLst>
                                      </p:cBhvr>
                                      <p:tavLst>
                                        <p:tav tm="0">
                                          <p:val>
                                            <p:strVal val="ppt_y"/>
                                          </p:val>
                                        </p:tav>
                                        <p:tav tm="100000">
                                          <p:val>
                                            <p:strVal val="ppt_y"/>
                                          </p:val>
                                        </p:tav>
                                      </p:tavLst>
                                    </p:anim>
                                    <p:set>
                                      <p:cBhvr>
                                        <p:cTn id="289" dur="1" fill="hold">
                                          <p:stCondLst>
                                            <p:cond delay="1999"/>
                                          </p:stCondLst>
                                        </p:cTn>
                                        <p:tgtEl>
                                          <p:spTgt spid="24"/>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5"/>
                                        </p:tgtEl>
                                        <p:attrNameLst>
                                          <p:attrName>ppt_x</p:attrName>
                                        </p:attrNameLst>
                                      </p:cBhvr>
                                      <p:tavLst>
                                        <p:tav tm="0">
                                          <p:val>
                                            <p:strVal val="ppt_x"/>
                                          </p:val>
                                        </p:tav>
                                        <p:tav tm="100000">
                                          <p:val>
                                            <p:strVal val="1+ppt_w/2"/>
                                          </p:val>
                                        </p:tav>
                                      </p:tavLst>
                                    </p:anim>
                                    <p:anim calcmode="lin" valueType="num">
                                      <p:cBhvr additive="base">
                                        <p:cTn id="292" dur="2000"/>
                                        <p:tgtEl>
                                          <p:spTgt spid="25"/>
                                        </p:tgtEl>
                                        <p:attrNameLst>
                                          <p:attrName>ppt_y</p:attrName>
                                        </p:attrNameLst>
                                      </p:cBhvr>
                                      <p:tavLst>
                                        <p:tav tm="0">
                                          <p:val>
                                            <p:strVal val="ppt_y"/>
                                          </p:val>
                                        </p:tav>
                                        <p:tav tm="100000">
                                          <p:val>
                                            <p:strVal val="ppt_y"/>
                                          </p:val>
                                        </p:tav>
                                      </p:tavLst>
                                    </p:anim>
                                    <p:set>
                                      <p:cBhvr>
                                        <p:cTn id="293" dur="1" fill="hold">
                                          <p:stCondLst>
                                            <p:cond delay="1999"/>
                                          </p:stCondLst>
                                        </p:cTn>
                                        <p:tgtEl>
                                          <p:spTgt spid="25"/>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6"/>
                                        </p:tgtEl>
                                        <p:attrNameLst>
                                          <p:attrName>ppt_x</p:attrName>
                                        </p:attrNameLst>
                                      </p:cBhvr>
                                      <p:tavLst>
                                        <p:tav tm="0">
                                          <p:val>
                                            <p:strVal val="ppt_x"/>
                                          </p:val>
                                        </p:tav>
                                        <p:tav tm="100000">
                                          <p:val>
                                            <p:strVal val="1+ppt_w/2"/>
                                          </p:val>
                                        </p:tav>
                                      </p:tavLst>
                                    </p:anim>
                                    <p:anim calcmode="lin" valueType="num">
                                      <p:cBhvr additive="base">
                                        <p:cTn id="296" dur="2000"/>
                                        <p:tgtEl>
                                          <p:spTgt spid="26"/>
                                        </p:tgtEl>
                                        <p:attrNameLst>
                                          <p:attrName>ppt_y</p:attrName>
                                        </p:attrNameLst>
                                      </p:cBhvr>
                                      <p:tavLst>
                                        <p:tav tm="0">
                                          <p:val>
                                            <p:strVal val="ppt_y"/>
                                          </p:val>
                                        </p:tav>
                                        <p:tav tm="100000">
                                          <p:val>
                                            <p:strVal val="ppt_y"/>
                                          </p:val>
                                        </p:tav>
                                      </p:tavLst>
                                    </p:anim>
                                    <p:set>
                                      <p:cBhvr>
                                        <p:cTn id="297" dur="1" fill="hold">
                                          <p:stCondLst>
                                            <p:cond delay="1999"/>
                                          </p:stCondLst>
                                        </p:cTn>
                                        <p:tgtEl>
                                          <p:spTgt spid="26"/>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7"/>
                                        </p:tgtEl>
                                        <p:attrNameLst>
                                          <p:attrName>ppt_x</p:attrName>
                                        </p:attrNameLst>
                                      </p:cBhvr>
                                      <p:tavLst>
                                        <p:tav tm="0">
                                          <p:val>
                                            <p:strVal val="ppt_x"/>
                                          </p:val>
                                        </p:tav>
                                        <p:tav tm="100000">
                                          <p:val>
                                            <p:strVal val="1+ppt_w/2"/>
                                          </p:val>
                                        </p:tav>
                                      </p:tavLst>
                                    </p:anim>
                                    <p:anim calcmode="lin" valueType="num">
                                      <p:cBhvr additive="base">
                                        <p:cTn id="300" dur="2000"/>
                                        <p:tgtEl>
                                          <p:spTgt spid="27"/>
                                        </p:tgtEl>
                                        <p:attrNameLst>
                                          <p:attrName>ppt_y</p:attrName>
                                        </p:attrNameLst>
                                      </p:cBhvr>
                                      <p:tavLst>
                                        <p:tav tm="0">
                                          <p:val>
                                            <p:strVal val="ppt_y"/>
                                          </p:val>
                                        </p:tav>
                                        <p:tav tm="100000">
                                          <p:val>
                                            <p:strVal val="ppt_y"/>
                                          </p:val>
                                        </p:tav>
                                      </p:tavLst>
                                    </p:anim>
                                    <p:set>
                                      <p:cBhvr>
                                        <p:cTn id="301" dur="1" fill="hold">
                                          <p:stCondLst>
                                            <p:cond delay="1999"/>
                                          </p:stCondLst>
                                        </p:cTn>
                                        <p:tgtEl>
                                          <p:spTgt spid="27"/>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5"/>
                                        </p:tgtEl>
                                        <p:attrNameLst>
                                          <p:attrName>ppt_x</p:attrName>
                                        </p:attrNameLst>
                                      </p:cBhvr>
                                      <p:tavLst>
                                        <p:tav tm="0">
                                          <p:val>
                                            <p:strVal val="ppt_x"/>
                                          </p:val>
                                        </p:tav>
                                        <p:tav tm="100000">
                                          <p:val>
                                            <p:strVal val="0-ppt_w/2"/>
                                          </p:val>
                                        </p:tav>
                                      </p:tavLst>
                                    </p:anim>
                                    <p:anim calcmode="lin" valueType="num">
                                      <p:cBhvr additive="base">
                                        <p:cTn id="304" dur="2000"/>
                                        <p:tgtEl>
                                          <p:spTgt spid="5"/>
                                        </p:tgtEl>
                                        <p:attrNameLst>
                                          <p:attrName>ppt_y</p:attrName>
                                        </p:attrNameLst>
                                      </p:cBhvr>
                                      <p:tavLst>
                                        <p:tav tm="0">
                                          <p:val>
                                            <p:strVal val="ppt_y"/>
                                          </p:val>
                                        </p:tav>
                                        <p:tav tm="100000">
                                          <p:val>
                                            <p:strVal val="ppt_y"/>
                                          </p:val>
                                        </p:tav>
                                      </p:tavLst>
                                    </p:anim>
                                    <p:set>
                                      <p:cBhvr>
                                        <p:cTn id="305" dur="1" fill="hold">
                                          <p:stCondLst>
                                            <p:cond delay="1999"/>
                                          </p:stCondLst>
                                        </p:cTn>
                                        <p:tgtEl>
                                          <p:spTgt spid="5"/>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7"/>
                                        </p:tgtEl>
                                        <p:attrNameLst>
                                          <p:attrName>ppt_x</p:attrName>
                                        </p:attrNameLst>
                                      </p:cBhvr>
                                      <p:tavLst>
                                        <p:tav tm="0">
                                          <p:val>
                                            <p:strVal val="ppt_x"/>
                                          </p:val>
                                        </p:tav>
                                        <p:tav tm="100000">
                                          <p:val>
                                            <p:strVal val="0-ppt_w/2"/>
                                          </p:val>
                                        </p:tav>
                                      </p:tavLst>
                                    </p:anim>
                                    <p:anim calcmode="lin" valueType="num">
                                      <p:cBhvr additive="base">
                                        <p:cTn id="308" dur="2000"/>
                                        <p:tgtEl>
                                          <p:spTgt spid="7"/>
                                        </p:tgtEl>
                                        <p:attrNameLst>
                                          <p:attrName>ppt_y</p:attrName>
                                        </p:attrNameLst>
                                      </p:cBhvr>
                                      <p:tavLst>
                                        <p:tav tm="0">
                                          <p:val>
                                            <p:strVal val="ppt_y"/>
                                          </p:val>
                                        </p:tav>
                                        <p:tav tm="100000">
                                          <p:val>
                                            <p:strVal val="ppt_y"/>
                                          </p:val>
                                        </p:tav>
                                      </p:tavLst>
                                    </p:anim>
                                    <p:set>
                                      <p:cBhvr>
                                        <p:cTn id="309" dur="1" fill="hold">
                                          <p:stCondLst>
                                            <p:cond delay="1999"/>
                                          </p:stCondLst>
                                        </p:cTn>
                                        <p:tgtEl>
                                          <p:spTgt spid="7"/>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9"/>
                                        </p:tgtEl>
                                        <p:attrNameLst>
                                          <p:attrName>ppt_x</p:attrName>
                                        </p:attrNameLst>
                                      </p:cBhvr>
                                      <p:tavLst>
                                        <p:tav tm="0">
                                          <p:val>
                                            <p:strVal val="ppt_x"/>
                                          </p:val>
                                        </p:tav>
                                        <p:tav tm="100000">
                                          <p:val>
                                            <p:strVal val="0-ppt_w/2"/>
                                          </p:val>
                                        </p:tav>
                                      </p:tavLst>
                                    </p:anim>
                                    <p:anim calcmode="lin" valueType="num">
                                      <p:cBhvr additive="base">
                                        <p:cTn id="312" dur="2000"/>
                                        <p:tgtEl>
                                          <p:spTgt spid="9"/>
                                        </p:tgtEl>
                                        <p:attrNameLst>
                                          <p:attrName>ppt_y</p:attrName>
                                        </p:attrNameLst>
                                      </p:cBhvr>
                                      <p:tavLst>
                                        <p:tav tm="0">
                                          <p:val>
                                            <p:strVal val="ppt_y"/>
                                          </p:val>
                                        </p:tav>
                                        <p:tav tm="100000">
                                          <p:val>
                                            <p:strVal val="ppt_y"/>
                                          </p:val>
                                        </p:tav>
                                      </p:tavLst>
                                    </p:anim>
                                    <p:set>
                                      <p:cBhvr>
                                        <p:cTn id="313" dur="1" fill="hold">
                                          <p:stCondLst>
                                            <p:cond delay="1999"/>
                                          </p:stCondLst>
                                        </p:cTn>
                                        <p:tgtEl>
                                          <p:spTgt spid="9"/>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1"/>
                                        </p:tgtEl>
                                        <p:attrNameLst>
                                          <p:attrName>ppt_x</p:attrName>
                                        </p:attrNameLst>
                                      </p:cBhvr>
                                      <p:tavLst>
                                        <p:tav tm="0">
                                          <p:val>
                                            <p:strVal val="ppt_x"/>
                                          </p:val>
                                        </p:tav>
                                        <p:tav tm="100000">
                                          <p:val>
                                            <p:strVal val="0-ppt_w/2"/>
                                          </p:val>
                                        </p:tav>
                                      </p:tavLst>
                                    </p:anim>
                                    <p:anim calcmode="lin" valueType="num">
                                      <p:cBhvr additive="base">
                                        <p:cTn id="316" dur="2000"/>
                                        <p:tgtEl>
                                          <p:spTgt spid="11"/>
                                        </p:tgtEl>
                                        <p:attrNameLst>
                                          <p:attrName>ppt_y</p:attrName>
                                        </p:attrNameLst>
                                      </p:cBhvr>
                                      <p:tavLst>
                                        <p:tav tm="0">
                                          <p:val>
                                            <p:strVal val="ppt_y"/>
                                          </p:val>
                                        </p:tav>
                                        <p:tav tm="100000">
                                          <p:val>
                                            <p:strVal val="ppt_y"/>
                                          </p:val>
                                        </p:tav>
                                      </p:tavLst>
                                    </p:anim>
                                    <p:set>
                                      <p:cBhvr>
                                        <p:cTn id="317" dur="1" fill="hold">
                                          <p:stCondLst>
                                            <p:cond delay="1999"/>
                                          </p:stCondLst>
                                        </p:cTn>
                                        <p:tgtEl>
                                          <p:spTgt spid="11"/>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8"/>
                                        </p:tgtEl>
                                        <p:attrNameLst>
                                          <p:attrName>ppt_x</p:attrName>
                                        </p:attrNameLst>
                                      </p:cBhvr>
                                      <p:tavLst>
                                        <p:tav tm="0">
                                          <p:val>
                                            <p:strVal val="ppt_x"/>
                                          </p:val>
                                        </p:tav>
                                        <p:tav tm="100000">
                                          <p:val>
                                            <p:strVal val="0-ppt_w/2"/>
                                          </p:val>
                                        </p:tav>
                                      </p:tavLst>
                                    </p:anim>
                                    <p:anim calcmode="lin" valueType="num">
                                      <p:cBhvr additive="base">
                                        <p:cTn id="328" dur="2000"/>
                                        <p:tgtEl>
                                          <p:spTgt spid="28"/>
                                        </p:tgtEl>
                                        <p:attrNameLst>
                                          <p:attrName>ppt_y</p:attrName>
                                        </p:attrNameLst>
                                      </p:cBhvr>
                                      <p:tavLst>
                                        <p:tav tm="0">
                                          <p:val>
                                            <p:strVal val="ppt_y"/>
                                          </p:val>
                                        </p:tav>
                                        <p:tav tm="100000">
                                          <p:val>
                                            <p:strVal val="ppt_y"/>
                                          </p:val>
                                        </p:tav>
                                      </p:tavLst>
                                    </p:anim>
                                    <p:set>
                                      <p:cBhvr>
                                        <p:cTn id="329" dur="1" fill="hold">
                                          <p:stCondLst>
                                            <p:cond delay="1999"/>
                                          </p:stCondLst>
                                        </p:cTn>
                                        <p:tgtEl>
                                          <p:spTgt spid="2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9"/>
                                        </p:tgtEl>
                                        <p:attrNameLst>
                                          <p:attrName>ppt_x</p:attrName>
                                        </p:attrNameLst>
                                      </p:cBhvr>
                                      <p:tavLst>
                                        <p:tav tm="0">
                                          <p:val>
                                            <p:strVal val="ppt_x"/>
                                          </p:val>
                                        </p:tav>
                                        <p:tav tm="100000">
                                          <p:val>
                                            <p:strVal val="0-ppt_w/2"/>
                                          </p:val>
                                        </p:tav>
                                      </p:tavLst>
                                    </p:anim>
                                    <p:anim calcmode="lin" valueType="num">
                                      <p:cBhvr additive="base">
                                        <p:cTn id="332" dur="2000"/>
                                        <p:tgtEl>
                                          <p:spTgt spid="29"/>
                                        </p:tgtEl>
                                        <p:attrNameLst>
                                          <p:attrName>ppt_y</p:attrName>
                                        </p:attrNameLst>
                                      </p:cBhvr>
                                      <p:tavLst>
                                        <p:tav tm="0">
                                          <p:val>
                                            <p:strVal val="ppt_y"/>
                                          </p:val>
                                        </p:tav>
                                        <p:tav tm="100000">
                                          <p:val>
                                            <p:strVal val="ppt_y"/>
                                          </p:val>
                                        </p:tav>
                                      </p:tavLst>
                                    </p:anim>
                                    <p:set>
                                      <p:cBhvr>
                                        <p:cTn id="333" dur="1" fill="hold">
                                          <p:stCondLst>
                                            <p:cond delay="1999"/>
                                          </p:stCondLst>
                                        </p:cTn>
                                        <p:tgtEl>
                                          <p:spTgt spid="2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0"/>
                                        </p:tgtEl>
                                        <p:attrNameLst>
                                          <p:attrName>ppt_x</p:attrName>
                                        </p:attrNameLst>
                                      </p:cBhvr>
                                      <p:tavLst>
                                        <p:tav tm="0">
                                          <p:val>
                                            <p:strVal val="ppt_x"/>
                                          </p:val>
                                        </p:tav>
                                        <p:tav tm="100000">
                                          <p:val>
                                            <p:strVal val="0-ppt_w/2"/>
                                          </p:val>
                                        </p:tav>
                                      </p:tavLst>
                                    </p:anim>
                                    <p:anim calcmode="lin" valueType="num">
                                      <p:cBhvr additive="base">
                                        <p:cTn id="336" dur="2000"/>
                                        <p:tgtEl>
                                          <p:spTgt spid="30"/>
                                        </p:tgtEl>
                                        <p:attrNameLst>
                                          <p:attrName>ppt_y</p:attrName>
                                        </p:attrNameLst>
                                      </p:cBhvr>
                                      <p:tavLst>
                                        <p:tav tm="0">
                                          <p:val>
                                            <p:strVal val="ppt_y"/>
                                          </p:val>
                                        </p:tav>
                                        <p:tav tm="100000">
                                          <p:val>
                                            <p:strVal val="ppt_y"/>
                                          </p:val>
                                        </p:tav>
                                      </p:tavLst>
                                    </p:anim>
                                    <p:set>
                                      <p:cBhvr>
                                        <p:cTn id="337" dur="1" fill="hold">
                                          <p:stCondLst>
                                            <p:cond delay="1999"/>
                                          </p:stCondLst>
                                        </p:cTn>
                                        <p:tgtEl>
                                          <p:spTgt spid="3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1"/>
                                        </p:tgtEl>
                                        <p:attrNameLst>
                                          <p:attrName>ppt_x</p:attrName>
                                        </p:attrNameLst>
                                      </p:cBhvr>
                                      <p:tavLst>
                                        <p:tav tm="0">
                                          <p:val>
                                            <p:strVal val="ppt_x"/>
                                          </p:val>
                                        </p:tav>
                                        <p:tav tm="100000">
                                          <p:val>
                                            <p:strVal val="0-ppt_w/2"/>
                                          </p:val>
                                        </p:tav>
                                      </p:tavLst>
                                    </p:anim>
                                    <p:anim calcmode="lin" valueType="num">
                                      <p:cBhvr additive="base">
                                        <p:cTn id="340" dur="2000"/>
                                        <p:tgtEl>
                                          <p:spTgt spid="31"/>
                                        </p:tgtEl>
                                        <p:attrNameLst>
                                          <p:attrName>ppt_y</p:attrName>
                                        </p:attrNameLst>
                                      </p:cBhvr>
                                      <p:tavLst>
                                        <p:tav tm="0">
                                          <p:val>
                                            <p:strVal val="ppt_y"/>
                                          </p:val>
                                        </p:tav>
                                        <p:tav tm="100000">
                                          <p:val>
                                            <p:strVal val="ppt_y"/>
                                          </p:val>
                                        </p:tav>
                                      </p:tavLst>
                                    </p:anim>
                                    <p:set>
                                      <p:cBhvr>
                                        <p:cTn id="341" dur="1" fill="hold">
                                          <p:stCondLst>
                                            <p:cond delay="1999"/>
                                          </p:stCondLst>
                                        </p:cTn>
                                        <p:tgtEl>
                                          <p:spTgt spid="3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2"/>
                                        </p:tgtEl>
                                        <p:attrNameLst>
                                          <p:attrName>ppt_x</p:attrName>
                                        </p:attrNameLst>
                                      </p:cBhvr>
                                      <p:tavLst>
                                        <p:tav tm="0">
                                          <p:val>
                                            <p:strVal val="ppt_x"/>
                                          </p:val>
                                        </p:tav>
                                        <p:tav tm="100000">
                                          <p:val>
                                            <p:strVal val="0-ppt_w/2"/>
                                          </p:val>
                                        </p:tav>
                                      </p:tavLst>
                                    </p:anim>
                                    <p:anim calcmode="lin" valueType="num">
                                      <p:cBhvr additive="base">
                                        <p:cTn id="344" dur="2000"/>
                                        <p:tgtEl>
                                          <p:spTgt spid="32"/>
                                        </p:tgtEl>
                                        <p:attrNameLst>
                                          <p:attrName>ppt_y</p:attrName>
                                        </p:attrNameLst>
                                      </p:cBhvr>
                                      <p:tavLst>
                                        <p:tav tm="0">
                                          <p:val>
                                            <p:strVal val="ppt_y"/>
                                          </p:val>
                                        </p:tav>
                                        <p:tav tm="100000">
                                          <p:val>
                                            <p:strVal val="ppt_y"/>
                                          </p:val>
                                        </p:tav>
                                      </p:tavLst>
                                    </p:anim>
                                    <p:set>
                                      <p:cBhvr>
                                        <p:cTn id="345" dur="1" fill="hold">
                                          <p:stCondLst>
                                            <p:cond delay="1999"/>
                                          </p:stCondLst>
                                        </p:cTn>
                                        <p:tgtEl>
                                          <p:spTgt spid="3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3"/>
                                        </p:tgtEl>
                                        <p:attrNameLst>
                                          <p:attrName>ppt_x</p:attrName>
                                        </p:attrNameLst>
                                      </p:cBhvr>
                                      <p:tavLst>
                                        <p:tav tm="0">
                                          <p:val>
                                            <p:strVal val="ppt_x"/>
                                          </p:val>
                                        </p:tav>
                                        <p:tav tm="100000">
                                          <p:val>
                                            <p:strVal val="0-ppt_w/2"/>
                                          </p:val>
                                        </p:tav>
                                      </p:tavLst>
                                    </p:anim>
                                    <p:anim calcmode="lin" valueType="num">
                                      <p:cBhvr additive="base">
                                        <p:cTn id="348" dur="2000"/>
                                        <p:tgtEl>
                                          <p:spTgt spid="33"/>
                                        </p:tgtEl>
                                        <p:attrNameLst>
                                          <p:attrName>ppt_y</p:attrName>
                                        </p:attrNameLst>
                                      </p:cBhvr>
                                      <p:tavLst>
                                        <p:tav tm="0">
                                          <p:val>
                                            <p:strVal val="ppt_y"/>
                                          </p:val>
                                        </p:tav>
                                        <p:tav tm="100000">
                                          <p:val>
                                            <p:strVal val="ppt_y"/>
                                          </p:val>
                                        </p:tav>
                                      </p:tavLst>
                                    </p:anim>
                                    <p:set>
                                      <p:cBhvr>
                                        <p:cTn id="349" dur="1" fill="hold">
                                          <p:stCondLst>
                                            <p:cond delay="1999"/>
                                          </p:stCondLst>
                                        </p:cTn>
                                        <p:tgtEl>
                                          <p:spTgt spid="3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4"/>
                                        </p:tgtEl>
                                        <p:attrNameLst>
                                          <p:attrName>ppt_x</p:attrName>
                                        </p:attrNameLst>
                                      </p:cBhvr>
                                      <p:tavLst>
                                        <p:tav tm="0">
                                          <p:val>
                                            <p:strVal val="ppt_x"/>
                                          </p:val>
                                        </p:tav>
                                        <p:tav tm="100000">
                                          <p:val>
                                            <p:strVal val="0-ppt_w/2"/>
                                          </p:val>
                                        </p:tav>
                                      </p:tavLst>
                                    </p:anim>
                                    <p:anim calcmode="lin" valueType="num">
                                      <p:cBhvr additive="base">
                                        <p:cTn id="352" dur="2000"/>
                                        <p:tgtEl>
                                          <p:spTgt spid="34"/>
                                        </p:tgtEl>
                                        <p:attrNameLst>
                                          <p:attrName>ppt_y</p:attrName>
                                        </p:attrNameLst>
                                      </p:cBhvr>
                                      <p:tavLst>
                                        <p:tav tm="0">
                                          <p:val>
                                            <p:strVal val="ppt_y"/>
                                          </p:val>
                                        </p:tav>
                                        <p:tav tm="100000">
                                          <p:val>
                                            <p:strVal val="ppt_y"/>
                                          </p:val>
                                        </p:tav>
                                      </p:tavLst>
                                    </p:anim>
                                    <p:set>
                                      <p:cBhvr>
                                        <p:cTn id="353" dur="1" fill="hold">
                                          <p:stCondLst>
                                            <p:cond delay="1999"/>
                                          </p:stCondLst>
                                        </p:cTn>
                                        <p:tgtEl>
                                          <p:spTgt spid="3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5"/>
                                        </p:tgtEl>
                                        <p:attrNameLst>
                                          <p:attrName>ppt_x</p:attrName>
                                        </p:attrNameLst>
                                      </p:cBhvr>
                                      <p:tavLst>
                                        <p:tav tm="0">
                                          <p:val>
                                            <p:strVal val="ppt_x"/>
                                          </p:val>
                                        </p:tav>
                                        <p:tav tm="100000">
                                          <p:val>
                                            <p:strVal val="0-ppt_w/2"/>
                                          </p:val>
                                        </p:tav>
                                      </p:tavLst>
                                    </p:anim>
                                    <p:anim calcmode="lin" valueType="num">
                                      <p:cBhvr additive="base">
                                        <p:cTn id="356" dur="2000"/>
                                        <p:tgtEl>
                                          <p:spTgt spid="35"/>
                                        </p:tgtEl>
                                        <p:attrNameLst>
                                          <p:attrName>ppt_y</p:attrName>
                                        </p:attrNameLst>
                                      </p:cBhvr>
                                      <p:tavLst>
                                        <p:tav tm="0">
                                          <p:val>
                                            <p:strVal val="ppt_y"/>
                                          </p:val>
                                        </p:tav>
                                        <p:tav tm="100000">
                                          <p:val>
                                            <p:strVal val="ppt_y"/>
                                          </p:val>
                                        </p:tav>
                                      </p:tavLst>
                                    </p:anim>
                                    <p:set>
                                      <p:cBhvr>
                                        <p:cTn id="357" dur="1" fill="hold">
                                          <p:stCondLst>
                                            <p:cond delay="1999"/>
                                          </p:stCondLst>
                                        </p:cTn>
                                        <p:tgtEl>
                                          <p:spTgt spid="3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6"/>
                                        </p:tgtEl>
                                        <p:attrNameLst>
                                          <p:attrName>ppt_x</p:attrName>
                                        </p:attrNameLst>
                                      </p:cBhvr>
                                      <p:tavLst>
                                        <p:tav tm="0">
                                          <p:val>
                                            <p:strVal val="ppt_x"/>
                                          </p:val>
                                        </p:tav>
                                        <p:tav tm="100000">
                                          <p:val>
                                            <p:strVal val="0-ppt_w/2"/>
                                          </p:val>
                                        </p:tav>
                                      </p:tavLst>
                                    </p:anim>
                                    <p:anim calcmode="lin" valueType="num">
                                      <p:cBhvr additive="base">
                                        <p:cTn id="360" dur="2000"/>
                                        <p:tgtEl>
                                          <p:spTgt spid="36"/>
                                        </p:tgtEl>
                                        <p:attrNameLst>
                                          <p:attrName>ppt_y</p:attrName>
                                        </p:attrNameLst>
                                      </p:cBhvr>
                                      <p:tavLst>
                                        <p:tav tm="0">
                                          <p:val>
                                            <p:strVal val="ppt_y"/>
                                          </p:val>
                                        </p:tav>
                                        <p:tav tm="100000">
                                          <p:val>
                                            <p:strVal val="ppt_y"/>
                                          </p:val>
                                        </p:tav>
                                      </p:tavLst>
                                    </p:anim>
                                    <p:set>
                                      <p:cBhvr>
                                        <p:cTn id="361" dur="1" fill="hold">
                                          <p:stCondLst>
                                            <p:cond delay="1999"/>
                                          </p:stCondLst>
                                        </p:cTn>
                                        <p:tgtEl>
                                          <p:spTgt spid="3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7"/>
                                        </p:tgtEl>
                                        <p:attrNameLst>
                                          <p:attrName>ppt_x</p:attrName>
                                        </p:attrNameLst>
                                      </p:cBhvr>
                                      <p:tavLst>
                                        <p:tav tm="0">
                                          <p:val>
                                            <p:strVal val="ppt_x"/>
                                          </p:val>
                                        </p:tav>
                                        <p:tav tm="100000">
                                          <p:val>
                                            <p:strVal val="0-ppt_w/2"/>
                                          </p:val>
                                        </p:tav>
                                      </p:tavLst>
                                    </p:anim>
                                    <p:anim calcmode="lin" valueType="num">
                                      <p:cBhvr additive="base">
                                        <p:cTn id="364" dur="2000"/>
                                        <p:tgtEl>
                                          <p:spTgt spid="37"/>
                                        </p:tgtEl>
                                        <p:attrNameLst>
                                          <p:attrName>ppt_y</p:attrName>
                                        </p:attrNameLst>
                                      </p:cBhvr>
                                      <p:tavLst>
                                        <p:tav tm="0">
                                          <p:val>
                                            <p:strVal val="ppt_y"/>
                                          </p:val>
                                        </p:tav>
                                        <p:tav tm="100000">
                                          <p:val>
                                            <p:strVal val="ppt_y"/>
                                          </p:val>
                                        </p:tav>
                                      </p:tavLst>
                                    </p:anim>
                                    <p:set>
                                      <p:cBhvr>
                                        <p:cTn id="365" dur="1" fill="hold">
                                          <p:stCondLst>
                                            <p:cond delay="1999"/>
                                          </p:stCondLst>
                                        </p:cTn>
                                        <p:tgtEl>
                                          <p:spTgt spid="3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8"/>
                                        </p:tgtEl>
                                        <p:attrNameLst>
                                          <p:attrName>ppt_x</p:attrName>
                                        </p:attrNameLst>
                                      </p:cBhvr>
                                      <p:tavLst>
                                        <p:tav tm="0">
                                          <p:val>
                                            <p:strVal val="ppt_x"/>
                                          </p:val>
                                        </p:tav>
                                        <p:tav tm="100000">
                                          <p:val>
                                            <p:strVal val="0-ppt_w/2"/>
                                          </p:val>
                                        </p:tav>
                                      </p:tavLst>
                                    </p:anim>
                                    <p:anim calcmode="lin" valueType="num">
                                      <p:cBhvr additive="base">
                                        <p:cTn id="368" dur="2000"/>
                                        <p:tgtEl>
                                          <p:spTgt spid="38"/>
                                        </p:tgtEl>
                                        <p:attrNameLst>
                                          <p:attrName>ppt_y</p:attrName>
                                        </p:attrNameLst>
                                      </p:cBhvr>
                                      <p:tavLst>
                                        <p:tav tm="0">
                                          <p:val>
                                            <p:strVal val="ppt_y"/>
                                          </p:val>
                                        </p:tav>
                                        <p:tav tm="100000">
                                          <p:val>
                                            <p:strVal val="ppt_y"/>
                                          </p:val>
                                        </p:tav>
                                      </p:tavLst>
                                    </p:anim>
                                    <p:set>
                                      <p:cBhvr>
                                        <p:cTn id="369" dur="1" fill="hold">
                                          <p:stCondLst>
                                            <p:cond delay="1999"/>
                                          </p:stCondLst>
                                        </p:cTn>
                                        <p:tgtEl>
                                          <p:spTgt spid="3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9"/>
                                        </p:tgtEl>
                                        <p:attrNameLst>
                                          <p:attrName>ppt_x</p:attrName>
                                        </p:attrNameLst>
                                      </p:cBhvr>
                                      <p:tavLst>
                                        <p:tav tm="0">
                                          <p:val>
                                            <p:strVal val="ppt_x"/>
                                          </p:val>
                                        </p:tav>
                                        <p:tav tm="100000">
                                          <p:val>
                                            <p:strVal val="0-ppt_w/2"/>
                                          </p:val>
                                        </p:tav>
                                      </p:tavLst>
                                    </p:anim>
                                    <p:anim calcmode="lin" valueType="num">
                                      <p:cBhvr additive="base">
                                        <p:cTn id="372" dur="2000"/>
                                        <p:tgtEl>
                                          <p:spTgt spid="39"/>
                                        </p:tgtEl>
                                        <p:attrNameLst>
                                          <p:attrName>ppt_y</p:attrName>
                                        </p:attrNameLst>
                                      </p:cBhvr>
                                      <p:tavLst>
                                        <p:tav tm="0">
                                          <p:val>
                                            <p:strVal val="ppt_y"/>
                                          </p:val>
                                        </p:tav>
                                        <p:tav tm="100000">
                                          <p:val>
                                            <p:strVal val="ppt_y"/>
                                          </p:val>
                                        </p:tav>
                                      </p:tavLst>
                                    </p:anim>
                                    <p:set>
                                      <p:cBhvr>
                                        <p:cTn id="373" dur="1" fill="hold">
                                          <p:stCondLst>
                                            <p:cond delay="1999"/>
                                          </p:stCondLst>
                                        </p:cTn>
                                        <p:tgtEl>
                                          <p:spTgt spid="3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0"/>
                                        </p:tgtEl>
                                        <p:attrNameLst>
                                          <p:attrName>ppt_x</p:attrName>
                                        </p:attrNameLst>
                                      </p:cBhvr>
                                      <p:tavLst>
                                        <p:tav tm="0">
                                          <p:val>
                                            <p:strVal val="ppt_x"/>
                                          </p:val>
                                        </p:tav>
                                        <p:tav tm="100000">
                                          <p:val>
                                            <p:strVal val="0-ppt_w/2"/>
                                          </p:val>
                                        </p:tav>
                                      </p:tavLst>
                                    </p:anim>
                                    <p:anim calcmode="lin" valueType="num">
                                      <p:cBhvr additive="base">
                                        <p:cTn id="376" dur="2000"/>
                                        <p:tgtEl>
                                          <p:spTgt spid="40"/>
                                        </p:tgtEl>
                                        <p:attrNameLst>
                                          <p:attrName>ppt_y</p:attrName>
                                        </p:attrNameLst>
                                      </p:cBhvr>
                                      <p:tavLst>
                                        <p:tav tm="0">
                                          <p:val>
                                            <p:strVal val="ppt_y"/>
                                          </p:val>
                                        </p:tav>
                                        <p:tav tm="100000">
                                          <p:val>
                                            <p:strVal val="ppt_y"/>
                                          </p:val>
                                        </p:tav>
                                      </p:tavLst>
                                    </p:anim>
                                    <p:set>
                                      <p:cBhvr>
                                        <p:cTn id="377" dur="1" fill="hold">
                                          <p:stCondLst>
                                            <p:cond delay="1999"/>
                                          </p:stCondLst>
                                        </p:cTn>
                                        <p:tgtEl>
                                          <p:spTgt spid="40"/>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4"/>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8"/>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0"/>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2"/>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7"/>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8"/>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19"/>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0"/>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1"/>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2"/>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3"/>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4"/>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5"/>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7"/>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1"/>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3"/>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4"/>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2"/>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4"/>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5"/>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7"/>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8"/>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39"/>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0"/>
                                        </p:tgtEl>
                                        <p:attrNameLst>
                                          <p:attrName>r</p:attrName>
                                        </p:attrNameLst>
                                      </p:cBhvr>
                                    </p:animRot>
                                  </p:childTnLst>
                                </p:cTn>
                              </p:par>
                              <p:par>
                                <p:cTn id="452" presetID="23" presetClass="entr" presetSubtype="288"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strVal val="4/3*#ppt_w"/>
                                          </p:val>
                                        </p:tav>
                                        <p:tav tm="100000">
                                          <p:val>
                                            <p:strVal val="#ppt_w"/>
                                          </p:val>
                                        </p:tav>
                                      </p:tavLst>
                                    </p:anim>
                                    <p:anim calcmode="lin" valueType="num">
                                      <p:cBhvr>
                                        <p:cTn id="455" dur="2000" fill="hold"/>
                                        <p:tgtEl>
                                          <p:spTgt spid="2"/>
                                        </p:tgtEl>
                                        <p:attrNameLst>
                                          <p:attrName>ppt_h</p:attrName>
                                        </p:attrNameLst>
                                      </p:cBhvr>
                                      <p:tavLst>
                                        <p:tav tm="0">
                                          <p:val>
                                            <p:strVal val="4/3*#ppt_h"/>
                                          </p:val>
                                        </p:tav>
                                        <p:tav tm="100000">
                                          <p:val>
                                            <p:strVal val="#ppt_h"/>
                                          </p:val>
                                        </p:tav>
                                      </p:tavLst>
                                    </p:anim>
                                  </p:childTnLst>
                                </p:cTn>
                              </p:par>
                              <p:par>
                                <p:cTn id="456" presetID="16" presetClass="entr" presetSubtype="37"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Effect transition="in" filter="barn(outVertical)">
                                      <p:cBhvr>
                                        <p:cTn id="4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000100" y="1857370"/>
            <a:ext cx="7215238" cy="1477328"/>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Sus alas son buenas para planear, y también para volar con tanta </a:t>
            </a:r>
            <a:r>
              <a:rPr lang="es-PE" b="1" dirty="0" err="1" smtClean="0">
                <a:effectLst>
                  <a:outerShdw blurRad="38100" dist="38100" dir="2700000" algn="tl">
                    <a:srgbClr val="000000">
                      <a:alpha val="43137"/>
                    </a:srgbClr>
                  </a:outerShdw>
                </a:effectLst>
                <a:latin typeface="Harrington" pitchFamily="82" charset="0"/>
              </a:rPr>
              <a:t>rapidéz</a:t>
            </a:r>
            <a:r>
              <a:rPr lang="es-PE" b="1" dirty="0" smtClean="0">
                <a:effectLst>
                  <a:outerShdw blurRad="38100" dist="38100" dir="2700000" algn="tl">
                    <a:srgbClr val="000000">
                      <a:alpha val="43137"/>
                    </a:srgbClr>
                  </a:outerShdw>
                </a:effectLst>
                <a:latin typeface="Harrington" pitchFamily="82" charset="0"/>
              </a:rPr>
              <a:t> como los halcones, aunque estas aves costeras no se han especializado concretamente en el vuelo, así como tampoco en la marcha ni el buceo para explotar todos los posibles recursos de la franja litoral.</a:t>
            </a:r>
            <a:endParaRPr lang="es-PE" b="1" dirty="0">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JHMDGHJ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png"/>
          <p:cNvPicPr>
            <a:picLocks noChangeAspect="1"/>
          </p:cNvPicPr>
          <p:nvPr/>
        </p:nvPicPr>
        <p:blipFill>
          <a:blip r:embed="rId3"/>
          <a:srcRect l="24218" t="11617" r="33594" b="5476"/>
          <a:stretch>
            <a:fillRect/>
          </a:stretch>
        </p:blipFill>
        <p:spPr>
          <a:xfrm>
            <a:off x="2643174" y="642924"/>
            <a:ext cx="3857652" cy="3857652"/>
          </a:xfrm>
          <a:prstGeom prst="ellipse">
            <a:avLst/>
          </a:prstGeom>
        </p:spPr>
      </p:pic>
      <p:pic>
        <p:nvPicPr>
          <p:cNvPr id="4" name="3 Imagen" descr="2.png"/>
          <p:cNvPicPr>
            <a:picLocks noChangeAspect="1"/>
          </p:cNvPicPr>
          <p:nvPr/>
        </p:nvPicPr>
        <p:blipFill>
          <a:blip r:embed="rId4">
            <a:duotone>
              <a:schemeClr val="accent6">
                <a:shade val="45000"/>
                <a:satMod val="135000"/>
              </a:schemeClr>
              <a:prstClr val="white"/>
            </a:duotone>
            <a:lum contrast="40000"/>
          </a:blip>
          <a:srcRect l="20313" t="1740" r="34375" b="9212"/>
          <a:stretch>
            <a:fillRect/>
          </a:stretch>
        </p:blipFill>
        <p:spPr>
          <a:xfrm>
            <a:off x="2714612" y="642924"/>
            <a:ext cx="3714776" cy="3788765"/>
          </a:xfrm>
          <a:prstGeom prst="ellipse">
            <a:avLst/>
          </a:prstGeom>
        </p:spPr>
      </p:pic>
      <p:sp>
        <p:nvSpPr>
          <p:cNvPr id="5" name="4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6" presetClass="entr" presetSubtype="16"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circle(in)">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FGNF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4692" y="2625329"/>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17602" y="2235681"/>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9792166">
            <a:off x="214126" y="3070709"/>
            <a:ext cx="1702462" cy="2881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210121">
            <a:off x="211562" y="1813779"/>
            <a:ext cx="1750925" cy="26715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8802575">
            <a:off x="597163" y="3445676"/>
            <a:ext cx="1546059" cy="256239"/>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840872">
            <a:off x="470710" y="1471319"/>
            <a:ext cx="1703757" cy="26908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3559110">
            <a:off x="971511" y="1063236"/>
            <a:ext cx="1107008" cy="31880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4306455">
            <a:off x="1415935" y="788174"/>
            <a:ext cx="968645" cy="34150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191360">
            <a:off x="1902869" y="615001"/>
            <a:ext cx="796315" cy="322144"/>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2415087" y="442722"/>
            <a:ext cx="573888" cy="25084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5508930">
            <a:off x="2876621" y="235536"/>
            <a:ext cx="491551" cy="23561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5508930">
            <a:off x="3490885" y="82651"/>
            <a:ext cx="244502" cy="19507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7860363">
            <a:off x="910216" y="3946074"/>
            <a:ext cx="1090048" cy="2799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7222199">
            <a:off x="1363936" y="4195289"/>
            <a:ext cx="931451" cy="2667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741561">
            <a:off x="1859618" y="4367953"/>
            <a:ext cx="753023" cy="26925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a:off x="2259953" y="4560485"/>
            <a:ext cx="619498" cy="23840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6312939">
            <a:off x="2704466" y="4800840"/>
            <a:ext cx="469444" cy="194121"/>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6312939" flipV="1">
            <a:off x="3136320" y="4836743"/>
            <a:ext cx="334021" cy="2433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2576428" y="2625327"/>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1309112">
            <a:off x="2589338" y="2235680"/>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9792166">
            <a:off x="2785862" y="3070707"/>
            <a:ext cx="1702462" cy="2881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2210121">
            <a:off x="2783298" y="1813777"/>
            <a:ext cx="1750925" cy="26715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8802575">
            <a:off x="3168899" y="3445674"/>
            <a:ext cx="1546059" cy="256239"/>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2840872">
            <a:off x="3042446" y="1471318"/>
            <a:ext cx="1703757" cy="26908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3559110">
            <a:off x="3543247" y="1063234"/>
            <a:ext cx="1107008" cy="31880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4306455">
            <a:off x="3987671" y="788172"/>
            <a:ext cx="968645" cy="34150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191360">
            <a:off x="4474605" y="615000"/>
            <a:ext cx="796315" cy="322144"/>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4986823" y="442721"/>
            <a:ext cx="573888" cy="25084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5508930">
            <a:off x="5448357" y="235535"/>
            <a:ext cx="491551" cy="23561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5508930">
            <a:off x="6062621" y="82650"/>
            <a:ext cx="244502" cy="19507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7860363">
            <a:off x="3481952" y="3946073"/>
            <a:ext cx="1090048" cy="2799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222199">
            <a:off x="3935672" y="4195288"/>
            <a:ext cx="931451" cy="2667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741561">
            <a:off x="4431354" y="4367952"/>
            <a:ext cx="753023" cy="26925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a:off x="4831689" y="4560483"/>
            <a:ext cx="619498" cy="23840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6312939">
            <a:off x="5276202" y="4800839"/>
            <a:ext cx="469444" cy="194121"/>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6312939" flipV="1">
            <a:off x="5708056" y="4836741"/>
            <a:ext cx="334021" cy="2433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0800000">
            <a:off x="5407440" y="2625327"/>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11309112">
            <a:off x="5420350" y="2235680"/>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9792166">
            <a:off x="5616874" y="3070707"/>
            <a:ext cx="1702462" cy="2881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12210121">
            <a:off x="5614310" y="1813777"/>
            <a:ext cx="1750925" cy="26715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8802575">
            <a:off x="5999911" y="3445674"/>
            <a:ext cx="1546059" cy="256239"/>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2840872">
            <a:off x="5873458" y="1471318"/>
            <a:ext cx="1703757" cy="26908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3559110">
            <a:off x="6374259" y="1063234"/>
            <a:ext cx="1107008" cy="31880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4306455">
            <a:off x="6818683" y="788172"/>
            <a:ext cx="968645" cy="34150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191360">
            <a:off x="7305617" y="615000"/>
            <a:ext cx="796315" cy="322144"/>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5508930">
            <a:off x="7817835" y="442721"/>
            <a:ext cx="573888" cy="25084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5508930">
            <a:off x="8279369" y="235535"/>
            <a:ext cx="491551" cy="23561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7860363">
            <a:off x="6312964" y="3946073"/>
            <a:ext cx="1090048" cy="2799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7222199">
            <a:off x="6766684" y="4195288"/>
            <a:ext cx="931451" cy="2667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6741561">
            <a:off x="7262366" y="4367952"/>
            <a:ext cx="753023" cy="26925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312939">
            <a:off x="7662701" y="4560483"/>
            <a:ext cx="619498" cy="23840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6312939">
            <a:off x="8107214" y="4800839"/>
            <a:ext cx="469444" cy="194121"/>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6312939" flipV="1">
            <a:off x="8539068" y="4836741"/>
            <a:ext cx="334021" cy="2433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1+#ppt_w/2"/>
                                          </p:val>
                                        </p:tav>
                                        <p:tav tm="100000">
                                          <p:val>
                                            <p:strVal val="#ppt_x"/>
                                          </p:val>
                                        </p:tav>
                                      </p:tavLst>
                                    </p:anim>
                                    <p:anim calcmode="lin" valueType="num">
                                      <p:cBhvr additive="base">
                                        <p:cTn id="122" dur="2000" fill="hold"/>
                                        <p:tgtEl>
                                          <p:spTgt spid="3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1+#ppt_w/2"/>
                                          </p:val>
                                        </p:tav>
                                        <p:tav tm="100000">
                                          <p:val>
                                            <p:strVal val="#ppt_x"/>
                                          </p:val>
                                        </p:tav>
                                      </p:tavLst>
                                    </p:anim>
                                    <p:anim calcmode="lin" valueType="num">
                                      <p:cBhvr additive="base">
                                        <p:cTn id="126" dur="2000" fill="hold"/>
                                        <p:tgtEl>
                                          <p:spTgt spid="34"/>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1+#ppt_w/2"/>
                                          </p:val>
                                        </p:tav>
                                        <p:tav tm="100000">
                                          <p:val>
                                            <p:strVal val="#ppt_x"/>
                                          </p:val>
                                        </p:tav>
                                      </p:tavLst>
                                    </p:anim>
                                    <p:anim calcmode="lin" valueType="num">
                                      <p:cBhvr additive="base">
                                        <p:cTn id="130" dur="2000" fill="hold"/>
                                        <p:tgtEl>
                                          <p:spTgt spid="35"/>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1+#ppt_w/2"/>
                                          </p:val>
                                        </p:tav>
                                        <p:tav tm="100000">
                                          <p:val>
                                            <p:strVal val="#ppt_x"/>
                                          </p:val>
                                        </p:tav>
                                      </p:tavLst>
                                    </p:anim>
                                    <p:anim calcmode="lin" valueType="num">
                                      <p:cBhvr additive="base">
                                        <p:cTn id="134" dur="2000" fill="hold"/>
                                        <p:tgtEl>
                                          <p:spTgt spid="36"/>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1+#ppt_w/2"/>
                                          </p:val>
                                        </p:tav>
                                        <p:tav tm="100000">
                                          <p:val>
                                            <p:strVal val="#ppt_x"/>
                                          </p:val>
                                        </p:tav>
                                      </p:tavLst>
                                    </p:anim>
                                    <p:anim calcmode="lin" valueType="num">
                                      <p:cBhvr additive="base">
                                        <p:cTn id="138" dur="2000" fill="hold"/>
                                        <p:tgtEl>
                                          <p:spTgt spid="37"/>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1+#ppt_w/2"/>
                                          </p:val>
                                        </p:tav>
                                        <p:tav tm="100000">
                                          <p:val>
                                            <p:strVal val="#ppt_x"/>
                                          </p:val>
                                        </p:tav>
                                      </p:tavLst>
                                    </p:anim>
                                    <p:anim calcmode="lin" valueType="num">
                                      <p:cBhvr additive="base">
                                        <p:cTn id="142" dur="2000" fill="hold"/>
                                        <p:tgtEl>
                                          <p:spTgt spid="38"/>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1+#ppt_w/2"/>
                                          </p:val>
                                        </p:tav>
                                        <p:tav tm="100000">
                                          <p:val>
                                            <p:strVal val="#ppt_x"/>
                                          </p:val>
                                        </p:tav>
                                      </p:tavLst>
                                    </p:anim>
                                    <p:anim calcmode="lin" valueType="num">
                                      <p:cBhvr additive="base">
                                        <p:cTn id="146" dur="2000" fill="hold"/>
                                        <p:tgtEl>
                                          <p:spTgt spid="39"/>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1+#ppt_w/2"/>
                                          </p:val>
                                        </p:tav>
                                        <p:tav tm="100000">
                                          <p:val>
                                            <p:strVal val="#ppt_x"/>
                                          </p:val>
                                        </p:tav>
                                      </p:tavLst>
                                    </p:anim>
                                    <p:anim calcmode="lin" valueType="num">
                                      <p:cBhvr additive="base">
                                        <p:cTn id="150" dur="2000" fill="hold"/>
                                        <p:tgtEl>
                                          <p:spTgt spid="40"/>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1+#ppt_w/2"/>
                                          </p:val>
                                        </p:tav>
                                        <p:tav tm="100000">
                                          <p:val>
                                            <p:strVal val="#ppt_x"/>
                                          </p:val>
                                        </p:tav>
                                      </p:tavLst>
                                    </p:anim>
                                    <p:anim calcmode="lin" valueType="num">
                                      <p:cBhvr additive="base">
                                        <p:cTn id="154" dur="2000" fill="hold"/>
                                        <p:tgtEl>
                                          <p:spTgt spid="41"/>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1+#ppt_w/2"/>
                                          </p:val>
                                        </p:tav>
                                        <p:tav tm="100000">
                                          <p:val>
                                            <p:strVal val="#ppt_x"/>
                                          </p:val>
                                        </p:tav>
                                      </p:tavLst>
                                    </p:anim>
                                    <p:anim calcmode="lin" valueType="num">
                                      <p:cBhvr additive="base">
                                        <p:cTn id="158" dur="2000" fill="hold"/>
                                        <p:tgtEl>
                                          <p:spTgt spid="42"/>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1+#ppt_w/2"/>
                                          </p:val>
                                        </p:tav>
                                        <p:tav tm="100000">
                                          <p:val>
                                            <p:strVal val="#ppt_x"/>
                                          </p:val>
                                        </p:tav>
                                      </p:tavLst>
                                    </p:anim>
                                    <p:anim calcmode="lin" valueType="num">
                                      <p:cBhvr additive="base">
                                        <p:cTn id="162" dur="2000" fill="hold"/>
                                        <p:tgtEl>
                                          <p:spTgt spid="43"/>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1+#ppt_w/2"/>
                                          </p:val>
                                        </p:tav>
                                        <p:tav tm="100000">
                                          <p:val>
                                            <p:strVal val="#ppt_x"/>
                                          </p:val>
                                        </p:tav>
                                      </p:tavLst>
                                    </p:anim>
                                    <p:anim calcmode="lin" valueType="num">
                                      <p:cBhvr additive="base">
                                        <p:cTn id="166" dur="2000" fill="hold"/>
                                        <p:tgtEl>
                                          <p:spTgt spid="44"/>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1+#ppt_w/2"/>
                                          </p:val>
                                        </p:tav>
                                        <p:tav tm="100000">
                                          <p:val>
                                            <p:strVal val="#ppt_x"/>
                                          </p:val>
                                        </p:tav>
                                      </p:tavLst>
                                    </p:anim>
                                    <p:anim calcmode="lin" valueType="num">
                                      <p:cBhvr additive="base">
                                        <p:cTn id="170" dur="2000" fill="hold"/>
                                        <p:tgtEl>
                                          <p:spTgt spid="45"/>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1+#ppt_w/2"/>
                                          </p:val>
                                        </p:tav>
                                        <p:tav tm="100000">
                                          <p:val>
                                            <p:strVal val="#ppt_x"/>
                                          </p:val>
                                        </p:tav>
                                      </p:tavLst>
                                    </p:anim>
                                    <p:anim calcmode="lin" valueType="num">
                                      <p:cBhvr additive="base">
                                        <p:cTn id="174" dur="2000" fill="hold"/>
                                        <p:tgtEl>
                                          <p:spTgt spid="46"/>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1+#ppt_w/2"/>
                                          </p:val>
                                        </p:tav>
                                        <p:tav tm="100000">
                                          <p:val>
                                            <p:strVal val="#ppt_x"/>
                                          </p:val>
                                        </p:tav>
                                      </p:tavLst>
                                    </p:anim>
                                    <p:anim calcmode="lin" valueType="num">
                                      <p:cBhvr additive="base">
                                        <p:cTn id="178" dur="2000" fill="hold"/>
                                        <p:tgtEl>
                                          <p:spTgt spid="47"/>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1+#ppt_w/2"/>
                                          </p:val>
                                        </p:tav>
                                        <p:tav tm="100000">
                                          <p:val>
                                            <p:strVal val="#ppt_x"/>
                                          </p:val>
                                        </p:tav>
                                      </p:tavLst>
                                    </p:anim>
                                    <p:anim calcmode="lin" valueType="num">
                                      <p:cBhvr additive="base">
                                        <p:cTn id="182" dur="2000" fill="hold"/>
                                        <p:tgtEl>
                                          <p:spTgt spid="48"/>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9"/>
                                        </p:tgtEl>
                                        <p:attrNameLst>
                                          <p:attrName>style.visibility</p:attrName>
                                        </p:attrNameLst>
                                      </p:cBhvr>
                                      <p:to>
                                        <p:strVal val="visible"/>
                                      </p:to>
                                    </p:set>
                                    <p:anim calcmode="lin" valueType="num">
                                      <p:cBhvr additive="base">
                                        <p:cTn id="185" dur="2000" fill="hold"/>
                                        <p:tgtEl>
                                          <p:spTgt spid="49"/>
                                        </p:tgtEl>
                                        <p:attrNameLst>
                                          <p:attrName>ppt_x</p:attrName>
                                        </p:attrNameLst>
                                      </p:cBhvr>
                                      <p:tavLst>
                                        <p:tav tm="0">
                                          <p:val>
                                            <p:strVal val="1+#ppt_w/2"/>
                                          </p:val>
                                        </p:tav>
                                        <p:tav tm="100000">
                                          <p:val>
                                            <p:strVal val="#ppt_x"/>
                                          </p:val>
                                        </p:tav>
                                      </p:tavLst>
                                    </p:anim>
                                    <p:anim calcmode="lin" valueType="num">
                                      <p:cBhvr additive="base">
                                        <p:cTn id="186" dur="2000" fill="hold"/>
                                        <p:tgtEl>
                                          <p:spTgt spid="49"/>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50"/>
                                        </p:tgtEl>
                                        <p:attrNameLst>
                                          <p:attrName>style.visibility</p:attrName>
                                        </p:attrNameLst>
                                      </p:cBhvr>
                                      <p:to>
                                        <p:strVal val="visible"/>
                                      </p:to>
                                    </p:set>
                                    <p:anim calcmode="lin" valueType="num">
                                      <p:cBhvr additive="base">
                                        <p:cTn id="189" dur="2000" fill="hold"/>
                                        <p:tgtEl>
                                          <p:spTgt spid="50"/>
                                        </p:tgtEl>
                                        <p:attrNameLst>
                                          <p:attrName>ppt_x</p:attrName>
                                        </p:attrNameLst>
                                      </p:cBhvr>
                                      <p:tavLst>
                                        <p:tav tm="0">
                                          <p:val>
                                            <p:strVal val="1+#ppt_w/2"/>
                                          </p:val>
                                        </p:tav>
                                        <p:tav tm="100000">
                                          <p:val>
                                            <p:strVal val="#ppt_x"/>
                                          </p:val>
                                        </p:tav>
                                      </p:tavLst>
                                    </p:anim>
                                    <p:anim calcmode="lin" valueType="num">
                                      <p:cBhvr additive="base">
                                        <p:cTn id="190" dur="2000" fill="hold"/>
                                        <p:tgtEl>
                                          <p:spTgt spid="50"/>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1"/>
                                        </p:tgtEl>
                                        <p:attrNameLst>
                                          <p:attrName>style.visibility</p:attrName>
                                        </p:attrNameLst>
                                      </p:cBhvr>
                                      <p:to>
                                        <p:strVal val="visible"/>
                                      </p:to>
                                    </p:set>
                                    <p:anim calcmode="lin" valueType="num">
                                      <p:cBhvr additive="base">
                                        <p:cTn id="193" dur="2000" fill="hold"/>
                                        <p:tgtEl>
                                          <p:spTgt spid="51"/>
                                        </p:tgtEl>
                                        <p:attrNameLst>
                                          <p:attrName>ppt_x</p:attrName>
                                        </p:attrNameLst>
                                      </p:cBhvr>
                                      <p:tavLst>
                                        <p:tav tm="0">
                                          <p:val>
                                            <p:strVal val="1+#ppt_w/2"/>
                                          </p:val>
                                        </p:tav>
                                        <p:tav tm="100000">
                                          <p:val>
                                            <p:strVal val="#ppt_x"/>
                                          </p:val>
                                        </p:tav>
                                      </p:tavLst>
                                    </p:anim>
                                    <p:anim calcmode="lin" valueType="num">
                                      <p:cBhvr additive="base">
                                        <p:cTn id="194" dur="2000" fill="hold"/>
                                        <p:tgtEl>
                                          <p:spTgt spid="51"/>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2"/>
                                        </p:tgtEl>
                                        <p:attrNameLst>
                                          <p:attrName>style.visibility</p:attrName>
                                        </p:attrNameLst>
                                      </p:cBhvr>
                                      <p:to>
                                        <p:strVal val="visible"/>
                                      </p:to>
                                    </p:set>
                                    <p:anim calcmode="lin" valueType="num">
                                      <p:cBhvr additive="base">
                                        <p:cTn id="197" dur="2000" fill="hold"/>
                                        <p:tgtEl>
                                          <p:spTgt spid="52"/>
                                        </p:tgtEl>
                                        <p:attrNameLst>
                                          <p:attrName>ppt_x</p:attrName>
                                        </p:attrNameLst>
                                      </p:cBhvr>
                                      <p:tavLst>
                                        <p:tav tm="0">
                                          <p:val>
                                            <p:strVal val="1+#ppt_w/2"/>
                                          </p:val>
                                        </p:tav>
                                        <p:tav tm="100000">
                                          <p:val>
                                            <p:strVal val="#ppt_x"/>
                                          </p:val>
                                        </p:tav>
                                      </p:tavLst>
                                    </p:anim>
                                    <p:anim calcmode="lin" valueType="num">
                                      <p:cBhvr additive="base">
                                        <p:cTn id="198" dur="2000" fill="hold"/>
                                        <p:tgtEl>
                                          <p:spTgt spid="52"/>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3"/>
                                        </p:tgtEl>
                                        <p:attrNameLst>
                                          <p:attrName>style.visibility</p:attrName>
                                        </p:attrNameLst>
                                      </p:cBhvr>
                                      <p:to>
                                        <p:strVal val="visible"/>
                                      </p:to>
                                    </p:set>
                                    <p:anim calcmode="lin" valueType="num">
                                      <p:cBhvr additive="base">
                                        <p:cTn id="201" dur="2000" fill="hold"/>
                                        <p:tgtEl>
                                          <p:spTgt spid="53"/>
                                        </p:tgtEl>
                                        <p:attrNameLst>
                                          <p:attrName>ppt_x</p:attrName>
                                        </p:attrNameLst>
                                      </p:cBhvr>
                                      <p:tavLst>
                                        <p:tav tm="0">
                                          <p:val>
                                            <p:strVal val="1+#ppt_w/2"/>
                                          </p:val>
                                        </p:tav>
                                        <p:tav tm="100000">
                                          <p:val>
                                            <p:strVal val="#ppt_x"/>
                                          </p:val>
                                        </p:tav>
                                      </p:tavLst>
                                    </p:anim>
                                    <p:anim calcmode="lin" valueType="num">
                                      <p:cBhvr additive="base">
                                        <p:cTn id="202" dur="2000" fill="hold"/>
                                        <p:tgtEl>
                                          <p:spTgt spid="53"/>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4"/>
                                        </p:tgtEl>
                                        <p:attrNameLst>
                                          <p:attrName>style.visibility</p:attrName>
                                        </p:attrNameLst>
                                      </p:cBhvr>
                                      <p:to>
                                        <p:strVal val="visible"/>
                                      </p:to>
                                    </p:set>
                                    <p:anim calcmode="lin" valueType="num">
                                      <p:cBhvr additive="base">
                                        <p:cTn id="205" dur="2000" fill="hold"/>
                                        <p:tgtEl>
                                          <p:spTgt spid="54"/>
                                        </p:tgtEl>
                                        <p:attrNameLst>
                                          <p:attrName>ppt_x</p:attrName>
                                        </p:attrNameLst>
                                      </p:cBhvr>
                                      <p:tavLst>
                                        <p:tav tm="0">
                                          <p:val>
                                            <p:strVal val="1+#ppt_w/2"/>
                                          </p:val>
                                        </p:tav>
                                        <p:tav tm="100000">
                                          <p:val>
                                            <p:strVal val="#ppt_x"/>
                                          </p:val>
                                        </p:tav>
                                      </p:tavLst>
                                    </p:anim>
                                    <p:anim calcmode="lin" valueType="num">
                                      <p:cBhvr additive="base">
                                        <p:cTn id="206" dur="2000" fill="hold"/>
                                        <p:tgtEl>
                                          <p:spTgt spid="54"/>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5"/>
                                        </p:tgtEl>
                                        <p:attrNameLst>
                                          <p:attrName>style.visibility</p:attrName>
                                        </p:attrNameLst>
                                      </p:cBhvr>
                                      <p:to>
                                        <p:strVal val="visible"/>
                                      </p:to>
                                    </p:set>
                                    <p:anim calcmode="lin" valueType="num">
                                      <p:cBhvr additive="base">
                                        <p:cTn id="209" dur="2000" fill="hold"/>
                                        <p:tgtEl>
                                          <p:spTgt spid="55"/>
                                        </p:tgtEl>
                                        <p:attrNameLst>
                                          <p:attrName>ppt_x</p:attrName>
                                        </p:attrNameLst>
                                      </p:cBhvr>
                                      <p:tavLst>
                                        <p:tav tm="0">
                                          <p:val>
                                            <p:strVal val="1+#ppt_w/2"/>
                                          </p:val>
                                        </p:tav>
                                        <p:tav tm="100000">
                                          <p:val>
                                            <p:strVal val="#ppt_x"/>
                                          </p:val>
                                        </p:tav>
                                      </p:tavLst>
                                    </p:anim>
                                    <p:anim calcmode="lin" valueType="num">
                                      <p:cBhvr additive="base">
                                        <p:cTn id="210" dur="2000" fill="hold"/>
                                        <p:tgtEl>
                                          <p:spTgt spid="55"/>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6"/>
                                        </p:tgtEl>
                                        <p:attrNameLst>
                                          <p:attrName>style.visibility</p:attrName>
                                        </p:attrNameLst>
                                      </p:cBhvr>
                                      <p:to>
                                        <p:strVal val="visible"/>
                                      </p:to>
                                    </p:set>
                                    <p:anim calcmode="lin" valueType="num">
                                      <p:cBhvr additive="base">
                                        <p:cTn id="213" dur="2000" fill="hold"/>
                                        <p:tgtEl>
                                          <p:spTgt spid="56"/>
                                        </p:tgtEl>
                                        <p:attrNameLst>
                                          <p:attrName>ppt_x</p:attrName>
                                        </p:attrNameLst>
                                      </p:cBhvr>
                                      <p:tavLst>
                                        <p:tav tm="0">
                                          <p:val>
                                            <p:strVal val="1+#ppt_w/2"/>
                                          </p:val>
                                        </p:tav>
                                        <p:tav tm="100000">
                                          <p:val>
                                            <p:strVal val="#ppt_x"/>
                                          </p:val>
                                        </p:tav>
                                      </p:tavLst>
                                    </p:anim>
                                    <p:anim calcmode="lin" valueType="num">
                                      <p:cBhvr additive="base">
                                        <p:cTn id="214" dur="2000" fill="hold"/>
                                        <p:tgtEl>
                                          <p:spTgt spid="56"/>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7"/>
                                        </p:tgtEl>
                                        <p:attrNameLst>
                                          <p:attrName>style.visibility</p:attrName>
                                        </p:attrNameLst>
                                      </p:cBhvr>
                                      <p:to>
                                        <p:strVal val="visible"/>
                                      </p:to>
                                    </p:set>
                                    <p:anim calcmode="lin" valueType="num">
                                      <p:cBhvr additive="base">
                                        <p:cTn id="217" dur="2000" fill="hold"/>
                                        <p:tgtEl>
                                          <p:spTgt spid="57"/>
                                        </p:tgtEl>
                                        <p:attrNameLst>
                                          <p:attrName>ppt_x</p:attrName>
                                        </p:attrNameLst>
                                      </p:cBhvr>
                                      <p:tavLst>
                                        <p:tav tm="0">
                                          <p:val>
                                            <p:strVal val="1+#ppt_w/2"/>
                                          </p:val>
                                        </p:tav>
                                        <p:tav tm="100000">
                                          <p:val>
                                            <p:strVal val="#ppt_x"/>
                                          </p:val>
                                        </p:tav>
                                      </p:tavLst>
                                    </p:anim>
                                    <p:anim calcmode="lin" valueType="num">
                                      <p:cBhvr additive="base">
                                        <p:cTn id="218" dur="2000" fill="hold"/>
                                        <p:tgtEl>
                                          <p:spTgt spid="57"/>
                                        </p:tgtEl>
                                        <p:attrNameLst>
                                          <p:attrName>ppt_y</p:attrName>
                                        </p:attrNameLst>
                                      </p:cBhvr>
                                      <p:tavLst>
                                        <p:tav tm="0">
                                          <p:val>
                                            <p:strVal val="#ppt_y"/>
                                          </p:val>
                                        </p:tav>
                                        <p:tav tm="100000">
                                          <p:val>
                                            <p:strVal val="#ppt_y"/>
                                          </p:val>
                                        </p:tav>
                                      </p:tavLst>
                                    </p:anim>
                                  </p:childTnLst>
                                </p:cTn>
                              </p:par>
                              <p:par>
                                <p:cTn id="219" presetID="8" presetClass="emph" presetSubtype="0" fill="hold" grpId="1" nodeType="withEffect">
                                  <p:stCondLst>
                                    <p:cond delay="0"/>
                                  </p:stCondLst>
                                  <p:childTnLst>
                                    <p:animRot by="21600000">
                                      <p:cBhvr>
                                        <p:cTn id="220" dur="2000" fill="hold"/>
                                        <p:tgtEl>
                                          <p:spTgt spid="5"/>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6"/>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7"/>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8"/>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9"/>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0"/>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1"/>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2"/>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3"/>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4"/>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5"/>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6"/>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7"/>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8"/>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9"/>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0"/>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1"/>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2"/>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3"/>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4"/>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5"/>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6"/>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7"/>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8"/>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9"/>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0"/>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31"/>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2"/>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3"/>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4"/>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5"/>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6"/>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7"/>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8"/>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9"/>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40"/>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41"/>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42"/>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3"/>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4"/>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5"/>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6"/>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7"/>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8"/>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9"/>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50"/>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51"/>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52"/>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3"/>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4"/>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5"/>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6"/>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7"/>
                                        </p:tgtEl>
                                        <p:attrNameLst>
                                          <p:attrName>r</p:attrName>
                                        </p:attrNameLst>
                                      </p:cBhvr>
                                    </p:animRot>
                                  </p:childTnLst>
                                </p:cTn>
                              </p:par>
                            </p:childTnLst>
                          </p:cTn>
                        </p:par>
                        <p:par>
                          <p:cTn id="325" fill="hold">
                            <p:stCondLst>
                              <p:cond delay="2000"/>
                            </p:stCondLst>
                            <p:childTnLst>
                              <p:par>
                                <p:cTn id="326" presetID="2" presetClass="exit" presetSubtype="2" fill="hold" grpId="2" nodeType="afterEffect">
                                  <p:stCondLst>
                                    <p:cond delay="0"/>
                                  </p:stCondLst>
                                  <p:childTnLst>
                                    <p:anim calcmode="lin" valueType="num">
                                      <p:cBhvr additive="base">
                                        <p:cTn id="327" dur="2000"/>
                                        <p:tgtEl>
                                          <p:spTgt spid="5"/>
                                        </p:tgtEl>
                                        <p:attrNameLst>
                                          <p:attrName>ppt_x</p:attrName>
                                        </p:attrNameLst>
                                      </p:cBhvr>
                                      <p:tavLst>
                                        <p:tav tm="0">
                                          <p:val>
                                            <p:strVal val="ppt_x"/>
                                          </p:val>
                                        </p:tav>
                                        <p:tav tm="100000">
                                          <p:val>
                                            <p:strVal val="1+ppt_w/2"/>
                                          </p:val>
                                        </p:tav>
                                      </p:tavLst>
                                    </p:anim>
                                    <p:anim calcmode="lin" valueType="num">
                                      <p:cBhvr additive="base">
                                        <p:cTn id="328" dur="2000"/>
                                        <p:tgtEl>
                                          <p:spTgt spid="5"/>
                                        </p:tgtEl>
                                        <p:attrNameLst>
                                          <p:attrName>ppt_y</p:attrName>
                                        </p:attrNameLst>
                                      </p:cBhvr>
                                      <p:tavLst>
                                        <p:tav tm="0">
                                          <p:val>
                                            <p:strVal val="ppt_y"/>
                                          </p:val>
                                        </p:tav>
                                        <p:tav tm="100000">
                                          <p:val>
                                            <p:strVal val="ppt_y"/>
                                          </p:val>
                                        </p:tav>
                                      </p:tavLst>
                                    </p:anim>
                                    <p:set>
                                      <p:cBhvr>
                                        <p:cTn id="329" dur="1" fill="hold">
                                          <p:stCondLst>
                                            <p:cond delay="1999"/>
                                          </p:stCondLst>
                                        </p:cTn>
                                        <p:tgtEl>
                                          <p:spTgt spid="5"/>
                                        </p:tgtEl>
                                        <p:attrNameLst>
                                          <p:attrName>style.visibility</p:attrName>
                                        </p:attrNameLst>
                                      </p:cBhvr>
                                      <p:to>
                                        <p:strVal val="hidden"/>
                                      </p:to>
                                    </p:set>
                                  </p:childTnLst>
                                </p:cTn>
                              </p:par>
                              <p:par>
                                <p:cTn id="330" presetID="2" presetClass="exit" presetSubtype="2" fill="hold" grpId="2" nodeType="withEffect">
                                  <p:stCondLst>
                                    <p:cond delay="0"/>
                                  </p:stCondLst>
                                  <p:childTnLst>
                                    <p:anim calcmode="lin" valueType="num">
                                      <p:cBhvr additive="base">
                                        <p:cTn id="331" dur="2000"/>
                                        <p:tgtEl>
                                          <p:spTgt spid="6"/>
                                        </p:tgtEl>
                                        <p:attrNameLst>
                                          <p:attrName>ppt_x</p:attrName>
                                        </p:attrNameLst>
                                      </p:cBhvr>
                                      <p:tavLst>
                                        <p:tav tm="0">
                                          <p:val>
                                            <p:strVal val="ppt_x"/>
                                          </p:val>
                                        </p:tav>
                                        <p:tav tm="100000">
                                          <p:val>
                                            <p:strVal val="1+ppt_w/2"/>
                                          </p:val>
                                        </p:tav>
                                      </p:tavLst>
                                    </p:anim>
                                    <p:anim calcmode="lin" valueType="num">
                                      <p:cBhvr additive="base">
                                        <p:cTn id="332" dur="2000"/>
                                        <p:tgtEl>
                                          <p:spTgt spid="6"/>
                                        </p:tgtEl>
                                        <p:attrNameLst>
                                          <p:attrName>ppt_y</p:attrName>
                                        </p:attrNameLst>
                                      </p:cBhvr>
                                      <p:tavLst>
                                        <p:tav tm="0">
                                          <p:val>
                                            <p:strVal val="ppt_y"/>
                                          </p:val>
                                        </p:tav>
                                        <p:tav tm="100000">
                                          <p:val>
                                            <p:strVal val="ppt_y"/>
                                          </p:val>
                                        </p:tav>
                                      </p:tavLst>
                                    </p:anim>
                                    <p:set>
                                      <p:cBhvr>
                                        <p:cTn id="333" dur="1" fill="hold">
                                          <p:stCondLst>
                                            <p:cond delay="1999"/>
                                          </p:stCondLst>
                                        </p:cTn>
                                        <p:tgtEl>
                                          <p:spTgt spid="6"/>
                                        </p:tgtEl>
                                        <p:attrNameLst>
                                          <p:attrName>style.visibility</p:attrName>
                                        </p:attrNameLst>
                                      </p:cBhvr>
                                      <p:to>
                                        <p:strVal val="hidden"/>
                                      </p:to>
                                    </p:set>
                                  </p:childTnLst>
                                </p:cTn>
                              </p:par>
                              <p:par>
                                <p:cTn id="334" presetID="2" presetClass="exit" presetSubtype="2" fill="hold" grpId="2" nodeType="withEffect">
                                  <p:stCondLst>
                                    <p:cond delay="0"/>
                                  </p:stCondLst>
                                  <p:childTnLst>
                                    <p:anim calcmode="lin" valueType="num">
                                      <p:cBhvr additive="base">
                                        <p:cTn id="335" dur="2000"/>
                                        <p:tgtEl>
                                          <p:spTgt spid="7"/>
                                        </p:tgtEl>
                                        <p:attrNameLst>
                                          <p:attrName>ppt_x</p:attrName>
                                        </p:attrNameLst>
                                      </p:cBhvr>
                                      <p:tavLst>
                                        <p:tav tm="0">
                                          <p:val>
                                            <p:strVal val="ppt_x"/>
                                          </p:val>
                                        </p:tav>
                                        <p:tav tm="100000">
                                          <p:val>
                                            <p:strVal val="1+ppt_w/2"/>
                                          </p:val>
                                        </p:tav>
                                      </p:tavLst>
                                    </p:anim>
                                    <p:anim calcmode="lin" valueType="num">
                                      <p:cBhvr additive="base">
                                        <p:cTn id="336" dur="2000"/>
                                        <p:tgtEl>
                                          <p:spTgt spid="7"/>
                                        </p:tgtEl>
                                        <p:attrNameLst>
                                          <p:attrName>ppt_y</p:attrName>
                                        </p:attrNameLst>
                                      </p:cBhvr>
                                      <p:tavLst>
                                        <p:tav tm="0">
                                          <p:val>
                                            <p:strVal val="ppt_y"/>
                                          </p:val>
                                        </p:tav>
                                        <p:tav tm="100000">
                                          <p:val>
                                            <p:strVal val="ppt_y"/>
                                          </p:val>
                                        </p:tav>
                                      </p:tavLst>
                                    </p:anim>
                                    <p:set>
                                      <p:cBhvr>
                                        <p:cTn id="337" dur="1" fill="hold">
                                          <p:stCondLst>
                                            <p:cond delay="1999"/>
                                          </p:stCondLst>
                                        </p:cTn>
                                        <p:tgtEl>
                                          <p:spTgt spid="7"/>
                                        </p:tgtEl>
                                        <p:attrNameLst>
                                          <p:attrName>style.visibility</p:attrName>
                                        </p:attrNameLst>
                                      </p:cBhvr>
                                      <p:to>
                                        <p:strVal val="hidden"/>
                                      </p:to>
                                    </p:set>
                                  </p:childTnLst>
                                </p:cTn>
                              </p:par>
                              <p:par>
                                <p:cTn id="338" presetID="2" presetClass="exit" presetSubtype="2" fill="hold" grpId="2" nodeType="withEffect">
                                  <p:stCondLst>
                                    <p:cond delay="0"/>
                                  </p:stCondLst>
                                  <p:childTnLst>
                                    <p:anim calcmode="lin" valueType="num">
                                      <p:cBhvr additive="base">
                                        <p:cTn id="339" dur="2000"/>
                                        <p:tgtEl>
                                          <p:spTgt spid="8"/>
                                        </p:tgtEl>
                                        <p:attrNameLst>
                                          <p:attrName>ppt_x</p:attrName>
                                        </p:attrNameLst>
                                      </p:cBhvr>
                                      <p:tavLst>
                                        <p:tav tm="0">
                                          <p:val>
                                            <p:strVal val="ppt_x"/>
                                          </p:val>
                                        </p:tav>
                                        <p:tav tm="100000">
                                          <p:val>
                                            <p:strVal val="1+ppt_w/2"/>
                                          </p:val>
                                        </p:tav>
                                      </p:tavLst>
                                    </p:anim>
                                    <p:anim calcmode="lin" valueType="num">
                                      <p:cBhvr additive="base">
                                        <p:cTn id="340" dur="2000"/>
                                        <p:tgtEl>
                                          <p:spTgt spid="8"/>
                                        </p:tgtEl>
                                        <p:attrNameLst>
                                          <p:attrName>ppt_y</p:attrName>
                                        </p:attrNameLst>
                                      </p:cBhvr>
                                      <p:tavLst>
                                        <p:tav tm="0">
                                          <p:val>
                                            <p:strVal val="ppt_y"/>
                                          </p:val>
                                        </p:tav>
                                        <p:tav tm="100000">
                                          <p:val>
                                            <p:strVal val="ppt_y"/>
                                          </p:val>
                                        </p:tav>
                                      </p:tavLst>
                                    </p:anim>
                                    <p:set>
                                      <p:cBhvr>
                                        <p:cTn id="341" dur="1" fill="hold">
                                          <p:stCondLst>
                                            <p:cond delay="1999"/>
                                          </p:stCondLst>
                                        </p:cTn>
                                        <p:tgtEl>
                                          <p:spTgt spid="8"/>
                                        </p:tgtEl>
                                        <p:attrNameLst>
                                          <p:attrName>style.visibility</p:attrName>
                                        </p:attrNameLst>
                                      </p:cBhvr>
                                      <p:to>
                                        <p:strVal val="hidden"/>
                                      </p:to>
                                    </p:set>
                                  </p:childTnLst>
                                </p:cTn>
                              </p:par>
                              <p:par>
                                <p:cTn id="342" presetID="2" presetClass="exit" presetSubtype="2" fill="hold" grpId="2" nodeType="withEffect">
                                  <p:stCondLst>
                                    <p:cond delay="0"/>
                                  </p:stCondLst>
                                  <p:childTnLst>
                                    <p:anim calcmode="lin" valueType="num">
                                      <p:cBhvr additive="base">
                                        <p:cTn id="343" dur="2000"/>
                                        <p:tgtEl>
                                          <p:spTgt spid="9"/>
                                        </p:tgtEl>
                                        <p:attrNameLst>
                                          <p:attrName>ppt_x</p:attrName>
                                        </p:attrNameLst>
                                      </p:cBhvr>
                                      <p:tavLst>
                                        <p:tav tm="0">
                                          <p:val>
                                            <p:strVal val="ppt_x"/>
                                          </p:val>
                                        </p:tav>
                                        <p:tav tm="100000">
                                          <p:val>
                                            <p:strVal val="1+ppt_w/2"/>
                                          </p:val>
                                        </p:tav>
                                      </p:tavLst>
                                    </p:anim>
                                    <p:anim calcmode="lin" valueType="num">
                                      <p:cBhvr additive="base">
                                        <p:cTn id="344" dur="2000"/>
                                        <p:tgtEl>
                                          <p:spTgt spid="9"/>
                                        </p:tgtEl>
                                        <p:attrNameLst>
                                          <p:attrName>ppt_y</p:attrName>
                                        </p:attrNameLst>
                                      </p:cBhvr>
                                      <p:tavLst>
                                        <p:tav tm="0">
                                          <p:val>
                                            <p:strVal val="ppt_y"/>
                                          </p:val>
                                        </p:tav>
                                        <p:tav tm="100000">
                                          <p:val>
                                            <p:strVal val="ppt_y"/>
                                          </p:val>
                                        </p:tav>
                                      </p:tavLst>
                                    </p:anim>
                                    <p:set>
                                      <p:cBhvr>
                                        <p:cTn id="345" dur="1" fill="hold">
                                          <p:stCondLst>
                                            <p:cond delay="1999"/>
                                          </p:stCondLst>
                                        </p:cTn>
                                        <p:tgtEl>
                                          <p:spTgt spid="9"/>
                                        </p:tgtEl>
                                        <p:attrNameLst>
                                          <p:attrName>style.visibility</p:attrName>
                                        </p:attrNameLst>
                                      </p:cBhvr>
                                      <p:to>
                                        <p:strVal val="hidden"/>
                                      </p:to>
                                    </p:set>
                                  </p:childTnLst>
                                </p:cTn>
                              </p:par>
                              <p:par>
                                <p:cTn id="346" presetID="2" presetClass="exit" presetSubtype="2" fill="hold" grpId="2" nodeType="withEffect">
                                  <p:stCondLst>
                                    <p:cond delay="0"/>
                                  </p:stCondLst>
                                  <p:childTnLst>
                                    <p:anim calcmode="lin" valueType="num">
                                      <p:cBhvr additive="base">
                                        <p:cTn id="347" dur="2000"/>
                                        <p:tgtEl>
                                          <p:spTgt spid="10"/>
                                        </p:tgtEl>
                                        <p:attrNameLst>
                                          <p:attrName>ppt_x</p:attrName>
                                        </p:attrNameLst>
                                      </p:cBhvr>
                                      <p:tavLst>
                                        <p:tav tm="0">
                                          <p:val>
                                            <p:strVal val="ppt_x"/>
                                          </p:val>
                                        </p:tav>
                                        <p:tav tm="100000">
                                          <p:val>
                                            <p:strVal val="1+ppt_w/2"/>
                                          </p:val>
                                        </p:tav>
                                      </p:tavLst>
                                    </p:anim>
                                    <p:anim calcmode="lin" valueType="num">
                                      <p:cBhvr additive="base">
                                        <p:cTn id="348" dur="2000"/>
                                        <p:tgtEl>
                                          <p:spTgt spid="10"/>
                                        </p:tgtEl>
                                        <p:attrNameLst>
                                          <p:attrName>ppt_y</p:attrName>
                                        </p:attrNameLst>
                                      </p:cBhvr>
                                      <p:tavLst>
                                        <p:tav tm="0">
                                          <p:val>
                                            <p:strVal val="ppt_y"/>
                                          </p:val>
                                        </p:tav>
                                        <p:tav tm="100000">
                                          <p:val>
                                            <p:strVal val="ppt_y"/>
                                          </p:val>
                                        </p:tav>
                                      </p:tavLst>
                                    </p:anim>
                                    <p:set>
                                      <p:cBhvr>
                                        <p:cTn id="349" dur="1" fill="hold">
                                          <p:stCondLst>
                                            <p:cond delay="1999"/>
                                          </p:stCondLst>
                                        </p:cTn>
                                        <p:tgtEl>
                                          <p:spTgt spid="10"/>
                                        </p:tgtEl>
                                        <p:attrNameLst>
                                          <p:attrName>style.visibility</p:attrName>
                                        </p:attrNameLst>
                                      </p:cBhvr>
                                      <p:to>
                                        <p:strVal val="hidden"/>
                                      </p:to>
                                    </p:set>
                                  </p:childTnLst>
                                </p:cTn>
                              </p:par>
                              <p:par>
                                <p:cTn id="350" presetID="2" presetClass="exit" presetSubtype="2" fill="hold" grpId="2" nodeType="withEffect">
                                  <p:stCondLst>
                                    <p:cond delay="0"/>
                                  </p:stCondLst>
                                  <p:childTnLst>
                                    <p:anim calcmode="lin" valueType="num">
                                      <p:cBhvr additive="base">
                                        <p:cTn id="351" dur="2000"/>
                                        <p:tgtEl>
                                          <p:spTgt spid="11"/>
                                        </p:tgtEl>
                                        <p:attrNameLst>
                                          <p:attrName>ppt_x</p:attrName>
                                        </p:attrNameLst>
                                      </p:cBhvr>
                                      <p:tavLst>
                                        <p:tav tm="0">
                                          <p:val>
                                            <p:strVal val="ppt_x"/>
                                          </p:val>
                                        </p:tav>
                                        <p:tav tm="100000">
                                          <p:val>
                                            <p:strVal val="1+ppt_w/2"/>
                                          </p:val>
                                        </p:tav>
                                      </p:tavLst>
                                    </p:anim>
                                    <p:anim calcmode="lin" valueType="num">
                                      <p:cBhvr additive="base">
                                        <p:cTn id="352" dur="2000"/>
                                        <p:tgtEl>
                                          <p:spTgt spid="11"/>
                                        </p:tgtEl>
                                        <p:attrNameLst>
                                          <p:attrName>ppt_y</p:attrName>
                                        </p:attrNameLst>
                                      </p:cBhvr>
                                      <p:tavLst>
                                        <p:tav tm="0">
                                          <p:val>
                                            <p:strVal val="ppt_y"/>
                                          </p:val>
                                        </p:tav>
                                        <p:tav tm="100000">
                                          <p:val>
                                            <p:strVal val="ppt_y"/>
                                          </p:val>
                                        </p:tav>
                                      </p:tavLst>
                                    </p:anim>
                                    <p:set>
                                      <p:cBhvr>
                                        <p:cTn id="353" dur="1" fill="hold">
                                          <p:stCondLst>
                                            <p:cond delay="1999"/>
                                          </p:stCondLst>
                                        </p:cTn>
                                        <p:tgtEl>
                                          <p:spTgt spid="11"/>
                                        </p:tgtEl>
                                        <p:attrNameLst>
                                          <p:attrName>style.visibility</p:attrName>
                                        </p:attrNameLst>
                                      </p:cBhvr>
                                      <p:to>
                                        <p:strVal val="hidden"/>
                                      </p:to>
                                    </p:set>
                                  </p:childTnLst>
                                </p:cTn>
                              </p:par>
                              <p:par>
                                <p:cTn id="354" presetID="2" presetClass="exit" presetSubtype="2" fill="hold" grpId="2" nodeType="withEffect">
                                  <p:stCondLst>
                                    <p:cond delay="0"/>
                                  </p:stCondLst>
                                  <p:childTnLst>
                                    <p:anim calcmode="lin" valueType="num">
                                      <p:cBhvr additive="base">
                                        <p:cTn id="355" dur="2000"/>
                                        <p:tgtEl>
                                          <p:spTgt spid="12"/>
                                        </p:tgtEl>
                                        <p:attrNameLst>
                                          <p:attrName>ppt_x</p:attrName>
                                        </p:attrNameLst>
                                      </p:cBhvr>
                                      <p:tavLst>
                                        <p:tav tm="0">
                                          <p:val>
                                            <p:strVal val="ppt_x"/>
                                          </p:val>
                                        </p:tav>
                                        <p:tav tm="100000">
                                          <p:val>
                                            <p:strVal val="1+ppt_w/2"/>
                                          </p:val>
                                        </p:tav>
                                      </p:tavLst>
                                    </p:anim>
                                    <p:anim calcmode="lin" valueType="num">
                                      <p:cBhvr additive="base">
                                        <p:cTn id="356" dur="2000"/>
                                        <p:tgtEl>
                                          <p:spTgt spid="12"/>
                                        </p:tgtEl>
                                        <p:attrNameLst>
                                          <p:attrName>ppt_y</p:attrName>
                                        </p:attrNameLst>
                                      </p:cBhvr>
                                      <p:tavLst>
                                        <p:tav tm="0">
                                          <p:val>
                                            <p:strVal val="ppt_y"/>
                                          </p:val>
                                        </p:tav>
                                        <p:tav tm="100000">
                                          <p:val>
                                            <p:strVal val="ppt_y"/>
                                          </p:val>
                                        </p:tav>
                                      </p:tavLst>
                                    </p:anim>
                                    <p:set>
                                      <p:cBhvr>
                                        <p:cTn id="357" dur="1" fill="hold">
                                          <p:stCondLst>
                                            <p:cond delay="1999"/>
                                          </p:stCondLst>
                                        </p:cTn>
                                        <p:tgtEl>
                                          <p:spTgt spid="12"/>
                                        </p:tgtEl>
                                        <p:attrNameLst>
                                          <p:attrName>style.visibility</p:attrName>
                                        </p:attrNameLst>
                                      </p:cBhvr>
                                      <p:to>
                                        <p:strVal val="hidden"/>
                                      </p:to>
                                    </p:set>
                                  </p:childTnLst>
                                </p:cTn>
                              </p:par>
                              <p:par>
                                <p:cTn id="358" presetID="2" presetClass="exit" presetSubtype="2" fill="hold" grpId="2" nodeType="withEffect">
                                  <p:stCondLst>
                                    <p:cond delay="0"/>
                                  </p:stCondLst>
                                  <p:childTnLst>
                                    <p:anim calcmode="lin" valueType="num">
                                      <p:cBhvr additive="base">
                                        <p:cTn id="359" dur="2000"/>
                                        <p:tgtEl>
                                          <p:spTgt spid="13"/>
                                        </p:tgtEl>
                                        <p:attrNameLst>
                                          <p:attrName>ppt_x</p:attrName>
                                        </p:attrNameLst>
                                      </p:cBhvr>
                                      <p:tavLst>
                                        <p:tav tm="0">
                                          <p:val>
                                            <p:strVal val="ppt_x"/>
                                          </p:val>
                                        </p:tav>
                                        <p:tav tm="100000">
                                          <p:val>
                                            <p:strVal val="1+ppt_w/2"/>
                                          </p:val>
                                        </p:tav>
                                      </p:tavLst>
                                    </p:anim>
                                    <p:anim calcmode="lin" valueType="num">
                                      <p:cBhvr additive="base">
                                        <p:cTn id="360" dur="2000"/>
                                        <p:tgtEl>
                                          <p:spTgt spid="13"/>
                                        </p:tgtEl>
                                        <p:attrNameLst>
                                          <p:attrName>ppt_y</p:attrName>
                                        </p:attrNameLst>
                                      </p:cBhvr>
                                      <p:tavLst>
                                        <p:tav tm="0">
                                          <p:val>
                                            <p:strVal val="ppt_y"/>
                                          </p:val>
                                        </p:tav>
                                        <p:tav tm="100000">
                                          <p:val>
                                            <p:strVal val="ppt_y"/>
                                          </p:val>
                                        </p:tav>
                                      </p:tavLst>
                                    </p:anim>
                                    <p:set>
                                      <p:cBhvr>
                                        <p:cTn id="361" dur="1" fill="hold">
                                          <p:stCondLst>
                                            <p:cond delay="1999"/>
                                          </p:stCondLst>
                                        </p:cTn>
                                        <p:tgtEl>
                                          <p:spTgt spid="13"/>
                                        </p:tgtEl>
                                        <p:attrNameLst>
                                          <p:attrName>style.visibility</p:attrName>
                                        </p:attrNameLst>
                                      </p:cBhvr>
                                      <p:to>
                                        <p:strVal val="hidden"/>
                                      </p:to>
                                    </p:set>
                                  </p:childTnLst>
                                </p:cTn>
                              </p:par>
                              <p:par>
                                <p:cTn id="362" presetID="2" presetClass="exit" presetSubtype="2" fill="hold" grpId="2" nodeType="withEffect">
                                  <p:stCondLst>
                                    <p:cond delay="0"/>
                                  </p:stCondLst>
                                  <p:childTnLst>
                                    <p:anim calcmode="lin" valueType="num">
                                      <p:cBhvr additive="base">
                                        <p:cTn id="363" dur="2000"/>
                                        <p:tgtEl>
                                          <p:spTgt spid="14"/>
                                        </p:tgtEl>
                                        <p:attrNameLst>
                                          <p:attrName>ppt_x</p:attrName>
                                        </p:attrNameLst>
                                      </p:cBhvr>
                                      <p:tavLst>
                                        <p:tav tm="0">
                                          <p:val>
                                            <p:strVal val="ppt_x"/>
                                          </p:val>
                                        </p:tav>
                                        <p:tav tm="100000">
                                          <p:val>
                                            <p:strVal val="1+ppt_w/2"/>
                                          </p:val>
                                        </p:tav>
                                      </p:tavLst>
                                    </p:anim>
                                    <p:anim calcmode="lin" valueType="num">
                                      <p:cBhvr additive="base">
                                        <p:cTn id="364" dur="2000"/>
                                        <p:tgtEl>
                                          <p:spTgt spid="14"/>
                                        </p:tgtEl>
                                        <p:attrNameLst>
                                          <p:attrName>ppt_y</p:attrName>
                                        </p:attrNameLst>
                                      </p:cBhvr>
                                      <p:tavLst>
                                        <p:tav tm="0">
                                          <p:val>
                                            <p:strVal val="ppt_y"/>
                                          </p:val>
                                        </p:tav>
                                        <p:tav tm="100000">
                                          <p:val>
                                            <p:strVal val="ppt_y"/>
                                          </p:val>
                                        </p:tav>
                                      </p:tavLst>
                                    </p:anim>
                                    <p:set>
                                      <p:cBhvr>
                                        <p:cTn id="365" dur="1" fill="hold">
                                          <p:stCondLst>
                                            <p:cond delay="1999"/>
                                          </p:stCondLst>
                                        </p:cTn>
                                        <p:tgtEl>
                                          <p:spTgt spid="14"/>
                                        </p:tgtEl>
                                        <p:attrNameLst>
                                          <p:attrName>style.visibility</p:attrName>
                                        </p:attrNameLst>
                                      </p:cBhvr>
                                      <p:to>
                                        <p:strVal val="hidden"/>
                                      </p:to>
                                    </p:set>
                                  </p:childTnLst>
                                </p:cTn>
                              </p:par>
                              <p:par>
                                <p:cTn id="366" presetID="2" presetClass="exit" presetSubtype="2" fill="hold" grpId="2" nodeType="withEffect">
                                  <p:stCondLst>
                                    <p:cond delay="0"/>
                                  </p:stCondLst>
                                  <p:childTnLst>
                                    <p:anim calcmode="lin" valueType="num">
                                      <p:cBhvr additive="base">
                                        <p:cTn id="367" dur="2000"/>
                                        <p:tgtEl>
                                          <p:spTgt spid="15"/>
                                        </p:tgtEl>
                                        <p:attrNameLst>
                                          <p:attrName>ppt_x</p:attrName>
                                        </p:attrNameLst>
                                      </p:cBhvr>
                                      <p:tavLst>
                                        <p:tav tm="0">
                                          <p:val>
                                            <p:strVal val="ppt_x"/>
                                          </p:val>
                                        </p:tav>
                                        <p:tav tm="100000">
                                          <p:val>
                                            <p:strVal val="1+ppt_w/2"/>
                                          </p:val>
                                        </p:tav>
                                      </p:tavLst>
                                    </p:anim>
                                    <p:anim calcmode="lin" valueType="num">
                                      <p:cBhvr additive="base">
                                        <p:cTn id="368" dur="2000"/>
                                        <p:tgtEl>
                                          <p:spTgt spid="15"/>
                                        </p:tgtEl>
                                        <p:attrNameLst>
                                          <p:attrName>ppt_y</p:attrName>
                                        </p:attrNameLst>
                                      </p:cBhvr>
                                      <p:tavLst>
                                        <p:tav tm="0">
                                          <p:val>
                                            <p:strVal val="ppt_y"/>
                                          </p:val>
                                        </p:tav>
                                        <p:tav tm="100000">
                                          <p:val>
                                            <p:strVal val="ppt_y"/>
                                          </p:val>
                                        </p:tav>
                                      </p:tavLst>
                                    </p:anim>
                                    <p:set>
                                      <p:cBhvr>
                                        <p:cTn id="369" dur="1" fill="hold">
                                          <p:stCondLst>
                                            <p:cond delay="1999"/>
                                          </p:stCondLst>
                                        </p:cTn>
                                        <p:tgtEl>
                                          <p:spTgt spid="15"/>
                                        </p:tgtEl>
                                        <p:attrNameLst>
                                          <p:attrName>style.visibility</p:attrName>
                                        </p:attrNameLst>
                                      </p:cBhvr>
                                      <p:to>
                                        <p:strVal val="hidden"/>
                                      </p:to>
                                    </p:set>
                                  </p:childTnLst>
                                </p:cTn>
                              </p:par>
                              <p:par>
                                <p:cTn id="370" presetID="2" presetClass="exit" presetSubtype="2" fill="hold" grpId="2" nodeType="withEffect">
                                  <p:stCondLst>
                                    <p:cond delay="0"/>
                                  </p:stCondLst>
                                  <p:childTnLst>
                                    <p:anim calcmode="lin" valueType="num">
                                      <p:cBhvr additive="base">
                                        <p:cTn id="371" dur="2000"/>
                                        <p:tgtEl>
                                          <p:spTgt spid="16"/>
                                        </p:tgtEl>
                                        <p:attrNameLst>
                                          <p:attrName>ppt_x</p:attrName>
                                        </p:attrNameLst>
                                      </p:cBhvr>
                                      <p:tavLst>
                                        <p:tav tm="0">
                                          <p:val>
                                            <p:strVal val="ppt_x"/>
                                          </p:val>
                                        </p:tav>
                                        <p:tav tm="100000">
                                          <p:val>
                                            <p:strVal val="1+ppt_w/2"/>
                                          </p:val>
                                        </p:tav>
                                      </p:tavLst>
                                    </p:anim>
                                    <p:anim calcmode="lin" valueType="num">
                                      <p:cBhvr additive="base">
                                        <p:cTn id="372" dur="2000"/>
                                        <p:tgtEl>
                                          <p:spTgt spid="16"/>
                                        </p:tgtEl>
                                        <p:attrNameLst>
                                          <p:attrName>ppt_y</p:attrName>
                                        </p:attrNameLst>
                                      </p:cBhvr>
                                      <p:tavLst>
                                        <p:tav tm="0">
                                          <p:val>
                                            <p:strVal val="ppt_y"/>
                                          </p:val>
                                        </p:tav>
                                        <p:tav tm="100000">
                                          <p:val>
                                            <p:strVal val="ppt_y"/>
                                          </p:val>
                                        </p:tav>
                                      </p:tavLst>
                                    </p:anim>
                                    <p:set>
                                      <p:cBhvr>
                                        <p:cTn id="373" dur="1" fill="hold">
                                          <p:stCondLst>
                                            <p:cond delay="1999"/>
                                          </p:stCondLst>
                                        </p:cTn>
                                        <p:tgtEl>
                                          <p:spTgt spid="16"/>
                                        </p:tgtEl>
                                        <p:attrNameLst>
                                          <p:attrName>style.visibility</p:attrName>
                                        </p:attrNameLst>
                                      </p:cBhvr>
                                      <p:to>
                                        <p:strVal val="hidden"/>
                                      </p:to>
                                    </p:set>
                                  </p:childTnLst>
                                </p:cTn>
                              </p:par>
                              <p:par>
                                <p:cTn id="374" presetID="2" presetClass="exit" presetSubtype="2" fill="hold" grpId="2" nodeType="withEffect">
                                  <p:stCondLst>
                                    <p:cond delay="0"/>
                                  </p:stCondLst>
                                  <p:childTnLst>
                                    <p:anim calcmode="lin" valueType="num">
                                      <p:cBhvr additive="base">
                                        <p:cTn id="375" dur="2000"/>
                                        <p:tgtEl>
                                          <p:spTgt spid="17"/>
                                        </p:tgtEl>
                                        <p:attrNameLst>
                                          <p:attrName>ppt_x</p:attrName>
                                        </p:attrNameLst>
                                      </p:cBhvr>
                                      <p:tavLst>
                                        <p:tav tm="0">
                                          <p:val>
                                            <p:strVal val="ppt_x"/>
                                          </p:val>
                                        </p:tav>
                                        <p:tav tm="100000">
                                          <p:val>
                                            <p:strVal val="1+ppt_w/2"/>
                                          </p:val>
                                        </p:tav>
                                      </p:tavLst>
                                    </p:anim>
                                    <p:anim calcmode="lin" valueType="num">
                                      <p:cBhvr additive="base">
                                        <p:cTn id="376" dur="2000"/>
                                        <p:tgtEl>
                                          <p:spTgt spid="17"/>
                                        </p:tgtEl>
                                        <p:attrNameLst>
                                          <p:attrName>ppt_y</p:attrName>
                                        </p:attrNameLst>
                                      </p:cBhvr>
                                      <p:tavLst>
                                        <p:tav tm="0">
                                          <p:val>
                                            <p:strVal val="ppt_y"/>
                                          </p:val>
                                        </p:tav>
                                        <p:tav tm="100000">
                                          <p:val>
                                            <p:strVal val="ppt_y"/>
                                          </p:val>
                                        </p:tav>
                                      </p:tavLst>
                                    </p:anim>
                                    <p:set>
                                      <p:cBhvr>
                                        <p:cTn id="377" dur="1" fill="hold">
                                          <p:stCondLst>
                                            <p:cond delay="1999"/>
                                          </p:stCondLst>
                                        </p:cTn>
                                        <p:tgtEl>
                                          <p:spTgt spid="17"/>
                                        </p:tgtEl>
                                        <p:attrNameLst>
                                          <p:attrName>style.visibility</p:attrName>
                                        </p:attrNameLst>
                                      </p:cBhvr>
                                      <p:to>
                                        <p:strVal val="hidden"/>
                                      </p:to>
                                    </p:set>
                                  </p:childTnLst>
                                </p:cTn>
                              </p:par>
                              <p:par>
                                <p:cTn id="378" presetID="2" presetClass="exit" presetSubtype="2" fill="hold" grpId="2" nodeType="withEffect">
                                  <p:stCondLst>
                                    <p:cond delay="0"/>
                                  </p:stCondLst>
                                  <p:childTnLst>
                                    <p:anim calcmode="lin" valueType="num">
                                      <p:cBhvr additive="base">
                                        <p:cTn id="379" dur="2000"/>
                                        <p:tgtEl>
                                          <p:spTgt spid="18"/>
                                        </p:tgtEl>
                                        <p:attrNameLst>
                                          <p:attrName>ppt_x</p:attrName>
                                        </p:attrNameLst>
                                      </p:cBhvr>
                                      <p:tavLst>
                                        <p:tav tm="0">
                                          <p:val>
                                            <p:strVal val="ppt_x"/>
                                          </p:val>
                                        </p:tav>
                                        <p:tav tm="100000">
                                          <p:val>
                                            <p:strVal val="1+ppt_w/2"/>
                                          </p:val>
                                        </p:tav>
                                      </p:tavLst>
                                    </p:anim>
                                    <p:anim calcmode="lin" valueType="num">
                                      <p:cBhvr additive="base">
                                        <p:cTn id="380" dur="2000"/>
                                        <p:tgtEl>
                                          <p:spTgt spid="18"/>
                                        </p:tgtEl>
                                        <p:attrNameLst>
                                          <p:attrName>ppt_y</p:attrName>
                                        </p:attrNameLst>
                                      </p:cBhvr>
                                      <p:tavLst>
                                        <p:tav tm="0">
                                          <p:val>
                                            <p:strVal val="ppt_y"/>
                                          </p:val>
                                        </p:tav>
                                        <p:tav tm="100000">
                                          <p:val>
                                            <p:strVal val="ppt_y"/>
                                          </p:val>
                                        </p:tav>
                                      </p:tavLst>
                                    </p:anim>
                                    <p:set>
                                      <p:cBhvr>
                                        <p:cTn id="381" dur="1" fill="hold">
                                          <p:stCondLst>
                                            <p:cond delay="1999"/>
                                          </p:stCondLst>
                                        </p:cTn>
                                        <p:tgtEl>
                                          <p:spTgt spid="18"/>
                                        </p:tgtEl>
                                        <p:attrNameLst>
                                          <p:attrName>style.visibility</p:attrName>
                                        </p:attrNameLst>
                                      </p:cBhvr>
                                      <p:to>
                                        <p:strVal val="hidden"/>
                                      </p:to>
                                    </p:set>
                                  </p:childTnLst>
                                </p:cTn>
                              </p:par>
                              <p:par>
                                <p:cTn id="382" presetID="2" presetClass="exit" presetSubtype="2" fill="hold" grpId="2" nodeType="withEffect">
                                  <p:stCondLst>
                                    <p:cond delay="0"/>
                                  </p:stCondLst>
                                  <p:childTnLst>
                                    <p:anim calcmode="lin" valueType="num">
                                      <p:cBhvr additive="base">
                                        <p:cTn id="383" dur="2000"/>
                                        <p:tgtEl>
                                          <p:spTgt spid="19"/>
                                        </p:tgtEl>
                                        <p:attrNameLst>
                                          <p:attrName>ppt_x</p:attrName>
                                        </p:attrNameLst>
                                      </p:cBhvr>
                                      <p:tavLst>
                                        <p:tav tm="0">
                                          <p:val>
                                            <p:strVal val="ppt_x"/>
                                          </p:val>
                                        </p:tav>
                                        <p:tav tm="100000">
                                          <p:val>
                                            <p:strVal val="1+ppt_w/2"/>
                                          </p:val>
                                        </p:tav>
                                      </p:tavLst>
                                    </p:anim>
                                    <p:anim calcmode="lin" valueType="num">
                                      <p:cBhvr additive="base">
                                        <p:cTn id="384" dur="2000"/>
                                        <p:tgtEl>
                                          <p:spTgt spid="19"/>
                                        </p:tgtEl>
                                        <p:attrNameLst>
                                          <p:attrName>ppt_y</p:attrName>
                                        </p:attrNameLst>
                                      </p:cBhvr>
                                      <p:tavLst>
                                        <p:tav tm="0">
                                          <p:val>
                                            <p:strVal val="ppt_y"/>
                                          </p:val>
                                        </p:tav>
                                        <p:tav tm="100000">
                                          <p:val>
                                            <p:strVal val="ppt_y"/>
                                          </p:val>
                                        </p:tav>
                                      </p:tavLst>
                                    </p:anim>
                                    <p:set>
                                      <p:cBhvr>
                                        <p:cTn id="385" dur="1" fill="hold">
                                          <p:stCondLst>
                                            <p:cond delay="1999"/>
                                          </p:stCondLst>
                                        </p:cTn>
                                        <p:tgtEl>
                                          <p:spTgt spid="19"/>
                                        </p:tgtEl>
                                        <p:attrNameLst>
                                          <p:attrName>style.visibility</p:attrName>
                                        </p:attrNameLst>
                                      </p:cBhvr>
                                      <p:to>
                                        <p:strVal val="hidden"/>
                                      </p:to>
                                    </p:set>
                                  </p:childTnLst>
                                </p:cTn>
                              </p:par>
                              <p:par>
                                <p:cTn id="386" presetID="2" presetClass="exit" presetSubtype="2" fill="hold" grpId="2" nodeType="withEffect">
                                  <p:stCondLst>
                                    <p:cond delay="0"/>
                                  </p:stCondLst>
                                  <p:childTnLst>
                                    <p:anim calcmode="lin" valueType="num">
                                      <p:cBhvr additive="base">
                                        <p:cTn id="387" dur="2000"/>
                                        <p:tgtEl>
                                          <p:spTgt spid="20"/>
                                        </p:tgtEl>
                                        <p:attrNameLst>
                                          <p:attrName>ppt_x</p:attrName>
                                        </p:attrNameLst>
                                      </p:cBhvr>
                                      <p:tavLst>
                                        <p:tav tm="0">
                                          <p:val>
                                            <p:strVal val="ppt_x"/>
                                          </p:val>
                                        </p:tav>
                                        <p:tav tm="100000">
                                          <p:val>
                                            <p:strVal val="1+ppt_w/2"/>
                                          </p:val>
                                        </p:tav>
                                      </p:tavLst>
                                    </p:anim>
                                    <p:anim calcmode="lin" valueType="num">
                                      <p:cBhvr additive="base">
                                        <p:cTn id="388" dur="2000"/>
                                        <p:tgtEl>
                                          <p:spTgt spid="20"/>
                                        </p:tgtEl>
                                        <p:attrNameLst>
                                          <p:attrName>ppt_y</p:attrName>
                                        </p:attrNameLst>
                                      </p:cBhvr>
                                      <p:tavLst>
                                        <p:tav tm="0">
                                          <p:val>
                                            <p:strVal val="ppt_y"/>
                                          </p:val>
                                        </p:tav>
                                        <p:tav tm="100000">
                                          <p:val>
                                            <p:strVal val="ppt_y"/>
                                          </p:val>
                                        </p:tav>
                                      </p:tavLst>
                                    </p:anim>
                                    <p:set>
                                      <p:cBhvr>
                                        <p:cTn id="389" dur="1" fill="hold">
                                          <p:stCondLst>
                                            <p:cond delay="1999"/>
                                          </p:stCondLst>
                                        </p:cTn>
                                        <p:tgtEl>
                                          <p:spTgt spid="20"/>
                                        </p:tgtEl>
                                        <p:attrNameLst>
                                          <p:attrName>style.visibility</p:attrName>
                                        </p:attrNameLst>
                                      </p:cBhvr>
                                      <p:to>
                                        <p:strVal val="hidden"/>
                                      </p:to>
                                    </p:set>
                                  </p:childTnLst>
                                </p:cTn>
                              </p:par>
                              <p:par>
                                <p:cTn id="390" presetID="2" presetClass="exit" presetSubtype="2" fill="hold" grpId="2" nodeType="withEffect">
                                  <p:stCondLst>
                                    <p:cond delay="0"/>
                                  </p:stCondLst>
                                  <p:childTnLst>
                                    <p:anim calcmode="lin" valueType="num">
                                      <p:cBhvr additive="base">
                                        <p:cTn id="391" dur="2000"/>
                                        <p:tgtEl>
                                          <p:spTgt spid="21"/>
                                        </p:tgtEl>
                                        <p:attrNameLst>
                                          <p:attrName>ppt_x</p:attrName>
                                        </p:attrNameLst>
                                      </p:cBhvr>
                                      <p:tavLst>
                                        <p:tav tm="0">
                                          <p:val>
                                            <p:strVal val="ppt_x"/>
                                          </p:val>
                                        </p:tav>
                                        <p:tav tm="100000">
                                          <p:val>
                                            <p:strVal val="1+ppt_w/2"/>
                                          </p:val>
                                        </p:tav>
                                      </p:tavLst>
                                    </p:anim>
                                    <p:anim calcmode="lin" valueType="num">
                                      <p:cBhvr additive="base">
                                        <p:cTn id="392" dur="2000"/>
                                        <p:tgtEl>
                                          <p:spTgt spid="21"/>
                                        </p:tgtEl>
                                        <p:attrNameLst>
                                          <p:attrName>ppt_y</p:attrName>
                                        </p:attrNameLst>
                                      </p:cBhvr>
                                      <p:tavLst>
                                        <p:tav tm="0">
                                          <p:val>
                                            <p:strVal val="ppt_y"/>
                                          </p:val>
                                        </p:tav>
                                        <p:tav tm="100000">
                                          <p:val>
                                            <p:strVal val="ppt_y"/>
                                          </p:val>
                                        </p:tav>
                                      </p:tavLst>
                                    </p:anim>
                                    <p:set>
                                      <p:cBhvr>
                                        <p:cTn id="393" dur="1" fill="hold">
                                          <p:stCondLst>
                                            <p:cond delay="1999"/>
                                          </p:stCondLst>
                                        </p:cTn>
                                        <p:tgtEl>
                                          <p:spTgt spid="21"/>
                                        </p:tgtEl>
                                        <p:attrNameLst>
                                          <p:attrName>style.visibility</p:attrName>
                                        </p:attrNameLst>
                                      </p:cBhvr>
                                      <p:to>
                                        <p:strVal val="hidden"/>
                                      </p:to>
                                    </p:set>
                                  </p:childTnLst>
                                </p:cTn>
                              </p:par>
                              <p:par>
                                <p:cTn id="394" presetID="2" presetClass="exit" presetSubtype="2" fill="hold" grpId="2" nodeType="withEffect">
                                  <p:stCondLst>
                                    <p:cond delay="0"/>
                                  </p:stCondLst>
                                  <p:childTnLst>
                                    <p:anim calcmode="lin" valueType="num">
                                      <p:cBhvr additive="base">
                                        <p:cTn id="395" dur="2000"/>
                                        <p:tgtEl>
                                          <p:spTgt spid="22"/>
                                        </p:tgtEl>
                                        <p:attrNameLst>
                                          <p:attrName>ppt_x</p:attrName>
                                        </p:attrNameLst>
                                      </p:cBhvr>
                                      <p:tavLst>
                                        <p:tav tm="0">
                                          <p:val>
                                            <p:strVal val="ppt_x"/>
                                          </p:val>
                                        </p:tav>
                                        <p:tav tm="100000">
                                          <p:val>
                                            <p:strVal val="1+ppt_w/2"/>
                                          </p:val>
                                        </p:tav>
                                      </p:tavLst>
                                    </p:anim>
                                    <p:anim calcmode="lin" valueType="num">
                                      <p:cBhvr additive="base">
                                        <p:cTn id="396" dur="2000"/>
                                        <p:tgtEl>
                                          <p:spTgt spid="22"/>
                                        </p:tgtEl>
                                        <p:attrNameLst>
                                          <p:attrName>ppt_y</p:attrName>
                                        </p:attrNameLst>
                                      </p:cBhvr>
                                      <p:tavLst>
                                        <p:tav tm="0">
                                          <p:val>
                                            <p:strVal val="ppt_y"/>
                                          </p:val>
                                        </p:tav>
                                        <p:tav tm="100000">
                                          <p:val>
                                            <p:strVal val="ppt_y"/>
                                          </p:val>
                                        </p:tav>
                                      </p:tavLst>
                                    </p:anim>
                                    <p:set>
                                      <p:cBhvr>
                                        <p:cTn id="397" dur="1" fill="hold">
                                          <p:stCondLst>
                                            <p:cond delay="1999"/>
                                          </p:stCondLst>
                                        </p:cTn>
                                        <p:tgtEl>
                                          <p:spTgt spid="22"/>
                                        </p:tgtEl>
                                        <p:attrNameLst>
                                          <p:attrName>style.visibility</p:attrName>
                                        </p:attrNameLst>
                                      </p:cBhvr>
                                      <p:to>
                                        <p:strVal val="hidden"/>
                                      </p:to>
                                    </p:set>
                                  </p:childTnLst>
                                </p:cTn>
                              </p:par>
                              <p:par>
                                <p:cTn id="398" presetID="2" presetClass="exit" presetSubtype="2" fill="hold" grpId="2" nodeType="withEffect">
                                  <p:stCondLst>
                                    <p:cond delay="0"/>
                                  </p:stCondLst>
                                  <p:childTnLst>
                                    <p:anim calcmode="lin" valueType="num">
                                      <p:cBhvr additive="base">
                                        <p:cTn id="399" dur="2000"/>
                                        <p:tgtEl>
                                          <p:spTgt spid="23"/>
                                        </p:tgtEl>
                                        <p:attrNameLst>
                                          <p:attrName>ppt_x</p:attrName>
                                        </p:attrNameLst>
                                      </p:cBhvr>
                                      <p:tavLst>
                                        <p:tav tm="0">
                                          <p:val>
                                            <p:strVal val="ppt_x"/>
                                          </p:val>
                                        </p:tav>
                                        <p:tav tm="100000">
                                          <p:val>
                                            <p:strVal val="1+ppt_w/2"/>
                                          </p:val>
                                        </p:tav>
                                      </p:tavLst>
                                    </p:anim>
                                    <p:anim calcmode="lin" valueType="num">
                                      <p:cBhvr additive="base">
                                        <p:cTn id="400" dur="2000"/>
                                        <p:tgtEl>
                                          <p:spTgt spid="23"/>
                                        </p:tgtEl>
                                        <p:attrNameLst>
                                          <p:attrName>ppt_y</p:attrName>
                                        </p:attrNameLst>
                                      </p:cBhvr>
                                      <p:tavLst>
                                        <p:tav tm="0">
                                          <p:val>
                                            <p:strVal val="ppt_y"/>
                                          </p:val>
                                        </p:tav>
                                        <p:tav tm="100000">
                                          <p:val>
                                            <p:strVal val="ppt_y"/>
                                          </p:val>
                                        </p:tav>
                                      </p:tavLst>
                                    </p:anim>
                                    <p:set>
                                      <p:cBhvr>
                                        <p:cTn id="401" dur="1" fill="hold">
                                          <p:stCondLst>
                                            <p:cond delay="1999"/>
                                          </p:stCondLst>
                                        </p:cTn>
                                        <p:tgtEl>
                                          <p:spTgt spid="23"/>
                                        </p:tgtEl>
                                        <p:attrNameLst>
                                          <p:attrName>style.visibility</p:attrName>
                                        </p:attrNameLst>
                                      </p:cBhvr>
                                      <p:to>
                                        <p:strVal val="hidden"/>
                                      </p:to>
                                    </p:set>
                                  </p:childTnLst>
                                </p:cTn>
                              </p:par>
                              <p:par>
                                <p:cTn id="402" presetID="2" presetClass="exit" presetSubtype="2" fill="hold" grpId="2" nodeType="withEffect">
                                  <p:stCondLst>
                                    <p:cond delay="0"/>
                                  </p:stCondLst>
                                  <p:childTnLst>
                                    <p:anim calcmode="lin" valueType="num">
                                      <p:cBhvr additive="base">
                                        <p:cTn id="403" dur="2000"/>
                                        <p:tgtEl>
                                          <p:spTgt spid="24"/>
                                        </p:tgtEl>
                                        <p:attrNameLst>
                                          <p:attrName>ppt_x</p:attrName>
                                        </p:attrNameLst>
                                      </p:cBhvr>
                                      <p:tavLst>
                                        <p:tav tm="0">
                                          <p:val>
                                            <p:strVal val="ppt_x"/>
                                          </p:val>
                                        </p:tav>
                                        <p:tav tm="100000">
                                          <p:val>
                                            <p:strVal val="1+ppt_w/2"/>
                                          </p:val>
                                        </p:tav>
                                      </p:tavLst>
                                    </p:anim>
                                    <p:anim calcmode="lin" valueType="num">
                                      <p:cBhvr additive="base">
                                        <p:cTn id="404" dur="2000"/>
                                        <p:tgtEl>
                                          <p:spTgt spid="24"/>
                                        </p:tgtEl>
                                        <p:attrNameLst>
                                          <p:attrName>ppt_y</p:attrName>
                                        </p:attrNameLst>
                                      </p:cBhvr>
                                      <p:tavLst>
                                        <p:tav tm="0">
                                          <p:val>
                                            <p:strVal val="ppt_y"/>
                                          </p:val>
                                        </p:tav>
                                        <p:tav tm="100000">
                                          <p:val>
                                            <p:strVal val="ppt_y"/>
                                          </p:val>
                                        </p:tav>
                                      </p:tavLst>
                                    </p:anim>
                                    <p:set>
                                      <p:cBhvr>
                                        <p:cTn id="405" dur="1" fill="hold">
                                          <p:stCondLst>
                                            <p:cond delay="1999"/>
                                          </p:stCondLst>
                                        </p:cTn>
                                        <p:tgtEl>
                                          <p:spTgt spid="24"/>
                                        </p:tgtEl>
                                        <p:attrNameLst>
                                          <p:attrName>style.visibility</p:attrName>
                                        </p:attrNameLst>
                                      </p:cBhvr>
                                      <p:to>
                                        <p:strVal val="hidden"/>
                                      </p:to>
                                    </p:set>
                                  </p:childTnLst>
                                </p:cTn>
                              </p:par>
                              <p:par>
                                <p:cTn id="406" presetID="2" presetClass="exit" presetSubtype="2" fill="hold" grpId="2" nodeType="withEffect">
                                  <p:stCondLst>
                                    <p:cond delay="0"/>
                                  </p:stCondLst>
                                  <p:childTnLst>
                                    <p:anim calcmode="lin" valueType="num">
                                      <p:cBhvr additive="base">
                                        <p:cTn id="407" dur="2000"/>
                                        <p:tgtEl>
                                          <p:spTgt spid="25"/>
                                        </p:tgtEl>
                                        <p:attrNameLst>
                                          <p:attrName>ppt_x</p:attrName>
                                        </p:attrNameLst>
                                      </p:cBhvr>
                                      <p:tavLst>
                                        <p:tav tm="0">
                                          <p:val>
                                            <p:strVal val="ppt_x"/>
                                          </p:val>
                                        </p:tav>
                                        <p:tav tm="100000">
                                          <p:val>
                                            <p:strVal val="1+ppt_w/2"/>
                                          </p:val>
                                        </p:tav>
                                      </p:tavLst>
                                    </p:anim>
                                    <p:anim calcmode="lin" valueType="num">
                                      <p:cBhvr additive="base">
                                        <p:cTn id="408" dur="2000"/>
                                        <p:tgtEl>
                                          <p:spTgt spid="25"/>
                                        </p:tgtEl>
                                        <p:attrNameLst>
                                          <p:attrName>ppt_y</p:attrName>
                                        </p:attrNameLst>
                                      </p:cBhvr>
                                      <p:tavLst>
                                        <p:tav tm="0">
                                          <p:val>
                                            <p:strVal val="ppt_y"/>
                                          </p:val>
                                        </p:tav>
                                        <p:tav tm="100000">
                                          <p:val>
                                            <p:strVal val="ppt_y"/>
                                          </p:val>
                                        </p:tav>
                                      </p:tavLst>
                                    </p:anim>
                                    <p:set>
                                      <p:cBhvr>
                                        <p:cTn id="409" dur="1" fill="hold">
                                          <p:stCondLst>
                                            <p:cond delay="1999"/>
                                          </p:stCondLst>
                                        </p:cTn>
                                        <p:tgtEl>
                                          <p:spTgt spid="25"/>
                                        </p:tgtEl>
                                        <p:attrNameLst>
                                          <p:attrName>style.visibility</p:attrName>
                                        </p:attrNameLst>
                                      </p:cBhvr>
                                      <p:to>
                                        <p:strVal val="hidden"/>
                                      </p:to>
                                    </p:set>
                                  </p:childTnLst>
                                </p:cTn>
                              </p:par>
                              <p:par>
                                <p:cTn id="410" presetID="2" presetClass="exit" presetSubtype="2" fill="hold" grpId="2" nodeType="withEffect">
                                  <p:stCondLst>
                                    <p:cond delay="0"/>
                                  </p:stCondLst>
                                  <p:childTnLst>
                                    <p:anim calcmode="lin" valueType="num">
                                      <p:cBhvr additive="base">
                                        <p:cTn id="411" dur="2000"/>
                                        <p:tgtEl>
                                          <p:spTgt spid="26"/>
                                        </p:tgtEl>
                                        <p:attrNameLst>
                                          <p:attrName>ppt_x</p:attrName>
                                        </p:attrNameLst>
                                      </p:cBhvr>
                                      <p:tavLst>
                                        <p:tav tm="0">
                                          <p:val>
                                            <p:strVal val="ppt_x"/>
                                          </p:val>
                                        </p:tav>
                                        <p:tav tm="100000">
                                          <p:val>
                                            <p:strVal val="1+ppt_w/2"/>
                                          </p:val>
                                        </p:tav>
                                      </p:tavLst>
                                    </p:anim>
                                    <p:anim calcmode="lin" valueType="num">
                                      <p:cBhvr additive="base">
                                        <p:cTn id="412" dur="2000"/>
                                        <p:tgtEl>
                                          <p:spTgt spid="26"/>
                                        </p:tgtEl>
                                        <p:attrNameLst>
                                          <p:attrName>ppt_y</p:attrName>
                                        </p:attrNameLst>
                                      </p:cBhvr>
                                      <p:tavLst>
                                        <p:tav tm="0">
                                          <p:val>
                                            <p:strVal val="ppt_y"/>
                                          </p:val>
                                        </p:tav>
                                        <p:tav tm="100000">
                                          <p:val>
                                            <p:strVal val="ppt_y"/>
                                          </p:val>
                                        </p:tav>
                                      </p:tavLst>
                                    </p:anim>
                                    <p:set>
                                      <p:cBhvr>
                                        <p:cTn id="413" dur="1" fill="hold">
                                          <p:stCondLst>
                                            <p:cond delay="1999"/>
                                          </p:stCondLst>
                                        </p:cTn>
                                        <p:tgtEl>
                                          <p:spTgt spid="26"/>
                                        </p:tgtEl>
                                        <p:attrNameLst>
                                          <p:attrName>style.visibility</p:attrName>
                                        </p:attrNameLst>
                                      </p:cBhvr>
                                      <p:to>
                                        <p:strVal val="hidden"/>
                                      </p:to>
                                    </p:set>
                                  </p:childTnLst>
                                </p:cTn>
                              </p:par>
                              <p:par>
                                <p:cTn id="414" presetID="2" presetClass="exit" presetSubtype="2" fill="hold" grpId="2" nodeType="withEffect">
                                  <p:stCondLst>
                                    <p:cond delay="0"/>
                                  </p:stCondLst>
                                  <p:childTnLst>
                                    <p:anim calcmode="lin" valueType="num">
                                      <p:cBhvr additive="base">
                                        <p:cTn id="415" dur="2000"/>
                                        <p:tgtEl>
                                          <p:spTgt spid="27"/>
                                        </p:tgtEl>
                                        <p:attrNameLst>
                                          <p:attrName>ppt_x</p:attrName>
                                        </p:attrNameLst>
                                      </p:cBhvr>
                                      <p:tavLst>
                                        <p:tav tm="0">
                                          <p:val>
                                            <p:strVal val="ppt_x"/>
                                          </p:val>
                                        </p:tav>
                                        <p:tav tm="100000">
                                          <p:val>
                                            <p:strVal val="1+ppt_w/2"/>
                                          </p:val>
                                        </p:tav>
                                      </p:tavLst>
                                    </p:anim>
                                    <p:anim calcmode="lin" valueType="num">
                                      <p:cBhvr additive="base">
                                        <p:cTn id="416" dur="2000"/>
                                        <p:tgtEl>
                                          <p:spTgt spid="27"/>
                                        </p:tgtEl>
                                        <p:attrNameLst>
                                          <p:attrName>ppt_y</p:attrName>
                                        </p:attrNameLst>
                                      </p:cBhvr>
                                      <p:tavLst>
                                        <p:tav tm="0">
                                          <p:val>
                                            <p:strVal val="ppt_y"/>
                                          </p:val>
                                        </p:tav>
                                        <p:tav tm="100000">
                                          <p:val>
                                            <p:strVal val="ppt_y"/>
                                          </p:val>
                                        </p:tav>
                                      </p:tavLst>
                                    </p:anim>
                                    <p:set>
                                      <p:cBhvr>
                                        <p:cTn id="417" dur="1" fill="hold">
                                          <p:stCondLst>
                                            <p:cond delay="1999"/>
                                          </p:stCondLst>
                                        </p:cTn>
                                        <p:tgtEl>
                                          <p:spTgt spid="27"/>
                                        </p:tgtEl>
                                        <p:attrNameLst>
                                          <p:attrName>style.visibility</p:attrName>
                                        </p:attrNameLst>
                                      </p:cBhvr>
                                      <p:to>
                                        <p:strVal val="hidden"/>
                                      </p:to>
                                    </p:set>
                                  </p:childTnLst>
                                </p:cTn>
                              </p:par>
                              <p:par>
                                <p:cTn id="418" presetID="2" presetClass="exit" presetSubtype="2" fill="hold" grpId="2" nodeType="withEffect">
                                  <p:stCondLst>
                                    <p:cond delay="0"/>
                                  </p:stCondLst>
                                  <p:childTnLst>
                                    <p:anim calcmode="lin" valueType="num">
                                      <p:cBhvr additive="base">
                                        <p:cTn id="419" dur="2000"/>
                                        <p:tgtEl>
                                          <p:spTgt spid="28"/>
                                        </p:tgtEl>
                                        <p:attrNameLst>
                                          <p:attrName>ppt_x</p:attrName>
                                        </p:attrNameLst>
                                      </p:cBhvr>
                                      <p:tavLst>
                                        <p:tav tm="0">
                                          <p:val>
                                            <p:strVal val="ppt_x"/>
                                          </p:val>
                                        </p:tav>
                                        <p:tav tm="100000">
                                          <p:val>
                                            <p:strVal val="1+ppt_w/2"/>
                                          </p:val>
                                        </p:tav>
                                      </p:tavLst>
                                    </p:anim>
                                    <p:anim calcmode="lin" valueType="num">
                                      <p:cBhvr additive="base">
                                        <p:cTn id="420" dur="2000"/>
                                        <p:tgtEl>
                                          <p:spTgt spid="28"/>
                                        </p:tgtEl>
                                        <p:attrNameLst>
                                          <p:attrName>ppt_y</p:attrName>
                                        </p:attrNameLst>
                                      </p:cBhvr>
                                      <p:tavLst>
                                        <p:tav tm="0">
                                          <p:val>
                                            <p:strVal val="ppt_y"/>
                                          </p:val>
                                        </p:tav>
                                        <p:tav tm="100000">
                                          <p:val>
                                            <p:strVal val="ppt_y"/>
                                          </p:val>
                                        </p:tav>
                                      </p:tavLst>
                                    </p:anim>
                                    <p:set>
                                      <p:cBhvr>
                                        <p:cTn id="421" dur="1" fill="hold">
                                          <p:stCondLst>
                                            <p:cond delay="1999"/>
                                          </p:stCondLst>
                                        </p:cTn>
                                        <p:tgtEl>
                                          <p:spTgt spid="28"/>
                                        </p:tgtEl>
                                        <p:attrNameLst>
                                          <p:attrName>style.visibility</p:attrName>
                                        </p:attrNameLst>
                                      </p:cBhvr>
                                      <p:to>
                                        <p:strVal val="hidden"/>
                                      </p:to>
                                    </p:set>
                                  </p:childTnLst>
                                </p:cTn>
                              </p:par>
                              <p:par>
                                <p:cTn id="422" presetID="2" presetClass="exit" presetSubtype="2" fill="hold" grpId="2" nodeType="withEffect">
                                  <p:stCondLst>
                                    <p:cond delay="0"/>
                                  </p:stCondLst>
                                  <p:childTnLst>
                                    <p:anim calcmode="lin" valueType="num">
                                      <p:cBhvr additive="base">
                                        <p:cTn id="423" dur="2000"/>
                                        <p:tgtEl>
                                          <p:spTgt spid="29"/>
                                        </p:tgtEl>
                                        <p:attrNameLst>
                                          <p:attrName>ppt_x</p:attrName>
                                        </p:attrNameLst>
                                      </p:cBhvr>
                                      <p:tavLst>
                                        <p:tav tm="0">
                                          <p:val>
                                            <p:strVal val="ppt_x"/>
                                          </p:val>
                                        </p:tav>
                                        <p:tav tm="100000">
                                          <p:val>
                                            <p:strVal val="1+ppt_w/2"/>
                                          </p:val>
                                        </p:tav>
                                      </p:tavLst>
                                    </p:anim>
                                    <p:anim calcmode="lin" valueType="num">
                                      <p:cBhvr additive="base">
                                        <p:cTn id="424" dur="2000"/>
                                        <p:tgtEl>
                                          <p:spTgt spid="29"/>
                                        </p:tgtEl>
                                        <p:attrNameLst>
                                          <p:attrName>ppt_y</p:attrName>
                                        </p:attrNameLst>
                                      </p:cBhvr>
                                      <p:tavLst>
                                        <p:tav tm="0">
                                          <p:val>
                                            <p:strVal val="ppt_y"/>
                                          </p:val>
                                        </p:tav>
                                        <p:tav tm="100000">
                                          <p:val>
                                            <p:strVal val="ppt_y"/>
                                          </p:val>
                                        </p:tav>
                                      </p:tavLst>
                                    </p:anim>
                                    <p:set>
                                      <p:cBhvr>
                                        <p:cTn id="425" dur="1" fill="hold">
                                          <p:stCondLst>
                                            <p:cond delay="1999"/>
                                          </p:stCondLst>
                                        </p:cTn>
                                        <p:tgtEl>
                                          <p:spTgt spid="29"/>
                                        </p:tgtEl>
                                        <p:attrNameLst>
                                          <p:attrName>style.visibility</p:attrName>
                                        </p:attrNameLst>
                                      </p:cBhvr>
                                      <p:to>
                                        <p:strVal val="hidden"/>
                                      </p:to>
                                    </p:set>
                                  </p:childTnLst>
                                </p:cTn>
                              </p:par>
                              <p:par>
                                <p:cTn id="426" presetID="2" presetClass="exit" presetSubtype="2" fill="hold" grpId="2" nodeType="withEffect">
                                  <p:stCondLst>
                                    <p:cond delay="0"/>
                                  </p:stCondLst>
                                  <p:childTnLst>
                                    <p:anim calcmode="lin" valueType="num">
                                      <p:cBhvr additive="base">
                                        <p:cTn id="427" dur="2000"/>
                                        <p:tgtEl>
                                          <p:spTgt spid="30"/>
                                        </p:tgtEl>
                                        <p:attrNameLst>
                                          <p:attrName>ppt_x</p:attrName>
                                        </p:attrNameLst>
                                      </p:cBhvr>
                                      <p:tavLst>
                                        <p:tav tm="0">
                                          <p:val>
                                            <p:strVal val="ppt_x"/>
                                          </p:val>
                                        </p:tav>
                                        <p:tav tm="100000">
                                          <p:val>
                                            <p:strVal val="1+ppt_w/2"/>
                                          </p:val>
                                        </p:tav>
                                      </p:tavLst>
                                    </p:anim>
                                    <p:anim calcmode="lin" valueType="num">
                                      <p:cBhvr additive="base">
                                        <p:cTn id="428" dur="2000"/>
                                        <p:tgtEl>
                                          <p:spTgt spid="30"/>
                                        </p:tgtEl>
                                        <p:attrNameLst>
                                          <p:attrName>ppt_y</p:attrName>
                                        </p:attrNameLst>
                                      </p:cBhvr>
                                      <p:tavLst>
                                        <p:tav tm="0">
                                          <p:val>
                                            <p:strVal val="ppt_y"/>
                                          </p:val>
                                        </p:tav>
                                        <p:tav tm="100000">
                                          <p:val>
                                            <p:strVal val="ppt_y"/>
                                          </p:val>
                                        </p:tav>
                                      </p:tavLst>
                                    </p:anim>
                                    <p:set>
                                      <p:cBhvr>
                                        <p:cTn id="429" dur="1" fill="hold">
                                          <p:stCondLst>
                                            <p:cond delay="1999"/>
                                          </p:stCondLst>
                                        </p:cTn>
                                        <p:tgtEl>
                                          <p:spTgt spid="30"/>
                                        </p:tgtEl>
                                        <p:attrNameLst>
                                          <p:attrName>style.visibility</p:attrName>
                                        </p:attrNameLst>
                                      </p:cBhvr>
                                      <p:to>
                                        <p:strVal val="hidden"/>
                                      </p:to>
                                    </p:set>
                                  </p:childTnLst>
                                </p:cTn>
                              </p:par>
                              <p:par>
                                <p:cTn id="430" presetID="2" presetClass="exit" presetSubtype="2" fill="hold" grpId="2" nodeType="withEffect">
                                  <p:stCondLst>
                                    <p:cond delay="0"/>
                                  </p:stCondLst>
                                  <p:childTnLst>
                                    <p:anim calcmode="lin" valueType="num">
                                      <p:cBhvr additive="base">
                                        <p:cTn id="431" dur="2000"/>
                                        <p:tgtEl>
                                          <p:spTgt spid="31"/>
                                        </p:tgtEl>
                                        <p:attrNameLst>
                                          <p:attrName>ppt_x</p:attrName>
                                        </p:attrNameLst>
                                      </p:cBhvr>
                                      <p:tavLst>
                                        <p:tav tm="0">
                                          <p:val>
                                            <p:strVal val="ppt_x"/>
                                          </p:val>
                                        </p:tav>
                                        <p:tav tm="100000">
                                          <p:val>
                                            <p:strVal val="1+ppt_w/2"/>
                                          </p:val>
                                        </p:tav>
                                      </p:tavLst>
                                    </p:anim>
                                    <p:anim calcmode="lin" valueType="num">
                                      <p:cBhvr additive="base">
                                        <p:cTn id="432" dur="2000"/>
                                        <p:tgtEl>
                                          <p:spTgt spid="31"/>
                                        </p:tgtEl>
                                        <p:attrNameLst>
                                          <p:attrName>ppt_y</p:attrName>
                                        </p:attrNameLst>
                                      </p:cBhvr>
                                      <p:tavLst>
                                        <p:tav tm="0">
                                          <p:val>
                                            <p:strVal val="ppt_y"/>
                                          </p:val>
                                        </p:tav>
                                        <p:tav tm="100000">
                                          <p:val>
                                            <p:strVal val="ppt_y"/>
                                          </p:val>
                                        </p:tav>
                                      </p:tavLst>
                                    </p:anim>
                                    <p:set>
                                      <p:cBhvr>
                                        <p:cTn id="433" dur="1" fill="hold">
                                          <p:stCondLst>
                                            <p:cond delay="1999"/>
                                          </p:stCondLst>
                                        </p:cTn>
                                        <p:tgtEl>
                                          <p:spTgt spid="31"/>
                                        </p:tgtEl>
                                        <p:attrNameLst>
                                          <p:attrName>style.visibility</p:attrName>
                                        </p:attrNameLst>
                                      </p:cBhvr>
                                      <p:to>
                                        <p:strVal val="hidden"/>
                                      </p:to>
                                    </p:set>
                                  </p:childTnLst>
                                </p:cTn>
                              </p:par>
                              <p:par>
                                <p:cTn id="434" presetID="2" presetClass="exit" presetSubtype="2" fill="hold" grpId="2" nodeType="withEffect">
                                  <p:stCondLst>
                                    <p:cond delay="0"/>
                                  </p:stCondLst>
                                  <p:childTnLst>
                                    <p:anim calcmode="lin" valueType="num">
                                      <p:cBhvr additive="base">
                                        <p:cTn id="435" dur="2000"/>
                                        <p:tgtEl>
                                          <p:spTgt spid="32"/>
                                        </p:tgtEl>
                                        <p:attrNameLst>
                                          <p:attrName>ppt_x</p:attrName>
                                        </p:attrNameLst>
                                      </p:cBhvr>
                                      <p:tavLst>
                                        <p:tav tm="0">
                                          <p:val>
                                            <p:strVal val="ppt_x"/>
                                          </p:val>
                                        </p:tav>
                                        <p:tav tm="100000">
                                          <p:val>
                                            <p:strVal val="1+ppt_w/2"/>
                                          </p:val>
                                        </p:tav>
                                      </p:tavLst>
                                    </p:anim>
                                    <p:anim calcmode="lin" valueType="num">
                                      <p:cBhvr additive="base">
                                        <p:cTn id="436" dur="2000"/>
                                        <p:tgtEl>
                                          <p:spTgt spid="32"/>
                                        </p:tgtEl>
                                        <p:attrNameLst>
                                          <p:attrName>ppt_y</p:attrName>
                                        </p:attrNameLst>
                                      </p:cBhvr>
                                      <p:tavLst>
                                        <p:tav tm="0">
                                          <p:val>
                                            <p:strVal val="ppt_y"/>
                                          </p:val>
                                        </p:tav>
                                        <p:tav tm="100000">
                                          <p:val>
                                            <p:strVal val="ppt_y"/>
                                          </p:val>
                                        </p:tav>
                                      </p:tavLst>
                                    </p:anim>
                                    <p:set>
                                      <p:cBhvr>
                                        <p:cTn id="437" dur="1" fill="hold">
                                          <p:stCondLst>
                                            <p:cond delay="1999"/>
                                          </p:stCondLst>
                                        </p:cTn>
                                        <p:tgtEl>
                                          <p:spTgt spid="32"/>
                                        </p:tgtEl>
                                        <p:attrNameLst>
                                          <p:attrName>style.visibility</p:attrName>
                                        </p:attrNameLst>
                                      </p:cBhvr>
                                      <p:to>
                                        <p:strVal val="hidden"/>
                                      </p:to>
                                    </p:set>
                                  </p:childTnLst>
                                </p:cTn>
                              </p:par>
                              <p:par>
                                <p:cTn id="438" presetID="2" presetClass="exit" presetSubtype="2" fill="hold" grpId="2" nodeType="withEffect">
                                  <p:stCondLst>
                                    <p:cond delay="0"/>
                                  </p:stCondLst>
                                  <p:childTnLst>
                                    <p:anim calcmode="lin" valueType="num">
                                      <p:cBhvr additive="base">
                                        <p:cTn id="439" dur="2000"/>
                                        <p:tgtEl>
                                          <p:spTgt spid="33"/>
                                        </p:tgtEl>
                                        <p:attrNameLst>
                                          <p:attrName>ppt_x</p:attrName>
                                        </p:attrNameLst>
                                      </p:cBhvr>
                                      <p:tavLst>
                                        <p:tav tm="0">
                                          <p:val>
                                            <p:strVal val="ppt_x"/>
                                          </p:val>
                                        </p:tav>
                                        <p:tav tm="100000">
                                          <p:val>
                                            <p:strVal val="1+ppt_w/2"/>
                                          </p:val>
                                        </p:tav>
                                      </p:tavLst>
                                    </p:anim>
                                    <p:anim calcmode="lin" valueType="num">
                                      <p:cBhvr additive="base">
                                        <p:cTn id="440" dur="2000"/>
                                        <p:tgtEl>
                                          <p:spTgt spid="33"/>
                                        </p:tgtEl>
                                        <p:attrNameLst>
                                          <p:attrName>ppt_y</p:attrName>
                                        </p:attrNameLst>
                                      </p:cBhvr>
                                      <p:tavLst>
                                        <p:tav tm="0">
                                          <p:val>
                                            <p:strVal val="ppt_y"/>
                                          </p:val>
                                        </p:tav>
                                        <p:tav tm="100000">
                                          <p:val>
                                            <p:strVal val="ppt_y"/>
                                          </p:val>
                                        </p:tav>
                                      </p:tavLst>
                                    </p:anim>
                                    <p:set>
                                      <p:cBhvr>
                                        <p:cTn id="441" dur="1" fill="hold">
                                          <p:stCondLst>
                                            <p:cond delay="1999"/>
                                          </p:stCondLst>
                                        </p:cTn>
                                        <p:tgtEl>
                                          <p:spTgt spid="33"/>
                                        </p:tgtEl>
                                        <p:attrNameLst>
                                          <p:attrName>style.visibility</p:attrName>
                                        </p:attrNameLst>
                                      </p:cBhvr>
                                      <p:to>
                                        <p:strVal val="hidden"/>
                                      </p:to>
                                    </p:set>
                                  </p:childTnLst>
                                </p:cTn>
                              </p:par>
                              <p:par>
                                <p:cTn id="442" presetID="2" presetClass="exit" presetSubtype="2" fill="hold" grpId="2" nodeType="withEffect">
                                  <p:stCondLst>
                                    <p:cond delay="0"/>
                                  </p:stCondLst>
                                  <p:childTnLst>
                                    <p:anim calcmode="lin" valueType="num">
                                      <p:cBhvr additive="base">
                                        <p:cTn id="443" dur="2000"/>
                                        <p:tgtEl>
                                          <p:spTgt spid="34"/>
                                        </p:tgtEl>
                                        <p:attrNameLst>
                                          <p:attrName>ppt_x</p:attrName>
                                        </p:attrNameLst>
                                      </p:cBhvr>
                                      <p:tavLst>
                                        <p:tav tm="0">
                                          <p:val>
                                            <p:strVal val="ppt_x"/>
                                          </p:val>
                                        </p:tav>
                                        <p:tav tm="100000">
                                          <p:val>
                                            <p:strVal val="1+ppt_w/2"/>
                                          </p:val>
                                        </p:tav>
                                      </p:tavLst>
                                    </p:anim>
                                    <p:anim calcmode="lin" valueType="num">
                                      <p:cBhvr additive="base">
                                        <p:cTn id="444" dur="2000"/>
                                        <p:tgtEl>
                                          <p:spTgt spid="34"/>
                                        </p:tgtEl>
                                        <p:attrNameLst>
                                          <p:attrName>ppt_y</p:attrName>
                                        </p:attrNameLst>
                                      </p:cBhvr>
                                      <p:tavLst>
                                        <p:tav tm="0">
                                          <p:val>
                                            <p:strVal val="ppt_y"/>
                                          </p:val>
                                        </p:tav>
                                        <p:tav tm="100000">
                                          <p:val>
                                            <p:strVal val="ppt_y"/>
                                          </p:val>
                                        </p:tav>
                                      </p:tavLst>
                                    </p:anim>
                                    <p:set>
                                      <p:cBhvr>
                                        <p:cTn id="445" dur="1" fill="hold">
                                          <p:stCondLst>
                                            <p:cond delay="1999"/>
                                          </p:stCondLst>
                                        </p:cTn>
                                        <p:tgtEl>
                                          <p:spTgt spid="34"/>
                                        </p:tgtEl>
                                        <p:attrNameLst>
                                          <p:attrName>style.visibility</p:attrName>
                                        </p:attrNameLst>
                                      </p:cBhvr>
                                      <p:to>
                                        <p:strVal val="hidden"/>
                                      </p:to>
                                    </p:set>
                                  </p:childTnLst>
                                </p:cTn>
                              </p:par>
                              <p:par>
                                <p:cTn id="446" presetID="2" presetClass="exit" presetSubtype="2" fill="hold" grpId="2" nodeType="withEffect">
                                  <p:stCondLst>
                                    <p:cond delay="0"/>
                                  </p:stCondLst>
                                  <p:childTnLst>
                                    <p:anim calcmode="lin" valueType="num">
                                      <p:cBhvr additive="base">
                                        <p:cTn id="447" dur="2000"/>
                                        <p:tgtEl>
                                          <p:spTgt spid="35"/>
                                        </p:tgtEl>
                                        <p:attrNameLst>
                                          <p:attrName>ppt_x</p:attrName>
                                        </p:attrNameLst>
                                      </p:cBhvr>
                                      <p:tavLst>
                                        <p:tav tm="0">
                                          <p:val>
                                            <p:strVal val="ppt_x"/>
                                          </p:val>
                                        </p:tav>
                                        <p:tav tm="100000">
                                          <p:val>
                                            <p:strVal val="1+ppt_w/2"/>
                                          </p:val>
                                        </p:tav>
                                      </p:tavLst>
                                    </p:anim>
                                    <p:anim calcmode="lin" valueType="num">
                                      <p:cBhvr additive="base">
                                        <p:cTn id="448" dur="2000"/>
                                        <p:tgtEl>
                                          <p:spTgt spid="35"/>
                                        </p:tgtEl>
                                        <p:attrNameLst>
                                          <p:attrName>ppt_y</p:attrName>
                                        </p:attrNameLst>
                                      </p:cBhvr>
                                      <p:tavLst>
                                        <p:tav tm="0">
                                          <p:val>
                                            <p:strVal val="ppt_y"/>
                                          </p:val>
                                        </p:tav>
                                        <p:tav tm="100000">
                                          <p:val>
                                            <p:strVal val="ppt_y"/>
                                          </p:val>
                                        </p:tav>
                                      </p:tavLst>
                                    </p:anim>
                                    <p:set>
                                      <p:cBhvr>
                                        <p:cTn id="449" dur="1" fill="hold">
                                          <p:stCondLst>
                                            <p:cond delay="1999"/>
                                          </p:stCondLst>
                                        </p:cTn>
                                        <p:tgtEl>
                                          <p:spTgt spid="35"/>
                                        </p:tgtEl>
                                        <p:attrNameLst>
                                          <p:attrName>style.visibility</p:attrName>
                                        </p:attrNameLst>
                                      </p:cBhvr>
                                      <p:to>
                                        <p:strVal val="hidden"/>
                                      </p:to>
                                    </p:set>
                                  </p:childTnLst>
                                </p:cTn>
                              </p:par>
                              <p:par>
                                <p:cTn id="450" presetID="2" presetClass="exit" presetSubtype="2" fill="hold" grpId="2" nodeType="withEffect">
                                  <p:stCondLst>
                                    <p:cond delay="0"/>
                                  </p:stCondLst>
                                  <p:childTnLst>
                                    <p:anim calcmode="lin" valueType="num">
                                      <p:cBhvr additive="base">
                                        <p:cTn id="451" dur="2000"/>
                                        <p:tgtEl>
                                          <p:spTgt spid="36"/>
                                        </p:tgtEl>
                                        <p:attrNameLst>
                                          <p:attrName>ppt_x</p:attrName>
                                        </p:attrNameLst>
                                      </p:cBhvr>
                                      <p:tavLst>
                                        <p:tav tm="0">
                                          <p:val>
                                            <p:strVal val="ppt_x"/>
                                          </p:val>
                                        </p:tav>
                                        <p:tav tm="100000">
                                          <p:val>
                                            <p:strVal val="1+ppt_w/2"/>
                                          </p:val>
                                        </p:tav>
                                      </p:tavLst>
                                    </p:anim>
                                    <p:anim calcmode="lin" valueType="num">
                                      <p:cBhvr additive="base">
                                        <p:cTn id="452" dur="2000"/>
                                        <p:tgtEl>
                                          <p:spTgt spid="36"/>
                                        </p:tgtEl>
                                        <p:attrNameLst>
                                          <p:attrName>ppt_y</p:attrName>
                                        </p:attrNameLst>
                                      </p:cBhvr>
                                      <p:tavLst>
                                        <p:tav tm="0">
                                          <p:val>
                                            <p:strVal val="ppt_y"/>
                                          </p:val>
                                        </p:tav>
                                        <p:tav tm="100000">
                                          <p:val>
                                            <p:strVal val="ppt_y"/>
                                          </p:val>
                                        </p:tav>
                                      </p:tavLst>
                                    </p:anim>
                                    <p:set>
                                      <p:cBhvr>
                                        <p:cTn id="453" dur="1" fill="hold">
                                          <p:stCondLst>
                                            <p:cond delay="1999"/>
                                          </p:stCondLst>
                                        </p:cTn>
                                        <p:tgtEl>
                                          <p:spTgt spid="36"/>
                                        </p:tgtEl>
                                        <p:attrNameLst>
                                          <p:attrName>style.visibility</p:attrName>
                                        </p:attrNameLst>
                                      </p:cBhvr>
                                      <p:to>
                                        <p:strVal val="hidden"/>
                                      </p:to>
                                    </p:set>
                                  </p:childTnLst>
                                </p:cTn>
                              </p:par>
                              <p:par>
                                <p:cTn id="454" presetID="2" presetClass="exit" presetSubtype="2" fill="hold" grpId="2" nodeType="withEffect">
                                  <p:stCondLst>
                                    <p:cond delay="0"/>
                                  </p:stCondLst>
                                  <p:childTnLst>
                                    <p:anim calcmode="lin" valueType="num">
                                      <p:cBhvr additive="base">
                                        <p:cTn id="455" dur="2000"/>
                                        <p:tgtEl>
                                          <p:spTgt spid="37"/>
                                        </p:tgtEl>
                                        <p:attrNameLst>
                                          <p:attrName>ppt_x</p:attrName>
                                        </p:attrNameLst>
                                      </p:cBhvr>
                                      <p:tavLst>
                                        <p:tav tm="0">
                                          <p:val>
                                            <p:strVal val="ppt_x"/>
                                          </p:val>
                                        </p:tav>
                                        <p:tav tm="100000">
                                          <p:val>
                                            <p:strVal val="1+ppt_w/2"/>
                                          </p:val>
                                        </p:tav>
                                      </p:tavLst>
                                    </p:anim>
                                    <p:anim calcmode="lin" valueType="num">
                                      <p:cBhvr additive="base">
                                        <p:cTn id="456" dur="2000"/>
                                        <p:tgtEl>
                                          <p:spTgt spid="37"/>
                                        </p:tgtEl>
                                        <p:attrNameLst>
                                          <p:attrName>ppt_y</p:attrName>
                                        </p:attrNameLst>
                                      </p:cBhvr>
                                      <p:tavLst>
                                        <p:tav tm="0">
                                          <p:val>
                                            <p:strVal val="ppt_y"/>
                                          </p:val>
                                        </p:tav>
                                        <p:tav tm="100000">
                                          <p:val>
                                            <p:strVal val="ppt_y"/>
                                          </p:val>
                                        </p:tav>
                                      </p:tavLst>
                                    </p:anim>
                                    <p:set>
                                      <p:cBhvr>
                                        <p:cTn id="457" dur="1" fill="hold">
                                          <p:stCondLst>
                                            <p:cond delay="1999"/>
                                          </p:stCondLst>
                                        </p:cTn>
                                        <p:tgtEl>
                                          <p:spTgt spid="37"/>
                                        </p:tgtEl>
                                        <p:attrNameLst>
                                          <p:attrName>style.visibility</p:attrName>
                                        </p:attrNameLst>
                                      </p:cBhvr>
                                      <p:to>
                                        <p:strVal val="hidden"/>
                                      </p:to>
                                    </p:set>
                                  </p:childTnLst>
                                </p:cTn>
                              </p:par>
                              <p:par>
                                <p:cTn id="458" presetID="2" presetClass="exit" presetSubtype="2" fill="hold" grpId="2" nodeType="withEffect">
                                  <p:stCondLst>
                                    <p:cond delay="0"/>
                                  </p:stCondLst>
                                  <p:childTnLst>
                                    <p:anim calcmode="lin" valueType="num">
                                      <p:cBhvr additive="base">
                                        <p:cTn id="459" dur="2000"/>
                                        <p:tgtEl>
                                          <p:spTgt spid="38"/>
                                        </p:tgtEl>
                                        <p:attrNameLst>
                                          <p:attrName>ppt_x</p:attrName>
                                        </p:attrNameLst>
                                      </p:cBhvr>
                                      <p:tavLst>
                                        <p:tav tm="0">
                                          <p:val>
                                            <p:strVal val="ppt_x"/>
                                          </p:val>
                                        </p:tav>
                                        <p:tav tm="100000">
                                          <p:val>
                                            <p:strVal val="1+ppt_w/2"/>
                                          </p:val>
                                        </p:tav>
                                      </p:tavLst>
                                    </p:anim>
                                    <p:anim calcmode="lin" valueType="num">
                                      <p:cBhvr additive="base">
                                        <p:cTn id="460" dur="2000"/>
                                        <p:tgtEl>
                                          <p:spTgt spid="38"/>
                                        </p:tgtEl>
                                        <p:attrNameLst>
                                          <p:attrName>ppt_y</p:attrName>
                                        </p:attrNameLst>
                                      </p:cBhvr>
                                      <p:tavLst>
                                        <p:tav tm="0">
                                          <p:val>
                                            <p:strVal val="ppt_y"/>
                                          </p:val>
                                        </p:tav>
                                        <p:tav tm="100000">
                                          <p:val>
                                            <p:strVal val="ppt_y"/>
                                          </p:val>
                                        </p:tav>
                                      </p:tavLst>
                                    </p:anim>
                                    <p:set>
                                      <p:cBhvr>
                                        <p:cTn id="461" dur="1" fill="hold">
                                          <p:stCondLst>
                                            <p:cond delay="1999"/>
                                          </p:stCondLst>
                                        </p:cTn>
                                        <p:tgtEl>
                                          <p:spTgt spid="38"/>
                                        </p:tgtEl>
                                        <p:attrNameLst>
                                          <p:attrName>style.visibility</p:attrName>
                                        </p:attrNameLst>
                                      </p:cBhvr>
                                      <p:to>
                                        <p:strVal val="hidden"/>
                                      </p:to>
                                    </p:set>
                                  </p:childTnLst>
                                </p:cTn>
                              </p:par>
                              <p:par>
                                <p:cTn id="462" presetID="2" presetClass="exit" presetSubtype="2" fill="hold" grpId="2" nodeType="withEffect">
                                  <p:stCondLst>
                                    <p:cond delay="0"/>
                                  </p:stCondLst>
                                  <p:childTnLst>
                                    <p:anim calcmode="lin" valueType="num">
                                      <p:cBhvr additive="base">
                                        <p:cTn id="463" dur="2000"/>
                                        <p:tgtEl>
                                          <p:spTgt spid="39"/>
                                        </p:tgtEl>
                                        <p:attrNameLst>
                                          <p:attrName>ppt_x</p:attrName>
                                        </p:attrNameLst>
                                      </p:cBhvr>
                                      <p:tavLst>
                                        <p:tav tm="0">
                                          <p:val>
                                            <p:strVal val="ppt_x"/>
                                          </p:val>
                                        </p:tav>
                                        <p:tav tm="100000">
                                          <p:val>
                                            <p:strVal val="1+ppt_w/2"/>
                                          </p:val>
                                        </p:tav>
                                      </p:tavLst>
                                    </p:anim>
                                    <p:anim calcmode="lin" valueType="num">
                                      <p:cBhvr additive="base">
                                        <p:cTn id="464" dur="2000"/>
                                        <p:tgtEl>
                                          <p:spTgt spid="39"/>
                                        </p:tgtEl>
                                        <p:attrNameLst>
                                          <p:attrName>ppt_y</p:attrName>
                                        </p:attrNameLst>
                                      </p:cBhvr>
                                      <p:tavLst>
                                        <p:tav tm="0">
                                          <p:val>
                                            <p:strVal val="ppt_y"/>
                                          </p:val>
                                        </p:tav>
                                        <p:tav tm="100000">
                                          <p:val>
                                            <p:strVal val="ppt_y"/>
                                          </p:val>
                                        </p:tav>
                                      </p:tavLst>
                                    </p:anim>
                                    <p:set>
                                      <p:cBhvr>
                                        <p:cTn id="465" dur="1" fill="hold">
                                          <p:stCondLst>
                                            <p:cond delay="1999"/>
                                          </p:stCondLst>
                                        </p:cTn>
                                        <p:tgtEl>
                                          <p:spTgt spid="39"/>
                                        </p:tgtEl>
                                        <p:attrNameLst>
                                          <p:attrName>style.visibility</p:attrName>
                                        </p:attrNameLst>
                                      </p:cBhvr>
                                      <p:to>
                                        <p:strVal val="hidden"/>
                                      </p:to>
                                    </p:set>
                                  </p:childTnLst>
                                </p:cTn>
                              </p:par>
                              <p:par>
                                <p:cTn id="466" presetID="2" presetClass="exit" presetSubtype="2" fill="hold" grpId="2" nodeType="withEffect">
                                  <p:stCondLst>
                                    <p:cond delay="0"/>
                                  </p:stCondLst>
                                  <p:childTnLst>
                                    <p:anim calcmode="lin" valueType="num">
                                      <p:cBhvr additive="base">
                                        <p:cTn id="467" dur="2000"/>
                                        <p:tgtEl>
                                          <p:spTgt spid="40"/>
                                        </p:tgtEl>
                                        <p:attrNameLst>
                                          <p:attrName>ppt_x</p:attrName>
                                        </p:attrNameLst>
                                      </p:cBhvr>
                                      <p:tavLst>
                                        <p:tav tm="0">
                                          <p:val>
                                            <p:strVal val="ppt_x"/>
                                          </p:val>
                                        </p:tav>
                                        <p:tav tm="100000">
                                          <p:val>
                                            <p:strVal val="1+ppt_w/2"/>
                                          </p:val>
                                        </p:tav>
                                      </p:tavLst>
                                    </p:anim>
                                    <p:anim calcmode="lin" valueType="num">
                                      <p:cBhvr additive="base">
                                        <p:cTn id="468" dur="2000"/>
                                        <p:tgtEl>
                                          <p:spTgt spid="40"/>
                                        </p:tgtEl>
                                        <p:attrNameLst>
                                          <p:attrName>ppt_y</p:attrName>
                                        </p:attrNameLst>
                                      </p:cBhvr>
                                      <p:tavLst>
                                        <p:tav tm="0">
                                          <p:val>
                                            <p:strVal val="ppt_y"/>
                                          </p:val>
                                        </p:tav>
                                        <p:tav tm="100000">
                                          <p:val>
                                            <p:strVal val="ppt_y"/>
                                          </p:val>
                                        </p:tav>
                                      </p:tavLst>
                                    </p:anim>
                                    <p:set>
                                      <p:cBhvr>
                                        <p:cTn id="469" dur="1" fill="hold">
                                          <p:stCondLst>
                                            <p:cond delay="1999"/>
                                          </p:stCondLst>
                                        </p:cTn>
                                        <p:tgtEl>
                                          <p:spTgt spid="40"/>
                                        </p:tgtEl>
                                        <p:attrNameLst>
                                          <p:attrName>style.visibility</p:attrName>
                                        </p:attrNameLst>
                                      </p:cBhvr>
                                      <p:to>
                                        <p:strVal val="hidden"/>
                                      </p:to>
                                    </p:set>
                                  </p:childTnLst>
                                </p:cTn>
                              </p:par>
                              <p:par>
                                <p:cTn id="470" presetID="2" presetClass="exit" presetSubtype="2" fill="hold" grpId="2" nodeType="withEffect">
                                  <p:stCondLst>
                                    <p:cond delay="0"/>
                                  </p:stCondLst>
                                  <p:childTnLst>
                                    <p:anim calcmode="lin" valueType="num">
                                      <p:cBhvr additive="base">
                                        <p:cTn id="471" dur="2000"/>
                                        <p:tgtEl>
                                          <p:spTgt spid="41"/>
                                        </p:tgtEl>
                                        <p:attrNameLst>
                                          <p:attrName>ppt_x</p:attrName>
                                        </p:attrNameLst>
                                      </p:cBhvr>
                                      <p:tavLst>
                                        <p:tav tm="0">
                                          <p:val>
                                            <p:strVal val="ppt_x"/>
                                          </p:val>
                                        </p:tav>
                                        <p:tav tm="100000">
                                          <p:val>
                                            <p:strVal val="1+ppt_w/2"/>
                                          </p:val>
                                        </p:tav>
                                      </p:tavLst>
                                    </p:anim>
                                    <p:anim calcmode="lin" valueType="num">
                                      <p:cBhvr additive="base">
                                        <p:cTn id="472" dur="2000"/>
                                        <p:tgtEl>
                                          <p:spTgt spid="41"/>
                                        </p:tgtEl>
                                        <p:attrNameLst>
                                          <p:attrName>ppt_y</p:attrName>
                                        </p:attrNameLst>
                                      </p:cBhvr>
                                      <p:tavLst>
                                        <p:tav tm="0">
                                          <p:val>
                                            <p:strVal val="ppt_y"/>
                                          </p:val>
                                        </p:tav>
                                        <p:tav tm="100000">
                                          <p:val>
                                            <p:strVal val="ppt_y"/>
                                          </p:val>
                                        </p:tav>
                                      </p:tavLst>
                                    </p:anim>
                                    <p:set>
                                      <p:cBhvr>
                                        <p:cTn id="473" dur="1" fill="hold">
                                          <p:stCondLst>
                                            <p:cond delay="1999"/>
                                          </p:stCondLst>
                                        </p:cTn>
                                        <p:tgtEl>
                                          <p:spTgt spid="41"/>
                                        </p:tgtEl>
                                        <p:attrNameLst>
                                          <p:attrName>style.visibility</p:attrName>
                                        </p:attrNameLst>
                                      </p:cBhvr>
                                      <p:to>
                                        <p:strVal val="hidden"/>
                                      </p:to>
                                    </p:set>
                                  </p:childTnLst>
                                </p:cTn>
                              </p:par>
                              <p:par>
                                <p:cTn id="474" presetID="2" presetClass="exit" presetSubtype="2" fill="hold" grpId="2" nodeType="withEffect">
                                  <p:stCondLst>
                                    <p:cond delay="0"/>
                                  </p:stCondLst>
                                  <p:childTnLst>
                                    <p:anim calcmode="lin" valueType="num">
                                      <p:cBhvr additive="base">
                                        <p:cTn id="475" dur="2000"/>
                                        <p:tgtEl>
                                          <p:spTgt spid="42"/>
                                        </p:tgtEl>
                                        <p:attrNameLst>
                                          <p:attrName>ppt_x</p:attrName>
                                        </p:attrNameLst>
                                      </p:cBhvr>
                                      <p:tavLst>
                                        <p:tav tm="0">
                                          <p:val>
                                            <p:strVal val="ppt_x"/>
                                          </p:val>
                                        </p:tav>
                                        <p:tav tm="100000">
                                          <p:val>
                                            <p:strVal val="1+ppt_w/2"/>
                                          </p:val>
                                        </p:tav>
                                      </p:tavLst>
                                    </p:anim>
                                    <p:anim calcmode="lin" valueType="num">
                                      <p:cBhvr additive="base">
                                        <p:cTn id="476" dur="2000"/>
                                        <p:tgtEl>
                                          <p:spTgt spid="42"/>
                                        </p:tgtEl>
                                        <p:attrNameLst>
                                          <p:attrName>ppt_y</p:attrName>
                                        </p:attrNameLst>
                                      </p:cBhvr>
                                      <p:tavLst>
                                        <p:tav tm="0">
                                          <p:val>
                                            <p:strVal val="ppt_y"/>
                                          </p:val>
                                        </p:tav>
                                        <p:tav tm="100000">
                                          <p:val>
                                            <p:strVal val="ppt_y"/>
                                          </p:val>
                                        </p:tav>
                                      </p:tavLst>
                                    </p:anim>
                                    <p:set>
                                      <p:cBhvr>
                                        <p:cTn id="477" dur="1" fill="hold">
                                          <p:stCondLst>
                                            <p:cond delay="1999"/>
                                          </p:stCondLst>
                                        </p:cTn>
                                        <p:tgtEl>
                                          <p:spTgt spid="42"/>
                                        </p:tgtEl>
                                        <p:attrNameLst>
                                          <p:attrName>style.visibility</p:attrName>
                                        </p:attrNameLst>
                                      </p:cBhvr>
                                      <p:to>
                                        <p:strVal val="hidden"/>
                                      </p:to>
                                    </p:set>
                                  </p:childTnLst>
                                </p:cTn>
                              </p:par>
                              <p:par>
                                <p:cTn id="478" presetID="2" presetClass="exit" presetSubtype="2" fill="hold" grpId="2" nodeType="withEffect">
                                  <p:stCondLst>
                                    <p:cond delay="0"/>
                                  </p:stCondLst>
                                  <p:childTnLst>
                                    <p:anim calcmode="lin" valueType="num">
                                      <p:cBhvr additive="base">
                                        <p:cTn id="479" dur="2000"/>
                                        <p:tgtEl>
                                          <p:spTgt spid="43"/>
                                        </p:tgtEl>
                                        <p:attrNameLst>
                                          <p:attrName>ppt_x</p:attrName>
                                        </p:attrNameLst>
                                      </p:cBhvr>
                                      <p:tavLst>
                                        <p:tav tm="0">
                                          <p:val>
                                            <p:strVal val="ppt_x"/>
                                          </p:val>
                                        </p:tav>
                                        <p:tav tm="100000">
                                          <p:val>
                                            <p:strVal val="1+ppt_w/2"/>
                                          </p:val>
                                        </p:tav>
                                      </p:tavLst>
                                    </p:anim>
                                    <p:anim calcmode="lin" valueType="num">
                                      <p:cBhvr additive="base">
                                        <p:cTn id="480" dur="2000"/>
                                        <p:tgtEl>
                                          <p:spTgt spid="43"/>
                                        </p:tgtEl>
                                        <p:attrNameLst>
                                          <p:attrName>ppt_y</p:attrName>
                                        </p:attrNameLst>
                                      </p:cBhvr>
                                      <p:tavLst>
                                        <p:tav tm="0">
                                          <p:val>
                                            <p:strVal val="ppt_y"/>
                                          </p:val>
                                        </p:tav>
                                        <p:tav tm="100000">
                                          <p:val>
                                            <p:strVal val="ppt_y"/>
                                          </p:val>
                                        </p:tav>
                                      </p:tavLst>
                                    </p:anim>
                                    <p:set>
                                      <p:cBhvr>
                                        <p:cTn id="481" dur="1" fill="hold">
                                          <p:stCondLst>
                                            <p:cond delay="1999"/>
                                          </p:stCondLst>
                                        </p:cTn>
                                        <p:tgtEl>
                                          <p:spTgt spid="43"/>
                                        </p:tgtEl>
                                        <p:attrNameLst>
                                          <p:attrName>style.visibility</p:attrName>
                                        </p:attrNameLst>
                                      </p:cBhvr>
                                      <p:to>
                                        <p:strVal val="hidden"/>
                                      </p:to>
                                    </p:set>
                                  </p:childTnLst>
                                </p:cTn>
                              </p:par>
                              <p:par>
                                <p:cTn id="482" presetID="2" presetClass="exit" presetSubtype="2" fill="hold" grpId="2" nodeType="withEffect">
                                  <p:stCondLst>
                                    <p:cond delay="0"/>
                                  </p:stCondLst>
                                  <p:childTnLst>
                                    <p:anim calcmode="lin" valueType="num">
                                      <p:cBhvr additive="base">
                                        <p:cTn id="483" dur="2000"/>
                                        <p:tgtEl>
                                          <p:spTgt spid="44"/>
                                        </p:tgtEl>
                                        <p:attrNameLst>
                                          <p:attrName>ppt_x</p:attrName>
                                        </p:attrNameLst>
                                      </p:cBhvr>
                                      <p:tavLst>
                                        <p:tav tm="0">
                                          <p:val>
                                            <p:strVal val="ppt_x"/>
                                          </p:val>
                                        </p:tav>
                                        <p:tav tm="100000">
                                          <p:val>
                                            <p:strVal val="1+ppt_w/2"/>
                                          </p:val>
                                        </p:tav>
                                      </p:tavLst>
                                    </p:anim>
                                    <p:anim calcmode="lin" valueType="num">
                                      <p:cBhvr additive="base">
                                        <p:cTn id="484" dur="2000"/>
                                        <p:tgtEl>
                                          <p:spTgt spid="44"/>
                                        </p:tgtEl>
                                        <p:attrNameLst>
                                          <p:attrName>ppt_y</p:attrName>
                                        </p:attrNameLst>
                                      </p:cBhvr>
                                      <p:tavLst>
                                        <p:tav tm="0">
                                          <p:val>
                                            <p:strVal val="ppt_y"/>
                                          </p:val>
                                        </p:tav>
                                        <p:tav tm="100000">
                                          <p:val>
                                            <p:strVal val="ppt_y"/>
                                          </p:val>
                                        </p:tav>
                                      </p:tavLst>
                                    </p:anim>
                                    <p:set>
                                      <p:cBhvr>
                                        <p:cTn id="485" dur="1" fill="hold">
                                          <p:stCondLst>
                                            <p:cond delay="1999"/>
                                          </p:stCondLst>
                                        </p:cTn>
                                        <p:tgtEl>
                                          <p:spTgt spid="44"/>
                                        </p:tgtEl>
                                        <p:attrNameLst>
                                          <p:attrName>style.visibility</p:attrName>
                                        </p:attrNameLst>
                                      </p:cBhvr>
                                      <p:to>
                                        <p:strVal val="hidden"/>
                                      </p:to>
                                    </p:set>
                                  </p:childTnLst>
                                </p:cTn>
                              </p:par>
                              <p:par>
                                <p:cTn id="486" presetID="2" presetClass="exit" presetSubtype="2" fill="hold" grpId="2" nodeType="withEffect">
                                  <p:stCondLst>
                                    <p:cond delay="0"/>
                                  </p:stCondLst>
                                  <p:childTnLst>
                                    <p:anim calcmode="lin" valueType="num">
                                      <p:cBhvr additive="base">
                                        <p:cTn id="487" dur="2000"/>
                                        <p:tgtEl>
                                          <p:spTgt spid="45"/>
                                        </p:tgtEl>
                                        <p:attrNameLst>
                                          <p:attrName>ppt_x</p:attrName>
                                        </p:attrNameLst>
                                      </p:cBhvr>
                                      <p:tavLst>
                                        <p:tav tm="0">
                                          <p:val>
                                            <p:strVal val="ppt_x"/>
                                          </p:val>
                                        </p:tav>
                                        <p:tav tm="100000">
                                          <p:val>
                                            <p:strVal val="1+ppt_w/2"/>
                                          </p:val>
                                        </p:tav>
                                      </p:tavLst>
                                    </p:anim>
                                    <p:anim calcmode="lin" valueType="num">
                                      <p:cBhvr additive="base">
                                        <p:cTn id="488" dur="2000"/>
                                        <p:tgtEl>
                                          <p:spTgt spid="45"/>
                                        </p:tgtEl>
                                        <p:attrNameLst>
                                          <p:attrName>ppt_y</p:attrName>
                                        </p:attrNameLst>
                                      </p:cBhvr>
                                      <p:tavLst>
                                        <p:tav tm="0">
                                          <p:val>
                                            <p:strVal val="ppt_y"/>
                                          </p:val>
                                        </p:tav>
                                        <p:tav tm="100000">
                                          <p:val>
                                            <p:strVal val="ppt_y"/>
                                          </p:val>
                                        </p:tav>
                                      </p:tavLst>
                                    </p:anim>
                                    <p:set>
                                      <p:cBhvr>
                                        <p:cTn id="489" dur="1" fill="hold">
                                          <p:stCondLst>
                                            <p:cond delay="1999"/>
                                          </p:stCondLst>
                                        </p:cTn>
                                        <p:tgtEl>
                                          <p:spTgt spid="45"/>
                                        </p:tgtEl>
                                        <p:attrNameLst>
                                          <p:attrName>style.visibility</p:attrName>
                                        </p:attrNameLst>
                                      </p:cBhvr>
                                      <p:to>
                                        <p:strVal val="hidden"/>
                                      </p:to>
                                    </p:set>
                                  </p:childTnLst>
                                </p:cTn>
                              </p:par>
                              <p:par>
                                <p:cTn id="490" presetID="2" presetClass="exit" presetSubtype="2" fill="hold" grpId="2" nodeType="withEffect">
                                  <p:stCondLst>
                                    <p:cond delay="0"/>
                                  </p:stCondLst>
                                  <p:childTnLst>
                                    <p:anim calcmode="lin" valueType="num">
                                      <p:cBhvr additive="base">
                                        <p:cTn id="491" dur="2000"/>
                                        <p:tgtEl>
                                          <p:spTgt spid="46"/>
                                        </p:tgtEl>
                                        <p:attrNameLst>
                                          <p:attrName>ppt_x</p:attrName>
                                        </p:attrNameLst>
                                      </p:cBhvr>
                                      <p:tavLst>
                                        <p:tav tm="0">
                                          <p:val>
                                            <p:strVal val="ppt_x"/>
                                          </p:val>
                                        </p:tav>
                                        <p:tav tm="100000">
                                          <p:val>
                                            <p:strVal val="1+ppt_w/2"/>
                                          </p:val>
                                        </p:tav>
                                      </p:tavLst>
                                    </p:anim>
                                    <p:anim calcmode="lin" valueType="num">
                                      <p:cBhvr additive="base">
                                        <p:cTn id="492" dur="2000"/>
                                        <p:tgtEl>
                                          <p:spTgt spid="46"/>
                                        </p:tgtEl>
                                        <p:attrNameLst>
                                          <p:attrName>ppt_y</p:attrName>
                                        </p:attrNameLst>
                                      </p:cBhvr>
                                      <p:tavLst>
                                        <p:tav tm="0">
                                          <p:val>
                                            <p:strVal val="ppt_y"/>
                                          </p:val>
                                        </p:tav>
                                        <p:tav tm="100000">
                                          <p:val>
                                            <p:strVal val="ppt_y"/>
                                          </p:val>
                                        </p:tav>
                                      </p:tavLst>
                                    </p:anim>
                                    <p:set>
                                      <p:cBhvr>
                                        <p:cTn id="493" dur="1" fill="hold">
                                          <p:stCondLst>
                                            <p:cond delay="1999"/>
                                          </p:stCondLst>
                                        </p:cTn>
                                        <p:tgtEl>
                                          <p:spTgt spid="46"/>
                                        </p:tgtEl>
                                        <p:attrNameLst>
                                          <p:attrName>style.visibility</p:attrName>
                                        </p:attrNameLst>
                                      </p:cBhvr>
                                      <p:to>
                                        <p:strVal val="hidden"/>
                                      </p:to>
                                    </p:set>
                                  </p:childTnLst>
                                </p:cTn>
                              </p:par>
                              <p:par>
                                <p:cTn id="494" presetID="2" presetClass="exit" presetSubtype="2" fill="hold" grpId="2" nodeType="withEffect">
                                  <p:stCondLst>
                                    <p:cond delay="0"/>
                                  </p:stCondLst>
                                  <p:childTnLst>
                                    <p:anim calcmode="lin" valueType="num">
                                      <p:cBhvr additive="base">
                                        <p:cTn id="495" dur="2000"/>
                                        <p:tgtEl>
                                          <p:spTgt spid="47"/>
                                        </p:tgtEl>
                                        <p:attrNameLst>
                                          <p:attrName>ppt_x</p:attrName>
                                        </p:attrNameLst>
                                      </p:cBhvr>
                                      <p:tavLst>
                                        <p:tav tm="0">
                                          <p:val>
                                            <p:strVal val="ppt_x"/>
                                          </p:val>
                                        </p:tav>
                                        <p:tav tm="100000">
                                          <p:val>
                                            <p:strVal val="1+ppt_w/2"/>
                                          </p:val>
                                        </p:tav>
                                      </p:tavLst>
                                    </p:anim>
                                    <p:anim calcmode="lin" valueType="num">
                                      <p:cBhvr additive="base">
                                        <p:cTn id="496" dur="2000"/>
                                        <p:tgtEl>
                                          <p:spTgt spid="47"/>
                                        </p:tgtEl>
                                        <p:attrNameLst>
                                          <p:attrName>ppt_y</p:attrName>
                                        </p:attrNameLst>
                                      </p:cBhvr>
                                      <p:tavLst>
                                        <p:tav tm="0">
                                          <p:val>
                                            <p:strVal val="ppt_y"/>
                                          </p:val>
                                        </p:tav>
                                        <p:tav tm="100000">
                                          <p:val>
                                            <p:strVal val="ppt_y"/>
                                          </p:val>
                                        </p:tav>
                                      </p:tavLst>
                                    </p:anim>
                                    <p:set>
                                      <p:cBhvr>
                                        <p:cTn id="497" dur="1" fill="hold">
                                          <p:stCondLst>
                                            <p:cond delay="1999"/>
                                          </p:stCondLst>
                                        </p:cTn>
                                        <p:tgtEl>
                                          <p:spTgt spid="47"/>
                                        </p:tgtEl>
                                        <p:attrNameLst>
                                          <p:attrName>style.visibility</p:attrName>
                                        </p:attrNameLst>
                                      </p:cBhvr>
                                      <p:to>
                                        <p:strVal val="hidden"/>
                                      </p:to>
                                    </p:set>
                                  </p:childTnLst>
                                </p:cTn>
                              </p:par>
                              <p:par>
                                <p:cTn id="498" presetID="2" presetClass="exit" presetSubtype="2" fill="hold" grpId="2" nodeType="withEffect">
                                  <p:stCondLst>
                                    <p:cond delay="0"/>
                                  </p:stCondLst>
                                  <p:childTnLst>
                                    <p:anim calcmode="lin" valueType="num">
                                      <p:cBhvr additive="base">
                                        <p:cTn id="499" dur="2000"/>
                                        <p:tgtEl>
                                          <p:spTgt spid="48"/>
                                        </p:tgtEl>
                                        <p:attrNameLst>
                                          <p:attrName>ppt_x</p:attrName>
                                        </p:attrNameLst>
                                      </p:cBhvr>
                                      <p:tavLst>
                                        <p:tav tm="0">
                                          <p:val>
                                            <p:strVal val="ppt_x"/>
                                          </p:val>
                                        </p:tav>
                                        <p:tav tm="100000">
                                          <p:val>
                                            <p:strVal val="1+ppt_w/2"/>
                                          </p:val>
                                        </p:tav>
                                      </p:tavLst>
                                    </p:anim>
                                    <p:anim calcmode="lin" valueType="num">
                                      <p:cBhvr additive="base">
                                        <p:cTn id="500" dur="2000"/>
                                        <p:tgtEl>
                                          <p:spTgt spid="48"/>
                                        </p:tgtEl>
                                        <p:attrNameLst>
                                          <p:attrName>ppt_y</p:attrName>
                                        </p:attrNameLst>
                                      </p:cBhvr>
                                      <p:tavLst>
                                        <p:tav tm="0">
                                          <p:val>
                                            <p:strVal val="ppt_y"/>
                                          </p:val>
                                        </p:tav>
                                        <p:tav tm="100000">
                                          <p:val>
                                            <p:strVal val="ppt_y"/>
                                          </p:val>
                                        </p:tav>
                                      </p:tavLst>
                                    </p:anim>
                                    <p:set>
                                      <p:cBhvr>
                                        <p:cTn id="501" dur="1" fill="hold">
                                          <p:stCondLst>
                                            <p:cond delay="1999"/>
                                          </p:stCondLst>
                                        </p:cTn>
                                        <p:tgtEl>
                                          <p:spTgt spid="48"/>
                                        </p:tgtEl>
                                        <p:attrNameLst>
                                          <p:attrName>style.visibility</p:attrName>
                                        </p:attrNameLst>
                                      </p:cBhvr>
                                      <p:to>
                                        <p:strVal val="hidden"/>
                                      </p:to>
                                    </p:set>
                                  </p:childTnLst>
                                </p:cTn>
                              </p:par>
                              <p:par>
                                <p:cTn id="502" presetID="2" presetClass="exit" presetSubtype="2" fill="hold" grpId="2" nodeType="withEffect">
                                  <p:stCondLst>
                                    <p:cond delay="0"/>
                                  </p:stCondLst>
                                  <p:childTnLst>
                                    <p:anim calcmode="lin" valueType="num">
                                      <p:cBhvr additive="base">
                                        <p:cTn id="503" dur="2000"/>
                                        <p:tgtEl>
                                          <p:spTgt spid="49"/>
                                        </p:tgtEl>
                                        <p:attrNameLst>
                                          <p:attrName>ppt_x</p:attrName>
                                        </p:attrNameLst>
                                      </p:cBhvr>
                                      <p:tavLst>
                                        <p:tav tm="0">
                                          <p:val>
                                            <p:strVal val="ppt_x"/>
                                          </p:val>
                                        </p:tav>
                                        <p:tav tm="100000">
                                          <p:val>
                                            <p:strVal val="1+ppt_w/2"/>
                                          </p:val>
                                        </p:tav>
                                      </p:tavLst>
                                    </p:anim>
                                    <p:anim calcmode="lin" valueType="num">
                                      <p:cBhvr additive="base">
                                        <p:cTn id="504" dur="2000"/>
                                        <p:tgtEl>
                                          <p:spTgt spid="49"/>
                                        </p:tgtEl>
                                        <p:attrNameLst>
                                          <p:attrName>ppt_y</p:attrName>
                                        </p:attrNameLst>
                                      </p:cBhvr>
                                      <p:tavLst>
                                        <p:tav tm="0">
                                          <p:val>
                                            <p:strVal val="ppt_y"/>
                                          </p:val>
                                        </p:tav>
                                        <p:tav tm="100000">
                                          <p:val>
                                            <p:strVal val="ppt_y"/>
                                          </p:val>
                                        </p:tav>
                                      </p:tavLst>
                                    </p:anim>
                                    <p:set>
                                      <p:cBhvr>
                                        <p:cTn id="505" dur="1" fill="hold">
                                          <p:stCondLst>
                                            <p:cond delay="1999"/>
                                          </p:stCondLst>
                                        </p:cTn>
                                        <p:tgtEl>
                                          <p:spTgt spid="49"/>
                                        </p:tgtEl>
                                        <p:attrNameLst>
                                          <p:attrName>style.visibility</p:attrName>
                                        </p:attrNameLst>
                                      </p:cBhvr>
                                      <p:to>
                                        <p:strVal val="hidden"/>
                                      </p:to>
                                    </p:set>
                                  </p:childTnLst>
                                </p:cTn>
                              </p:par>
                              <p:par>
                                <p:cTn id="506" presetID="2" presetClass="exit" presetSubtype="2" fill="hold" grpId="2" nodeType="withEffect">
                                  <p:stCondLst>
                                    <p:cond delay="0"/>
                                  </p:stCondLst>
                                  <p:childTnLst>
                                    <p:anim calcmode="lin" valueType="num">
                                      <p:cBhvr additive="base">
                                        <p:cTn id="507" dur="2000"/>
                                        <p:tgtEl>
                                          <p:spTgt spid="50"/>
                                        </p:tgtEl>
                                        <p:attrNameLst>
                                          <p:attrName>ppt_x</p:attrName>
                                        </p:attrNameLst>
                                      </p:cBhvr>
                                      <p:tavLst>
                                        <p:tav tm="0">
                                          <p:val>
                                            <p:strVal val="ppt_x"/>
                                          </p:val>
                                        </p:tav>
                                        <p:tav tm="100000">
                                          <p:val>
                                            <p:strVal val="1+ppt_w/2"/>
                                          </p:val>
                                        </p:tav>
                                      </p:tavLst>
                                    </p:anim>
                                    <p:anim calcmode="lin" valueType="num">
                                      <p:cBhvr additive="base">
                                        <p:cTn id="508" dur="2000"/>
                                        <p:tgtEl>
                                          <p:spTgt spid="50"/>
                                        </p:tgtEl>
                                        <p:attrNameLst>
                                          <p:attrName>ppt_y</p:attrName>
                                        </p:attrNameLst>
                                      </p:cBhvr>
                                      <p:tavLst>
                                        <p:tav tm="0">
                                          <p:val>
                                            <p:strVal val="ppt_y"/>
                                          </p:val>
                                        </p:tav>
                                        <p:tav tm="100000">
                                          <p:val>
                                            <p:strVal val="ppt_y"/>
                                          </p:val>
                                        </p:tav>
                                      </p:tavLst>
                                    </p:anim>
                                    <p:set>
                                      <p:cBhvr>
                                        <p:cTn id="509" dur="1" fill="hold">
                                          <p:stCondLst>
                                            <p:cond delay="1999"/>
                                          </p:stCondLst>
                                        </p:cTn>
                                        <p:tgtEl>
                                          <p:spTgt spid="50"/>
                                        </p:tgtEl>
                                        <p:attrNameLst>
                                          <p:attrName>style.visibility</p:attrName>
                                        </p:attrNameLst>
                                      </p:cBhvr>
                                      <p:to>
                                        <p:strVal val="hidden"/>
                                      </p:to>
                                    </p:set>
                                  </p:childTnLst>
                                </p:cTn>
                              </p:par>
                              <p:par>
                                <p:cTn id="510" presetID="2" presetClass="exit" presetSubtype="2" fill="hold" grpId="2" nodeType="withEffect">
                                  <p:stCondLst>
                                    <p:cond delay="0"/>
                                  </p:stCondLst>
                                  <p:childTnLst>
                                    <p:anim calcmode="lin" valueType="num">
                                      <p:cBhvr additive="base">
                                        <p:cTn id="511" dur="2000"/>
                                        <p:tgtEl>
                                          <p:spTgt spid="51"/>
                                        </p:tgtEl>
                                        <p:attrNameLst>
                                          <p:attrName>ppt_x</p:attrName>
                                        </p:attrNameLst>
                                      </p:cBhvr>
                                      <p:tavLst>
                                        <p:tav tm="0">
                                          <p:val>
                                            <p:strVal val="ppt_x"/>
                                          </p:val>
                                        </p:tav>
                                        <p:tav tm="100000">
                                          <p:val>
                                            <p:strVal val="1+ppt_w/2"/>
                                          </p:val>
                                        </p:tav>
                                      </p:tavLst>
                                    </p:anim>
                                    <p:anim calcmode="lin" valueType="num">
                                      <p:cBhvr additive="base">
                                        <p:cTn id="512" dur="2000"/>
                                        <p:tgtEl>
                                          <p:spTgt spid="51"/>
                                        </p:tgtEl>
                                        <p:attrNameLst>
                                          <p:attrName>ppt_y</p:attrName>
                                        </p:attrNameLst>
                                      </p:cBhvr>
                                      <p:tavLst>
                                        <p:tav tm="0">
                                          <p:val>
                                            <p:strVal val="ppt_y"/>
                                          </p:val>
                                        </p:tav>
                                        <p:tav tm="100000">
                                          <p:val>
                                            <p:strVal val="ppt_y"/>
                                          </p:val>
                                        </p:tav>
                                      </p:tavLst>
                                    </p:anim>
                                    <p:set>
                                      <p:cBhvr>
                                        <p:cTn id="513" dur="1" fill="hold">
                                          <p:stCondLst>
                                            <p:cond delay="1999"/>
                                          </p:stCondLst>
                                        </p:cTn>
                                        <p:tgtEl>
                                          <p:spTgt spid="51"/>
                                        </p:tgtEl>
                                        <p:attrNameLst>
                                          <p:attrName>style.visibility</p:attrName>
                                        </p:attrNameLst>
                                      </p:cBhvr>
                                      <p:to>
                                        <p:strVal val="hidden"/>
                                      </p:to>
                                    </p:set>
                                  </p:childTnLst>
                                </p:cTn>
                              </p:par>
                              <p:par>
                                <p:cTn id="514" presetID="2" presetClass="exit" presetSubtype="2" fill="hold" grpId="2" nodeType="withEffect">
                                  <p:stCondLst>
                                    <p:cond delay="0"/>
                                  </p:stCondLst>
                                  <p:childTnLst>
                                    <p:anim calcmode="lin" valueType="num">
                                      <p:cBhvr additive="base">
                                        <p:cTn id="515" dur="2000"/>
                                        <p:tgtEl>
                                          <p:spTgt spid="52"/>
                                        </p:tgtEl>
                                        <p:attrNameLst>
                                          <p:attrName>ppt_x</p:attrName>
                                        </p:attrNameLst>
                                      </p:cBhvr>
                                      <p:tavLst>
                                        <p:tav tm="0">
                                          <p:val>
                                            <p:strVal val="ppt_x"/>
                                          </p:val>
                                        </p:tav>
                                        <p:tav tm="100000">
                                          <p:val>
                                            <p:strVal val="1+ppt_w/2"/>
                                          </p:val>
                                        </p:tav>
                                      </p:tavLst>
                                    </p:anim>
                                    <p:anim calcmode="lin" valueType="num">
                                      <p:cBhvr additive="base">
                                        <p:cTn id="516" dur="2000"/>
                                        <p:tgtEl>
                                          <p:spTgt spid="52"/>
                                        </p:tgtEl>
                                        <p:attrNameLst>
                                          <p:attrName>ppt_y</p:attrName>
                                        </p:attrNameLst>
                                      </p:cBhvr>
                                      <p:tavLst>
                                        <p:tav tm="0">
                                          <p:val>
                                            <p:strVal val="ppt_y"/>
                                          </p:val>
                                        </p:tav>
                                        <p:tav tm="100000">
                                          <p:val>
                                            <p:strVal val="ppt_y"/>
                                          </p:val>
                                        </p:tav>
                                      </p:tavLst>
                                    </p:anim>
                                    <p:set>
                                      <p:cBhvr>
                                        <p:cTn id="517" dur="1" fill="hold">
                                          <p:stCondLst>
                                            <p:cond delay="1999"/>
                                          </p:stCondLst>
                                        </p:cTn>
                                        <p:tgtEl>
                                          <p:spTgt spid="52"/>
                                        </p:tgtEl>
                                        <p:attrNameLst>
                                          <p:attrName>style.visibility</p:attrName>
                                        </p:attrNameLst>
                                      </p:cBhvr>
                                      <p:to>
                                        <p:strVal val="hidden"/>
                                      </p:to>
                                    </p:set>
                                  </p:childTnLst>
                                </p:cTn>
                              </p:par>
                              <p:par>
                                <p:cTn id="518" presetID="2" presetClass="exit" presetSubtype="2" fill="hold" grpId="2" nodeType="withEffect">
                                  <p:stCondLst>
                                    <p:cond delay="0"/>
                                  </p:stCondLst>
                                  <p:childTnLst>
                                    <p:anim calcmode="lin" valueType="num">
                                      <p:cBhvr additive="base">
                                        <p:cTn id="519" dur="2000"/>
                                        <p:tgtEl>
                                          <p:spTgt spid="53"/>
                                        </p:tgtEl>
                                        <p:attrNameLst>
                                          <p:attrName>ppt_x</p:attrName>
                                        </p:attrNameLst>
                                      </p:cBhvr>
                                      <p:tavLst>
                                        <p:tav tm="0">
                                          <p:val>
                                            <p:strVal val="ppt_x"/>
                                          </p:val>
                                        </p:tav>
                                        <p:tav tm="100000">
                                          <p:val>
                                            <p:strVal val="1+ppt_w/2"/>
                                          </p:val>
                                        </p:tav>
                                      </p:tavLst>
                                    </p:anim>
                                    <p:anim calcmode="lin" valueType="num">
                                      <p:cBhvr additive="base">
                                        <p:cTn id="520" dur="2000"/>
                                        <p:tgtEl>
                                          <p:spTgt spid="53"/>
                                        </p:tgtEl>
                                        <p:attrNameLst>
                                          <p:attrName>ppt_y</p:attrName>
                                        </p:attrNameLst>
                                      </p:cBhvr>
                                      <p:tavLst>
                                        <p:tav tm="0">
                                          <p:val>
                                            <p:strVal val="ppt_y"/>
                                          </p:val>
                                        </p:tav>
                                        <p:tav tm="100000">
                                          <p:val>
                                            <p:strVal val="ppt_y"/>
                                          </p:val>
                                        </p:tav>
                                      </p:tavLst>
                                    </p:anim>
                                    <p:set>
                                      <p:cBhvr>
                                        <p:cTn id="521" dur="1" fill="hold">
                                          <p:stCondLst>
                                            <p:cond delay="1999"/>
                                          </p:stCondLst>
                                        </p:cTn>
                                        <p:tgtEl>
                                          <p:spTgt spid="53"/>
                                        </p:tgtEl>
                                        <p:attrNameLst>
                                          <p:attrName>style.visibility</p:attrName>
                                        </p:attrNameLst>
                                      </p:cBhvr>
                                      <p:to>
                                        <p:strVal val="hidden"/>
                                      </p:to>
                                    </p:set>
                                  </p:childTnLst>
                                </p:cTn>
                              </p:par>
                              <p:par>
                                <p:cTn id="522" presetID="2" presetClass="exit" presetSubtype="2" fill="hold" grpId="2" nodeType="withEffect">
                                  <p:stCondLst>
                                    <p:cond delay="0"/>
                                  </p:stCondLst>
                                  <p:childTnLst>
                                    <p:anim calcmode="lin" valueType="num">
                                      <p:cBhvr additive="base">
                                        <p:cTn id="523" dur="2000"/>
                                        <p:tgtEl>
                                          <p:spTgt spid="54"/>
                                        </p:tgtEl>
                                        <p:attrNameLst>
                                          <p:attrName>ppt_x</p:attrName>
                                        </p:attrNameLst>
                                      </p:cBhvr>
                                      <p:tavLst>
                                        <p:tav tm="0">
                                          <p:val>
                                            <p:strVal val="ppt_x"/>
                                          </p:val>
                                        </p:tav>
                                        <p:tav tm="100000">
                                          <p:val>
                                            <p:strVal val="1+ppt_w/2"/>
                                          </p:val>
                                        </p:tav>
                                      </p:tavLst>
                                    </p:anim>
                                    <p:anim calcmode="lin" valueType="num">
                                      <p:cBhvr additive="base">
                                        <p:cTn id="524" dur="2000"/>
                                        <p:tgtEl>
                                          <p:spTgt spid="54"/>
                                        </p:tgtEl>
                                        <p:attrNameLst>
                                          <p:attrName>ppt_y</p:attrName>
                                        </p:attrNameLst>
                                      </p:cBhvr>
                                      <p:tavLst>
                                        <p:tav tm="0">
                                          <p:val>
                                            <p:strVal val="ppt_y"/>
                                          </p:val>
                                        </p:tav>
                                        <p:tav tm="100000">
                                          <p:val>
                                            <p:strVal val="ppt_y"/>
                                          </p:val>
                                        </p:tav>
                                      </p:tavLst>
                                    </p:anim>
                                    <p:set>
                                      <p:cBhvr>
                                        <p:cTn id="525" dur="1" fill="hold">
                                          <p:stCondLst>
                                            <p:cond delay="1999"/>
                                          </p:stCondLst>
                                        </p:cTn>
                                        <p:tgtEl>
                                          <p:spTgt spid="54"/>
                                        </p:tgtEl>
                                        <p:attrNameLst>
                                          <p:attrName>style.visibility</p:attrName>
                                        </p:attrNameLst>
                                      </p:cBhvr>
                                      <p:to>
                                        <p:strVal val="hidden"/>
                                      </p:to>
                                    </p:set>
                                  </p:childTnLst>
                                </p:cTn>
                              </p:par>
                              <p:par>
                                <p:cTn id="526" presetID="2" presetClass="exit" presetSubtype="2" fill="hold" grpId="2" nodeType="withEffect">
                                  <p:stCondLst>
                                    <p:cond delay="0"/>
                                  </p:stCondLst>
                                  <p:childTnLst>
                                    <p:anim calcmode="lin" valueType="num">
                                      <p:cBhvr additive="base">
                                        <p:cTn id="527" dur="2000"/>
                                        <p:tgtEl>
                                          <p:spTgt spid="55"/>
                                        </p:tgtEl>
                                        <p:attrNameLst>
                                          <p:attrName>ppt_x</p:attrName>
                                        </p:attrNameLst>
                                      </p:cBhvr>
                                      <p:tavLst>
                                        <p:tav tm="0">
                                          <p:val>
                                            <p:strVal val="ppt_x"/>
                                          </p:val>
                                        </p:tav>
                                        <p:tav tm="100000">
                                          <p:val>
                                            <p:strVal val="1+ppt_w/2"/>
                                          </p:val>
                                        </p:tav>
                                      </p:tavLst>
                                    </p:anim>
                                    <p:anim calcmode="lin" valueType="num">
                                      <p:cBhvr additive="base">
                                        <p:cTn id="528" dur="2000"/>
                                        <p:tgtEl>
                                          <p:spTgt spid="55"/>
                                        </p:tgtEl>
                                        <p:attrNameLst>
                                          <p:attrName>ppt_y</p:attrName>
                                        </p:attrNameLst>
                                      </p:cBhvr>
                                      <p:tavLst>
                                        <p:tav tm="0">
                                          <p:val>
                                            <p:strVal val="ppt_y"/>
                                          </p:val>
                                        </p:tav>
                                        <p:tav tm="100000">
                                          <p:val>
                                            <p:strVal val="ppt_y"/>
                                          </p:val>
                                        </p:tav>
                                      </p:tavLst>
                                    </p:anim>
                                    <p:set>
                                      <p:cBhvr>
                                        <p:cTn id="529" dur="1" fill="hold">
                                          <p:stCondLst>
                                            <p:cond delay="1999"/>
                                          </p:stCondLst>
                                        </p:cTn>
                                        <p:tgtEl>
                                          <p:spTgt spid="55"/>
                                        </p:tgtEl>
                                        <p:attrNameLst>
                                          <p:attrName>style.visibility</p:attrName>
                                        </p:attrNameLst>
                                      </p:cBhvr>
                                      <p:to>
                                        <p:strVal val="hidden"/>
                                      </p:to>
                                    </p:set>
                                  </p:childTnLst>
                                </p:cTn>
                              </p:par>
                              <p:par>
                                <p:cTn id="530" presetID="2" presetClass="exit" presetSubtype="2" fill="hold" grpId="2" nodeType="withEffect">
                                  <p:stCondLst>
                                    <p:cond delay="0"/>
                                  </p:stCondLst>
                                  <p:childTnLst>
                                    <p:anim calcmode="lin" valueType="num">
                                      <p:cBhvr additive="base">
                                        <p:cTn id="531" dur="2000"/>
                                        <p:tgtEl>
                                          <p:spTgt spid="56"/>
                                        </p:tgtEl>
                                        <p:attrNameLst>
                                          <p:attrName>ppt_x</p:attrName>
                                        </p:attrNameLst>
                                      </p:cBhvr>
                                      <p:tavLst>
                                        <p:tav tm="0">
                                          <p:val>
                                            <p:strVal val="ppt_x"/>
                                          </p:val>
                                        </p:tav>
                                        <p:tav tm="100000">
                                          <p:val>
                                            <p:strVal val="1+ppt_w/2"/>
                                          </p:val>
                                        </p:tav>
                                      </p:tavLst>
                                    </p:anim>
                                    <p:anim calcmode="lin" valueType="num">
                                      <p:cBhvr additive="base">
                                        <p:cTn id="532" dur="2000"/>
                                        <p:tgtEl>
                                          <p:spTgt spid="56"/>
                                        </p:tgtEl>
                                        <p:attrNameLst>
                                          <p:attrName>ppt_y</p:attrName>
                                        </p:attrNameLst>
                                      </p:cBhvr>
                                      <p:tavLst>
                                        <p:tav tm="0">
                                          <p:val>
                                            <p:strVal val="ppt_y"/>
                                          </p:val>
                                        </p:tav>
                                        <p:tav tm="100000">
                                          <p:val>
                                            <p:strVal val="ppt_y"/>
                                          </p:val>
                                        </p:tav>
                                      </p:tavLst>
                                    </p:anim>
                                    <p:set>
                                      <p:cBhvr>
                                        <p:cTn id="533" dur="1" fill="hold">
                                          <p:stCondLst>
                                            <p:cond delay="1999"/>
                                          </p:stCondLst>
                                        </p:cTn>
                                        <p:tgtEl>
                                          <p:spTgt spid="56"/>
                                        </p:tgtEl>
                                        <p:attrNameLst>
                                          <p:attrName>style.visibility</p:attrName>
                                        </p:attrNameLst>
                                      </p:cBhvr>
                                      <p:to>
                                        <p:strVal val="hidden"/>
                                      </p:to>
                                    </p:set>
                                  </p:childTnLst>
                                </p:cTn>
                              </p:par>
                              <p:par>
                                <p:cTn id="534" presetID="2" presetClass="exit" presetSubtype="2" fill="hold" grpId="2" nodeType="withEffect">
                                  <p:stCondLst>
                                    <p:cond delay="0"/>
                                  </p:stCondLst>
                                  <p:childTnLst>
                                    <p:anim calcmode="lin" valueType="num">
                                      <p:cBhvr additive="base">
                                        <p:cTn id="535" dur="2000"/>
                                        <p:tgtEl>
                                          <p:spTgt spid="57"/>
                                        </p:tgtEl>
                                        <p:attrNameLst>
                                          <p:attrName>ppt_x</p:attrName>
                                        </p:attrNameLst>
                                      </p:cBhvr>
                                      <p:tavLst>
                                        <p:tav tm="0">
                                          <p:val>
                                            <p:strVal val="ppt_x"/>
                                          </p:val>
                                        </p:tav>
                                        <p:tav tm="100000">
                                          <p:val>
                                            <p:strVal val="1+ppt_w/2"/>
                                          </p:val>
                                        </p:tav>
                                      </p:tavLst>
                                    </p:anim>
                                    <p:anim calcmode="lin" valueType="num">
                                      <p:cBhvr additive="base">
                                        <p:cTn id="536" dur="2000"/>
                                        <p:tgtEl>
                                          <p:spTgt spid="57"/>
                                        </p:tgtEl>
                                        <p:attrNameLst>
                                          <p:attrName>ppt_y</p:attrName>
                                        </p:attrNameLst>
                                      </p:cBhvr>
                                      <p:tavLst>
                                        <p:tav tm="0">
                                          <p:val>
                                            <p:strVal val="ppt_y"/>
                                          </p:val>
                                        </p:tav>
                                        <p:tav tm="100000">
                                          <p:val>
                                            <p:strVal val="ppt_y"/>
                                          </p:val>
                                        </p:tav>
                                      </p:tavLst>
                                    </p:anim>
                                    <p:set>
                                      <p:cBhvr>
                                        <p:cTn id="537" dur="1" fill="hold">
                                          <p:stCondLst>
                                            <p:cond delay="1999"/>
                                          </p:stCondLst>
                                        </p:cTn>
                                        <p:tgtEl>
                                          <p:spTgt spid="57"/>
                                        </p:tgtEl>
                                        <p:attrNameLst>
                                          <p:attrName>style.visibility</p:attrName>
                                        </p:attrNameLst>
                                      </p:cBhvr>
                                      <p:to>
                                        <p:strVal val="hidden"/>
                                      </p:to>
                                    </p:set>
                                  </p:childTnLst>
                                </p:cTn>
                              </p:par>
                              <p:par>
                                <p:cTn id="538" presetID="17" presetClass="entr" presetSubtype="8" fill="hold" nodeType="withEffect">
                                  <p:stCondLst>
                                    <p:cond delay="0"/>
                                  </p:stCondLst>
                                  <p:childTnLst>
                                    <p:set>
                                      <p:cBhvr>
                                        <p:cTn id="539" dur="1" fill="hold">
                                          <p:stCondLst>
                                            <p:cond delay="0"/>
                                          </p:stCondLst>
                                        </p:cTn>
                                        <p:tgtEl>
                                          <p:spTgt spid="2"/>
                                        </p:tgtEl>
                                        <p:attrNameLst>
                                          <p:attrName>style.visibility</p:attrName>
                                        </p:attrNameLst>
                                      </p:cBhvr>
                                      <p:to>
                                        <p:strVal val="visible"/>
                                      </p:to>
                                    </p:set>
                                    <p:anim calcmode="lin" valueType="num">
                                      <p:cBhvr>
                                        <p:cTn id="540" dur="2000" fill="hold"/>
                                        <p:tgtEl>
                                          <p:spTgt spid="2"/>
                                        </p:tgtEl>
                                        <p:attrNameLst>
                                          <p:attrName>ppt_x</p:attrName>
                                        </p:attrNameLst>
                                      </p:cBhvr>
                                      <p:tavLst>
                                        <p:tav tm="0">
                                          <p:val>
                                            <p:strVal val="#ppt_x-#ppt_w/2"/>
                                          </p:val>
                                        </p:tav>
                                        <p:tav tm="100000">
                                          <p:val>
                                            <p:strVal val="#ppt_x"/>
                                          </p:val>
                                        </p:tav>
                                      </p:tavLst>
                                    </p:anim>
                                    <p:anim calcmode="lin" valueType="num">
                                      <p:cBhvr>
                                        <p:cTn id="541" dur="2000" fill="hold"/>
                                        <p:tgtEl>
                                          <p:spTgt spid="2"/>
                                        </p:tgtEl>
                                        <p:attrNameLst>
                                          <p:attrName>ppt_y</p:attrName>
                                        </p:attrNameLst>
                                      </p:cBhvr>
                                      <p:tavLst>
                                        <p:tav tm="0">
                                          <p:val>
                                            <p:strVal val="#ppt_y"/>
                                          </p:val>
                                        </p:tav>
                                        <p:tav tm="100000">
                                          <p:val>
                                            <p:strVal val="#ppt_y"/>
                                          </p:val>
                                        </p:tav>
                                      </p:tavLst>
                                    </p:anim>
                                    <p:anim calcmode="lin" valueType="num">
                                      <p:cBhvr>
                                        <p:cTn id="542" dur="2000" fill="hold"/>
                                        <p:tgtEl>
                                          <p:spTgt spid="2"/>
                                        </p:tgtEl>
                                        <p:attrNameLst>
                                          <p:attrName>ppt_w</p:attrName>
                                        </p:attrNameLst>
                                      </p:cBhvr>
                                      <p:tavLst>
                                        <p:tav tm="0">
                                          <p:val>
                                            <p:fltVal val="0"/>
                                          </p:val>
                                        </p:tav>
                                        <p:tav tm="100000">
                                          <p:val>
                                            <p:strVal val="#ppt_w"/>
                                          </p:val>
                                        </p:tav>
                                      </p:tavLst>
                                    </p:anim>
                                    <p:anim calcmode="lin" valueType="num">
                                      <p:cBhvr>
                                        <p:cTn id="54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G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21379986">
            <a:off x="4355773" y="-22105"/>
            <a:ext cx="3850789" cy="2297446"/>
          </a:xfrm>
          <a:prstGeom prst="rect">
            <a:avLst/>
          </a:prstGeom>
          <a:effectLst/>
        </p:spPr>
      </p:pic>
      <p:pic>
        <p:nvPicPr>
          <p:cNvPr id="4" name="3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205940" flipV="1">
            <a:off x="4356226" y="2577461"/>
            <a:ext cx="3918421" cy="2241888"/>
          </a:xfrm>
          <a:prstGeom prst="rect">
            <a:avLst/>
          </a:prstGeom>
          <a:effectLst/>
        </p:spPr>
      </p:pic>
      <p:pic>
        <p:nvPicPr>
          <p:cNvPr id="5" name="4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a:off x="642910" y="2462175"/>
            <a:ext cx="3857652" cy="2214578"/>
          </a:xfrm>
          <a:prstGeom prst="rect">
            <a:avLst/>
          </a:prstGeom>
          <a:effectLst/>
        </p:spPr>
      </p:pic>
      <p:pic>
        <p:nvPicPr>
          <p:cNvPr id="6" name="5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flipV="1">
            <a:off x="635121" y="0"/>
            <a:ext cx="3918421" cy="2348483"/>
          </a:xfrm>
          <a:prstGeom prst="rect">
            <a:avLst/>
          </a:prstGeom>
          <a:effectLst/>
        </p:spPr>
      </p:pic>
      <p:sp>
        <p:nvSpPr>
          <p:cNvPr id="7" name="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000" fill="hold"/>
                                        <p:tgtEl>
                                          <p:spTgt spid="3"/>
                                        </p:tgtEl>
                                        <p:attrNameLst>
                                          <p:attrName>ppt_x</p:attrName>
                                        </p:attrNameLst>
                                      </p:cBhvr>
                                      <p:tavLst>
                                        <p:tav tm="0">
                                          <p:val>
                                            <p:strVal val="0-#ppt_w/2"/>
                                          </p:val>
                                        </p:tav>
                                        <p:tav tm="100000">
                                          <p:val>
                                            <p:strVal val="#ppt_x"/>
                                          </p:val>
                                        </p:tav>
                                      </p:tavLst>
                                    </p:anim>
                                    <p:anim calcmode="lin" valueType="num">
                                      <p:cBhvr additive="base">
                                        <p:cTn id="18" dur="20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0-#ppt_w/2"/>
                                          </p:val>
                                        </p:tav>
                                        <p:tav tm="100000">
                                          <p:val>
                                            <p:strVal val="#ppt_x"/>
                                          </p:val>
                                        </p:tav>
                                      </p:tavLst>
                                    </p:anim>
                                    <p:anim calcmode="lin" valueType="num">
                                      <p:cBhvr additive="base">
                                        <p:cTn id="22" dur="2000" fill="hold"/>
                                        <p:tgtEl>
                                          <p:spTgt spid="4"/>
                                        </p:tgtEl>
                                        <p:attrNameLst>
                                          <p:attrName>ppt_y</p:attrName>
                                        </p:attrNameLst>
                                      </p:cBhvr>
                                      <p:tavLst>
                                        <p:tav tm="0">
                                          <p:val>
                                            <p:strVal val="#ppt_y"/>
                                          </p:val>
                                        </p:tav>
                                        <p:tav tm="100000">
                                          <p:val>
                                            <p:strVal val="#ppt_y"/>
                                          </p:val>
                                        </p:tav>
                                      </p:tavLst>
                                    </p:anim>
                                  </p:childTnLst>
                                </p:cTn>
                              </p:par>
                              <p:par>
                                <p:cTn id="23" presetID="8" presetClass="emph" presetSubtype="0" autoRev="1" fill="hold" nodeType="withEffect">
                                  <p:stCondLst>
                                    <p:cond delay="0"/>
                                  </p:stCondLst>
                                  <p:childTnLst>
                                    <p:animRot by="21600000">
                                      <p:cBhvr>
                                        <p:cTn id="24" dur="2000" fill="hold"/>
                                        <p:tgtEl>
                                          <p:spTgt spid="6"/>
                                        </p:tgtEl>
                                        <p:attrNameLst>
                                          <p:attrName>r</p:attrName>
                                        </p:attrNameLst>
                                      </p:cBhvr>
                                    </p:animRot>
                                  </p:childTnLst>
                                </p:cTn>
                              </p:par>
                              <p:par>
                                <p:cTn id="25" presetID="8" presetClass="emph" presetSubtype="0" autoRev="1" fill="hold" nodeType="withEffect">
                                  <p:stCondLst>
                                    <p:cond delay="0"/>
                                  </p:stCondLst>
                                  <p:childTnLst>
                                    <p:animRot by="-21600000">
                                      <p:cBhvr>
                                        <p:cTn id="26" dur="2000" fill="hold"/>
                                        <p:tgtEl>
                                          <p:spTgt spid="5"/>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3"/>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4"/>
                                        </p:tgtEl>
                                        <p:attrNameLst>
                                          <p:attrName>r</p:attrName>
                                        </p:attrNameLst>
                                      </p:cBhvr>
                                    </p:animRot>
                                  </p:childTnLst>
                                </p:cTn>
                              </p:par>
                            </p:childTnLst>
                          </p:cTn>
                        </p:par>
                        <p:par>
                          <p:cTn id="31" fill="hold">
                            <p:stCondLst>
                              <p:cond delay="4000"/>
                            </p:stCondLst>
                            <p:childTnLst>
                              <p:par>
                                <p:cTn id="32" presetID="2" presetClass="exit" presetSubtype="2" fill="hold" nodeType="afterEffect">
                                  <p:stCondLst>
                                    <p:cond delay="0"/>
                                  </p:stCondLst>
                                  <p:childTnLst>
                                    <p:anim calcmode="lin" valueType="num">
                                      <p:cBhvr additive="base">
                                        <p:cTn id="33" dur="2000"/>
                                        <p:tgtEl>
                                          <p:spTgt spid="5"/>
                                        </p:tgtEl>
                                        <p:attrNameLst>
                                          <p:attrName>ppt_x</p:attrName>
                                        </p:attrNameLst>
                                      </p:cBhvr>
                                      <p:tavLst>
                                        <p:tav tm="0">
                                          <p:val>
                                            <p:strVal val="ppt_x"/>
                                          </p:val>
                                        </p:tav>
                                        <p:tav tm="100000">
                                          <p:val>
                                            <p:strVal val="1+ppt_w/2"/>
                                          </p:val>
                                        </p:tav>
                                      </p:tavLst>
                                    </p:anim>
                                    <p:anim calcmode="lin" valueType="num">
                                      <p:cBhvr additive="base">
                                        <p:cTn id="34" dur="2000"/>
                                        <p:tgtEl>
                                          <p:spTgt spid="5"/>
                                        </p:tgtEl>
                                        <p:attrNameLst>
                                          <p:attrName>ppt_y</p:attrName>
                                        </p:attrNameLst>
                                      </p:cBhvr>
                                      <p:tavLst>
                                        <p:tav tm="0">
                                          <p:val>
                                            <p:strVal val="ppt_y"/>
                                          </p:val>
                                        </p:tav>
                                        <p:tav tm="100000">
                                          <p:val>
                                            <p:strVal val="ppt_y"/>
                                          </p:val>
                                        </p:tav>
                                      </p:tavLst>
                                    </p:anim>
                                    <p:set>
                                      <p:cBhvr>
                                        <p:cTn id="35" dur="1" fill="hold">
                                          <p:stCondLst>
                                            <p:cond delay="1999"/>
                                          </p:stCondLst>
                                        </p:cTn>
                                        <p:tgtEl>
                                          <p:spTgt spid="5"/>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6"/>
                                        </p:tgtEl>
                                        <p:attrNameLst>
                                          <p:attrName>ppt_x</p:attrName>
                                        </p:attrNameLst>
                                      </p:cBhvr>
                                      <p:tavLst>
                                        <p:tav tm="0">
                                          <p:val>
                                            <p:strVal val="ppt_x"/>
                                          </p:val>
                                        </p:tav>
                                        <p:tav tm="100000">
                                          <p:val>
                                            <p:strVal val="1+ppt_w/2"/>
                                          </p:val>
                                        </p:tav>
                                      </p:tavLst>
                                    </p:anim>
                                    <p:anim calcmode="lin" valueType="num">
                                      <p:cBhvr additive="base">
                                        <p:cTn id="38" dur="2000"/>
                                        <p:tgtEl>
                                          <p:spTgt spid="6"/>
                                        </p:tgtEl>
                                        <p:attrNameLst>
                                          <p:attrName>ppt_y</p:attrName>
                                        </p:attrNameLst>
                                      </p:cBhvr>
                                      <p:tavLst>
                                        <p:tav tm="0">
                                          <p:val>
                                            <p:strVal val="ppt_y"/>
                                          </p:val>
                                        </p:tav>
                                        <p:tav tm="100000">
                                          <p:val>
                                            <p:strVal val="ppt_y"/>
                                          </p:val>
                                        </p:tav>
                                      </p:tavLst>
                                    </p:anim>
                                    <p:set>
                                      <p:cBhvr>
                                        <p:cTn id="39" dur="1" fill="hold">
                                          <p:stCondLst>
                                            <p:cond delay="1999"/>
                                          </p:stCondLst>
                                        </p:cTn>
                                        <p:tgtEl>
                                          <p:spTgt spid="6"/>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0-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0-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8" presetClass="emph" presetSubtype="0" autoRev="1"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4"/>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5"/>
                                        </p:tgtEl>
                                        <p:attrNameLst>
                                          <p:attrName>r</p:attrName>
                                        </p:attrNameLst>
                                      </p:cBhvr>
                                    </p:animRot>
                                  </p:childTnLst>
                                </p:cTn>
                              </p:par>
                              <p:par>
                                <p:cTn id="56" presetID="23" presetClass="entr" presetSubtype="28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strVal val="4/3*#ppt_w"/>
                                          </p:val>
                                        </p:tav>
                                        <p:tav tm="100000">
                                          <p:val>
                                            <p:strVal val="#ppt_w"/>
                                          </p:val>
                                        </p:tav>
                                      </p:tavLst>
                                    </p:anim>
                                    <p:anim calcmode="lin" valueType="num">
                                      <p:cBhvr>
                                        <p:cTn id="59" dur="2000" fill="hold"/>
                                        <p:tgtEl>
                                          <p:spTgt spid="2"/>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barn(outVertical)">
                                      <p:cBhvr>
                                        <p:cTn id="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857224" y="1785932"/>
            <a:ext cx="7429552" cy="1477328"/>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Sus patas están provistas de una membrana que sirve de conexión entre los dedos palmeados, debido a la cual tienen la capacidad de desplazarse sobre el agua.</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Para la caza de sus presas suelen utilizar la pesca o el ataque al vuelo, por lo que están consideradas dentro del grupo de aves oportunistas</a:t>
            </a:r>
            <a:r>
              <a:rPr lang="es-PE" dirty="0" smtClean="0"/>
              <a:t>. </a:t>
            </a:r>
            <a:endParaRPr lang="es-PE" dirty="0"/>
          </a:p>
        </p:txBody>
      </p:sp>
      <p:sp>
        <p:nvSpPr>
          <p:cNvPr id="4" name="3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B4955"/>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HHH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a:off x="3500431" y="-237620"/>
            <a:ext cx="2224020" cy="2786082"/>
          </a:xfrm>
          <a:prstGeom prst="rect">
            <a:avLst/>
          </a:prstGeom>
        </p:spPr>
      </p:pic>
      <p:pic>
        <p:nvPicPr>
          <p:cNvPr id="5" name="4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12239386">
            <a:off x="3113491" y="2523052"/>
            <a:ext cx="2224020" cy="2786082"/>
          </a:xfrm>
          <a:prstGeom prst="rect">
            <a:avLst/>
          </a:prstGeom>
        </p:spPr>
      </p:pic>
      <p:pic>
        <p:nvPicPr>
          <p:cNvPr id="6" name="5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6429205">
            <a:off x="4976157" y="1557249"/>
            <a:ext cx="2224020" cy="2786082"/>
          </a:xfrm>
          <a:prstGeom prst="rect">
            <a:avLst/>
          </a:prstGeom>
        </p:spPr>
      </p:pic>
      <p:pic>
        <p:nvPicPr>
          <p:cNvPr id="7" name="6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16874405">
            <a:off x="2256983" y="945998"/>
            <a:ext cx="2224020" cy="2786082"/>
          </a:xfrm>
          <a:prstGeom prst="rect">
            <a:avLst/>
          </a:prstGeom>
        </p:spPr>
      </p:pic>
      <p:pic>
        <p:nvPicPr>
          <p:cNvPr id="8" name="7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3652518">
            <a:off x="4932376" y="590263"/>
            <a:ext cx="2224020" cy="2786082"/>
          </a:xfrm>
          <a:prstGeom prst="rect">
            <a:avLst/>
          </a:prstGeom>
        </p:spPr>
      </p:pic>
      <p:pic>
        <p:nvPicPr>
          <p:cNvPr id="9" name="8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9515282">
            <a:off x="4075115" y="2810127"/>
            <a:ext cx="2224020" cy="2786082"/>
          </a:xfrm>
          <a:prstGeom prst="rect">
            <a:avLst/>
          </a:prstGeom>
        </p:spPr>
      </p:pic>
      <p:pic>
        <p:nvPicPr>
          <p:cNvPr id="10" name="9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13786432">
            <a:off x="1955575" y="2189697"/>
            <a:ext cx="2224020" cy="2786082"/>
          </a:xfrm>
          <a:prstGeom prst="rect">
            <a:avLst/>
          </a:prstGeom>
        </p:spPr>
      </p:pic>
      <p:pic>
        <p:nvPicPr>
          <p:cNvPr id="11" name="10 Imagen" descr="Imagen1ui8.png"/>
          <p:cNvPicPr>
            <a:picLocks noChangeAspect="1"/>
          </p:cNvPicPr>
          <p:nvPr/>
        </p:nvPicPr>
        <p:blipFill>
          <a:blip r:embed="rId3">
            <a:clrChange>
              <a:clrFrom>
                <a:srgbClr val="0F0E09"/>
              </a:clrFrom>
              <a:clrTo>
                <a:srgbClr val="0F0E09">
                  <a:alpha val="0"/>
                </a:srgbClr>
              </a:clrTo>
            </a:clrChange>
            <a:duotone>
              <a:schemeClr val="accent5">
                <a:shade val="45000"/>
                <a:satMod val="135000"/>
              </a:schemeClr>
              <a:prstClr val="white"/>
            </a:duotone>
            <a:lum bright="-10000" contrast="40000"/>
          </a:blip>
          <a:stretch>
            <a:fillRect/>
          </a:stretch>
        </p:blipFill>
        <p:spPr>
          <a:xfrm rot="17842372">
            <a:off x="2065065" y="211646"/>
            <a:ext cx="2224020" cy="2786082"/>
          </a:xfrm>
          <a:prstGeom prst="rect">
            <a:avLst/>
          </a:prstGeom>
        </p:spPr>
      </p:pic>
      <p:sp>
        <p:nvSpPr>
          <p:cNvPr id="12" name="11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GHNS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ui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0002515">
            <a:off x="4479142" y="-121563"/>
            <a:ext cx="1646341" cy="1869855"/>
          </a:xfrm>
          <a:prstGeom prst="rect">
            <a:avLst/>
          </a:prstGeom>
        </p:spPr>
      </p:pic>
      <p:pic>
        <p:nvPicPr>
          <p:cNvPr id="4" name="3 Imagen" descr="Imagen1ui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2041433" flipH="1">
            <a:off x="2680116" y="-55414"/>
            <a:ext cx="1617479" cy="1717525"/>
          </a:xfrm>
          <a:prstGeom prst="rect">
            <a:avLst/>
          </a:prstGeom>
        </p:spPr>
      </p:pic>
      <p:pic>
        <p:nvPicPr>
          <p:cNvPr id="5" name="4 Imagen" descr="Imagen1ui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0002515">
            <a:off x="4479138" y="708695"/>
            <a:ext cx="1646341" cy="1869855"/>
          </a:xfrm>
          <a:prstGeom prst="rect">
            <a:avLst/>
          </a:prstGeom>
        </p:spPr>
      </p:pic>
      <p:pic>
        <p:nvPicPr>
          <p:cNvPr id="6" name="5 Imagen" descr="Imagen1ui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2041433" flipH="1">
            <a:off x="2608680" y="1052479"/>
            <a:ext cx="1617479" cy="1717525"/>
          </a:xfrm>
          <a:prstGeom prst="rect">
            <a:avLst/>
          </a:prstGeom>
        </p:spPr>
      </p:pic>
      <p:pic>
        <p:nvPicPr>
          <p:cNvPr id="7" name="6 Imagen" descr="Imagen1ui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0002515">
            <a:off x="4479130" y="1859844"/>
            <a:ext cx="1646341" cy="1869855"/>
          </a:xfrm>
          <a:prstGeom prst="rect">
            <a:avLst/>
          </a:prstGeom>
        </p:spPr>
      </p:pic>
      <p:pic>
        <p:nvPicPr>
          <p:cNvPr id="8" name="7 Imagen" descr="Imagen1ui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2041433" flipH="1">
            <a:off x="2608672" y="2203628"/>
            <a:ext cx="1617479" cy="1717525"/>
          </a:xfrm>
          <a:prstGeom prst="rect">
            <a:avLst/>
          </a:prstGeom>
        </p:spPr>
      </p:pic>
      <p:pic>
        <p:nvPicPr>
          <p:cNvPr id="9" name="8 Imagen" descr="Imagen1ui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0002515">
            <a:off x="4407698" y="2851835"/>
            <a:ext cx="1646341" cy="1869855"/>
          </a:xfrm>
          <a:prstGeom prst="rect">
            <a:avLst/>
          </a:prstGeom>
        </p:spPr>
      </p:pic>
      <p:pic>
        <p:nvPicPr>
          <p:cNvPr id="10" name="9 Imagen" descr="Imagen1ui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2041433" flipH="1">
            <a:off x="2537240" y="3195619"/>
            <a:ext cx="1617479" cy="1717525"/>
          </a:xfrm>
          <a:prstGeom prst="rect">
            <a:avLst/>
          </a:prstGeom>
        </p:spPr>
      </p:pic>
      <p:pic>
        <p:nvPicPr>
          <p:cNvPr id="11" name="10 Imagen" descr="Imagen1ui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0002515">
            <a:off x="4407692" y="3931545"/>
            <a:ext cx="1646341" cy="1869855"/>
          </a:xfrm>
          <a:prstGeom prst="rect">
            <a:avLst/>
          </a:prstGeom>
        </p:spPr>
      </p:pic>
      <p:pic>
        <p:nvPicPr>
          <p:cNvPr id="12" name="11 Imagen" descr="Imagen1ui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2041433" flipH="1">
            <a:off x="2608679" y="4087990"/>
            <a:ext cx="1617479" cy="1717525"/>
          </a:xfrm>
          <a:prstGeom prst="rect">
            <a:avLst/>
          </a:prstGeom>
        </p:spPr>
      </p:pic>
      <p:sp>
        <p:nvSpPr>
          <p:cNvPr id="13" name="12 Rectángulo"/>
          <p:cNvSpPr/>
          <p:nvPr/>
        </p:nvSpPr>
        <p:spPr>
          <a:xfrm>
            <a:off x="-357254" y="0"/>
            <a:ext cx="9501254" cy="5786460"/>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4"/>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10"/>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12"/>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2000" fill="hold"/>
                                        <p:tgtEl>
                                          <p:spTgt spid="3"/>
                                        </p:tgtEl>
                                        <p:attrNameLst>
                                          <p:attrName>ppt_x</p:attrName>
                                        </p:attrNameLst>
                                      </p:cBhvr>
                                      <p:tavLst>
                                        <p:tav tm="0">
                                          <p:val>
                                            <p:strVal val="#ppt_x"/>
                                          </p:val>
                                        </p:tav>
                                        <p:tav tm="100000">
                                          <p:val>
                                            <p:strVal val="#ppt_x"/>
                                          </p:val>
                                        </p:tav>
                                      </p:tavLst>
                                    </p:anim>
                                    <p:anim calcmode="lin" valueType="num">
                                      <p:cBhvr additive="base">
                                        <p:cTn id="40" dur="20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2000" fill="hold"/>
                                        <p:tgtEl>
                                          <p:spTgt spid="5"/>
                                        </p:tgtEl>
                                        <p:attrNameLst>
                                          <p:attrName>ppt_x</p:attrName>
                                        </p:attrNameLst>
                                      </p:cBhvr>
                                      <p:tavLst>
                                        <p:tav tm="0">
                                          <p:val>
                                            <p:strVal val="#ppt_x"/>
                                          </p:val>
                                        </p:tav>
                                        <p:tav tm="100000">
                                          <p:val>
                                            <p:strVal val="#ppt_x"/>
                                          </p:val>
                                        </p:tav>
                                      </p:tavLst>
                                    </p:anim>
                                    <p:anim calcmode="lin" valueType="num">
                                      <p:cBhvr additive="base">
                                        <p:cTn id="44" dur="2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2000" fill="hold"/>
                                        <p:tgtEl>
                                          <p:spTgt spid="7"/>
                                        </p:tgtEl>
                                        <p:attrNameLst>
                                          <p:attrName>ppt_x</p:attrName>
                                        </p:attrNameLst>
                                      </p:cBhvr>
                                      <p:tavLst>
                                        <p:tav tm="0">
                                          <p:val>
                                            <p:strVal val="#ppt_x"/>
                                          </p:val>
                                        </p:tav>
                                        <p:tav tm="100000">
                                          <p:val>
                                            <p:strVal val="#ppt_x"/>
                                          </p:val>
                                        </p:tav>
                                      </p:tavLst>
                                    </p:anim>
                                    <p:anim calcmode="lin" valueType="num">
                                      <p:cBhvr additive="base">
                                        <p:cTn id="48" dur="20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2000" fill="hold"/>
                                        <p:tgtEl>
                                          <p:spTgt spid="9"/>
                                        </p:tgtEl>
                                        <p:attrNameLst>
                                          <p:attrName>ppt_x</p:attrName>
                                        </p:attrNameLst>
                                      </p:cBhvr>
                                      <p:tavLst>
                                        <p:tav tm="0">
                                          <p:val>
                                            <p:strVal val="#ppt_x"/>
                                          </p:val>
                                        </p:tav>
                                        <p:tav tm="100000">
                                          <p:val>
                                            <p:strVal val="#ppt_x"/>
                                          </p:val>
                                        </p:tav>
                                      </p:tavLst>
                                    </p:anim>
                                    <p:anim calcmode="lin" valueType="num">
                                      <p:cBhvr additive="base">
                                        <p:cTn id="52" dur="20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ppt_x"/>
                                          </p:val>
                                        </p:tav>
                                        <p:tav tm="100000">
                                          <p:val>
                                            <p:strVal val="#ppt_x"/>
                                          </p:val>
                                        </p:tav>
                                      </p:tavLst>
                                    </p:anim>
                                    <p:anim calcmode="lin" valueType="num">
                                      <p:cBhvr additive="base">
                                        <p:cTn id="56" dur="2000" fill="hold"/>
                                        <p:tgtEl>
                                          <p:spTgt spid="11"/>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D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a:off x="3500431" y="-237620"/>
            <a:ext cx="2224020" cy="2786082"/>
          </a:xfrm>
          <a:prstGeom prst="rect">
            <a:avLst/>
          </a:prstGeom>
        </p:spPr>
      </p:pic>
      <p:pic>
        <p:nvPicPr>
          <p:cNvPr id="4" name="3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12239386">
            <a:off x="3113491" y="2523052"/>
            <a:ext cx="2224020" cy="2786082"/>
          </a:xfrm>
          <a:prstGeom prst="rect">
            <a:avLst/>
          </a:prstGeom>
        </p:spPr>
      </p:pic>
      <p:pic>
        <p:nvPicPr>
          <p:cNvPr id="5" name="4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6429205">
            <a:off x="4976157" y="1557249"/>
            <a:ext cx="2224020" cy="2786082"/>
          </a:xfrm>
          <a:prstGeom prst="rect">
            <a:avLst/>
          </a:prstGeom>
        </p:spPr>
      </p:pic>
      <p:pic>
        <p:nvPicPr>
          <p:cNvPr id="6" name="5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16874405">
            <a:off x="2256983" y="945998"/>
            <a:ext cx="2224020" cy="2786082"/>
          </a:xfrm>
          <a:prstGeom prst="rect">
            <a:avLst/>
          </a:prstGeom>
        </p:spPr>
      </p:pic>
      <p:pic>
        <p:nvPicPr>
          <p:cNvPr id="7" name="6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3652518">
            <a:off x="4932376" y="590263"/>
            <a:ext cx="2224020" cy="2786082"/>
          </a:xfrm>
          <a:prstGeom prst="rect">
            <a:avLst/>
          </a:prstGeom>
        </p:spPr>
      </p:pic>
      <p:pic>
        <p:nvPicPr>
          <p:cNvPr id="8" name="7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9515282">
            <a:off x="4075115" y="2810127"/>
            <a:ext cx="2224020" cy="2786082"/>
          </a:xfrm>
          <a:prstGeom prst="rect">
            <a:avLst/>
          </a:prstGeom>
        </p:spPr>
      </p:pic>
      <p:pic>
        <p:nvPicPr>
          <p:cNvPr id="9" name="8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13786432">
            <a:off x="1955575" y="2189697"/>
            <a:ext cx="2224020" cy="2786082"/>
          </a:xfrm>
          <a:prstGeom prst="rect">
            <a:avLst/>
          </a:prstGeom>
        </p:spPr>
      </p:pic>
      <p:pic>
        <p:nvPicPr>
          <p:cNvPr id="10" name="9 Imagen" descr="Imagen1ui8.png"/>
          <p:cNvPicPr>
            <a:picLocks noChangeAspect="1"/>
          </p:cNvPicPr>
          <p:nvPr/>
        </p:nvPicPr>
        <p:blipFill>
          <a:blip r:embed="rId3">
            <a:duotone>
              <a:schemeClr val="accent1">
                <a:shade val="45000"/>
                <a:satMod val="135000"/>
              </a:schemeClr>
              <a:prstClr val="white"/>
            </a:duotone>
            <a:lum contrast="40000"/>
          </a:blip>
          <a:stretch>
            <a:fillRect/>
          </a:stretch>
        </p:blipFill>
        <p:spPr>
          <a:xfrm rot="17842372">
            <a:off x="2065065" y="211646"/>
            <a:ext cx="2224020" cy="2786082"/>
          </a:xfrm>
          <a:prstGeom prst="rect">
            <a:avLst/>
          </a:prstGeom>
        </p:spPr>
      </p:pic>
      <p:sp>
        <p:nvSpPr>
          <p:cNvPr id="11" name="10 Rectángulo"/>
          <p:cNvSpPr/>
          <p:nvPr/>
        </p:nvSpPr>
        <p:spPr>
          <a:xfrm>
            <a:off x="-357254" y="-214332"/>
            <a:ext cx="9501254" cy="5572164"/>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928662" y="1000114"/>
            <a:ext cx="7143800" cy="2862322"/>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También pueden dejar caer los moluscos u otros animales marinos desde cierta altura, para que se abran o mueran tras el impacto de la caída, o patalear agitando el fango de aguas poco profundas, con el fin de apresar los organismos allí contenidos.</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Las gaviotas pueden vivir de forma solitaria o formar grandes colonias.</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Suelen poner de dos a tres huevos durante la época de reproducción, como es el caso de la “gaviota argéntea” (</a:t>
            </a:r>
            <a:r>
              <a:rPr lang="es-PE" b="1" dirty="0" err="1" smtClean="0">
                <a:effectLst>
                  <a:outerShdw blurRad="38100" dist="38100" dir="2700000" algn="tl">
                    <a:srgbClr val="000000">
                      <a:alpha val="43137"/>
                    </a:srgbClr>
                  </a:outerShdw>
                </a:effectLst>
                <a:latin typeface="Harrington" pitchFamily="82" charset="0"/>
              </a:rPr>
              <a:t>Larus</a:t>
            </a:r>
            <a:r>
              <a:rPr lang="es-PE" b="1" dirty="0" smtClean="0">
                <a:effectLst>
                  <a:outerShdw blurRad="38100" dist="38100" dir="2700000" algn="tl">
                    <a:srgbClr val="000000">
                      <a:alpha val="43137"/>
                    </a:srgbClr>
                  </a:outerShdw>
                </a:effectLst>
                <a:latin typeface="Harrington" pitchFamily="82" charset="0"/>
              </a:rPr>
              <a:t> </a:t>
            </a:r>
            <a:r>
              <a:rPr lang="es-PE" b="1" dirty="0" err="1" smtClean="0">
                <a:effectLst>
                  <a:outerShdw blurRad="38100" dist="38100" dir="2700000" algn="tl">
                    <a:srgbClr val="000000">
                      <a:alpha val="43137"/>
                    </a:srgbClr>
                  </a:outerShdw>
                </a:effectLst>
                <a:latin typeface="Harrington" pitchFamily="82" charset="0"/>
              </a:rPr>
              <a:t>argentatus</a:t>
            </a:r>
            <a:r>
              <a:rPr lang="es-PE" b="1" dirty="0" smtClean="0">
                <a:effectLst>
                  <a:outerShdw blurRad="38100" dist="38100" dir="2700000" algn="tl">
                    <a:srgbClr val="000000">
                      <a:alpha val="43137"/>
                    </a:srgbClr>
                  </a:outerShdw>
                </a:effectLst>
                <a:latin typeface="Harrington" pitchFamily="82" charset="0"/>
              </a:rPr>
              <a:t>) o gaviota común, ave característica de la península ibérica, México y las Antillas.</a:t>
            </a:r>
            <a:endParaRPr lang="es-PE" b="1" dirty="0">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STYJ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21379986">
            <a:off x="4563705" y="120788"/>
            <a:ext cx="3850789" cy="2297446"/>
          </a:xfrm>
          <a:prstGeom prst="rect">
            <a:avLst/>
          </a:prstGeom>
          <a:effectLst/>
        </p:spPr>
      </p:pic>
      <p:pic>
        <p:nvPicPr>
          <p:cNvPr id="4" name="3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205940" flipV="1">
            <a:off x="4564158" y="2720354"/>
            <a:ext cx="3918421" cy="2241888"/>
          </a:xfrm>
          <a:prstGeom prst="rect">
            <a:avLst/>
          </a:prstGeom>
          <a:effectLst/>
        </p:spPr>
      </p:pic>
      <p:pic>
        <p:nvPicPr>
          <p:cNvPr id="5" name="4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a:off x="850842" y="2605068"/>
            <a:ext cx="3857652" cy="2214578"/>
          </a:xfrm>
          <a:prstGeom prst="rect">
            <a:avLst/>
          </a:prstGeom>
          <a:effectLst/>
        </p:spPr>
      </p:pic>
      <p:pic>
        <p:nvPicPr>
          <p:cNvPr id="6" name="5 Imagen" descr="Imagen10.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flipV="1">
            <a:off x="843053" y="142893"/>
            <a:ext cx="3918421" cy="2348483"/>
          </a:xfrm>
          <a:prstGeom prst="rect">
            <a:avLst/>
          </a:prstGeom>
          <a:effectLst/>
        </p:spPr>
      </p:pic>
      <p:sp>
        <p:nvSpPr>
          <p:cNvPr id="7" name="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000" fill="hold"/>
                                        <p:tgtEl>
                                          <p:spTgt spid="3"/>
                                        </p:tgtEl>
                                        <p:attrNameLst>
                                          <p:attrName>ppt_x</p:attrName>
                                        </p:attrNameLst>
                                      </p:cBhvr>
                                      <p:tavLst>
                                        <p:tav tm="0">
                                          <p:val>
                                            <p:strVal val="0-#ppt_w/2"/>
                                          </p:val>
                                        </p:tav>
                                        <p:tav tm="100000">
                                          <p:val>
                                            <p:strVal val="#ppt_x"/>
                                          </p:val>
                                        </p:tav>
                                      </p:tavLst>
                                    </p:anim>
                                    <p:anim calcmode="lin" valueType="num">
                                      <p:cBhvr additive="base">
                                        <p:cTn id="18" dur="20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0-#ppt_w/2"/>
                                          </p:val>
                                        </p:tav>
                                        <p:tav tm="100000">
                                          <p:val>
                                            <p:strVal val="#ppt_x"/>
                                          </p:val>
                                        </p:tav>
                                      </p:tavLst>
                                    </p:anim>
                                    <p:anim calcmode="lin" valueType="num">
                                      <p:cBhvr additive="base">
                                        <p:cTn id="22" dur="2000" fill="hold"/>
                                        <p:tgtEl>
                                          <p:spTgt spid="4"/>
                                        </p:tgtEl>
                                        <p:attrNameLst>
                                          <p:attrName>ppt_y</p:attrName>
                                        </p:attrNameLst>
                                      </p:cBhvr>
                                      <p:tavLst>
                                        <p:tav tm="0">
                                          <p:val>
                                            <p:strVal val="#ppt_y"/>
                                          </p:val>
                                        </p:tav>
                                        <p:tav tm="100000">
                                          <p:val>
                                            <p:strVal val="#ppt_y"/>
                                          </p:val>
                                        </p:tav>
                                      </p:tavLst>
                                    </p:anim>
                                  </p:childTnLst>
                                </p:cTn>
                              </p:par>
                              <p:par>
                                <p:cTn id="23" presetID="8" presetClass="emph" presetSubtype="0" autoRev="1" fill="hold" nodeType="withEffect">
                                  <p:stCondLst>
                                    <p:cond delay="0"/>
                                  </p:stCondLst>
                                  <p:childTnLst>
                                    <p:animRot by="21600000">
                                      <p:cBhvr>
                                        <p:cTn id="24" dur="2000" fill="hold"/>
                                        <p:tgtEl>
                                          <p:spTgt spid="6"/>
                                        </p:tgtEl>
                                        <p:attrNameLst>
                                          <p:attrName>r</p:attrName>
                                        </p:attrNameLst>
                                      </p:cBhvr>
                                    </p:animRot>
                                  </p:childTnLst>
                                </p:cTn>
                              </p:par>
                              <p:par>
                                <p:cTn id="25" presetID="8" presetClass="emph" presetSubtype="0" autoRev="1" fill="hold" nodeType="withEffect">
                                  <p:stCondLst>
                                    <p:cond delay="0"/>
                                  </p:stCondLst>
                                  <p:childTnLst>
                                    <p:animRot by="-21600000">
                                      <p:cBhvr>
                                        <p:cTn id="26" dur="2000" fill="hold"/>
                                        <p:tgtEl>
                                          <p:spTgt spid="5"/>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3"/>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4"/>
                                        </p:tgtEl>
                                        <p:attrNameLst>
                                          <p:attrName>r</p:attrName>
                                        </p:attrNameLst>
                                      </p:cBhvr>
                                    </p:animRot>
                                  </p:childTnLst>
                                </p:cTn>
                              </p:par>
                            </p:childTnLst>
                          </p:cTn>
                        </p:par>
                        <p:par>
                          <p:cTn id="31" fill="hold">
                            <p:stCondLst>
                              <p:cond delay="4000"/>
                            </p:stCondLst>
                            <p:childTnLst>
                              <p:par>
                                <p:cTn id="32" presetID="2" presetClass="exit" presetSubtype="2" fill="hold" nodeType="afterEffect">
                                  <p:stCondLst>
                                    <p:cond delay="0"/>
                                  </p:stCondLst>
                                  <p:childTnLst>
                                    <p:anim calcmode="lin" valueType="num">
                                      <p:cBhvr additive="base">
                                        <p:cTn id="33" dur="2000"/>
                                        <p:tgtEl>
                                          <p:spTgt spid="5"/>
                                        </p:tgtEl>
                                        <p:attrNameLst>
                                          <p:attrName>ppt_x</p:attrName>
                                        </p:attrNameLst>
                                      </p:cBhvr>
                                      <p:tavLst>
                                        <p:tav tm="0">
                                          <p:val>
                                            <p:strVal val="ppt_x"/>
                                          </p:val>
                                        </p:tav>
                                        <p:tav tm="100000">
                                          <p:val>
                                            <p:strVal val="1+ppt_w/2"/>
                                          </p:val>
                                        </p:tav>
                                      </p:tavLst>
                                    </p:anim>
                                    <p:anim calcmode="lin" valueType="num">
                                      <p:cBhvr additive="base">
                                        <p:cTn id="34" dur="2000"/>
                                        <p:tgtEl>
                                          <p:spTgt spid="5"/>
                                        </p:tgtEl>
                                        <p:attrNameLst>
                                          <p:attrName>ppt_y</p:attrName>
                                        </p:attrNameLst>
                                      </p:cBhvr>
                                      <p:tavLst>
                                        <p:tav tm="0">
                                          <p:val>
                                            <p:strVal val="ppt_y"/>
                                          </p:val>
                                        </p:tav>
                                        <p:tav tm="100000">
                                          <p:val>
                                            <p:strVal val="ppt_y"/>
                                          </p:val>
                                        </p:tav>
                                      </p:tavLst>
                                    </p:anim>
                                    <p:set>
                                      <p:cBhvr>
                                        <p:cTn id="35" dur="1" fill="hold">
                                          <p:stCondLst>
                                            <p:cond delay="1999"/>
                                          </p:stCondLst>
                                        </p:cTn>
                                        <p:tgtEl>
                                          <p:spTgt spid="5"/>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6"/>
                                        </p:tgtEl>
                                        <p:attrNameLst>
                                          <p:attrName>ppt_x</p:attrName>
                                        </p:attrNameLst>
                                      </p:cBhvr>
                                      <p:tavLst>
                                        <p:tav tm="0">
                                          <p:val>
                                            <p:strVal val="ppt_x"/>
                                          </p:val>
                                        </p:tav>
                                        <p:tav tm="100000">
                                          <p:val>
                                            <p:strVal val="1+ppt_w/2"/>
                                          </p:val>
                                        </p:tav>
                                      </p:tavLst>
                                    </p:anim>
                                    <p:anim calcmode="lin" valueType="num">
                                      <p:cBhvr additive="base">
                                        <p:cTn id="38" dur="2000"/>
                                        <p:tgtEl>
                                          <p:spTgt spid="6"/>
                                        </p:tgtEl>
                                        <p:attrNameLst>
                                          <p:attrName>ppt_y</p:attrName>
                                        </p:attrNameLst>
                                      </p:cBhvr>
                                      <p:tavLst>
                                        <p:tav tm="0">
                                          <p:val>
                                            <p:strVal val="ppt_y"/>
                                          </p:val>
                                        </p:tav>
                                        <p:tav tm="100000">
                                          <p:val>
                                            <p:strVal val="ppt_y"/>
                                          </p:val>
                                        </p:tav>
                                      </p:tavLst>
                                    </p:anim>
                                    <p:set>
                                      <p:cBhvr>
                                        <p:cTn id="39" dur="1" fill="hold">
                                          <p:stCondLst>
                                            <p:cond delay="1999"/>
                                          </p:stCondLst>
                                        </p:cTn>
                                        <p:tgtEl>
                                          <p:spTgt spid="6"/>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0-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0-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8" presetClass="emph" presetSubtype="0" autoRev="1"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4"/>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5"/>
                                        </p:tgtEl>
                                        <p:attrNameLst>
                                          <p:attrName>r</p:attrName>
                                        </p:attrNameLst>
                                      </p:cBhvr>
                                    </p:animRot>
                                  </p:childTnLst>
                                </p:cTn>
                              </p:par>
                              <p:par>
                                <p:cTn id="56" presetID="23" presetClass="entr" presetSubtype="28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strVal val="4/3*#ppt_w"/>
                                          </p:val>
                                        </p:tav>
                                        <p:tav tm="100000">
                                          <p:val>
                                            <p:strVal val="#ppt_w"/>
                                          </p:val>
                                        </p:tav>
                                      </p:tavLst>
                                    </p:anim>
                                    <p:anim calcmode="lin" valueType="num">
                                      <p:cBhvr>
                                        <p:cTn id="59" dur="2000" fill="hold"/>
                                        <p:tgtEl>
                                          <p:spTgt spid="2"/>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barn(outVertical)">
                                      <p:cBhvr>
                                        <p:cTn id="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JJJJ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2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0" y="0"/>
            <a:ext cx="1500166" cy="1557872"/>
          </a:xfrm>
          <a:prstGeom prst="rect">
            <a:avLst/>
          </a:prstGeom>
          <a:effectLst>
            <a:reflection blurRad="6350" stA="50000" endA="295" endPos="92000" dist="101600" dir="5400000" sy="-100000" algn="bl" rotWithShape="0"/>
          </a:effectLst>
        </p:spPr>
      </p:pic>
      <p:pic>
        <p:nvPicPr>
          <p:cNvPr id="5" name="4 Imagen" descr="Imagen2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7643834" y="0"/>
            <a:ext cx="1500166" cy="1557872"/>
          </a:xfrm>
          <a:prstGeom prst="rect">
            <a:avLst/>
          </a:prstGeom>
          <a:effectLst>
            <a:reflection blurRad="6350" stA="50000" endA="295" endPos="92000" dist="101600" dir="5400000" sy="-100000" algn="bl" rotWithShape="0"/>
          </a:effectLst>
        </p:spPr>
      </p:pic>
      <p:pic>
        <p:nvPicPr>
          <p:cNvPr id="6" name="5 Imagen" descr="Imagen2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785786" y="1285860"/>
            <a:ext cx="1500166" cy="1557872"/>
          </a:xfrm>
          <a:prstGeom prst="rect">
            <a:avLst/>
          </a:prstGeom>
          <a:effectLst>
            <a:reflection blurRad="6350" stA="50000" endA="295" endPos="92000" dist="101600" dir="5400000" sy="-100000" algn="bl" rotWithShape="0"/>
          </a:effectLst>
        </p:spPr>
      </p:pic>
      <p:pic>
        <p:nvPicPr>
          <p:cNvPr id="7" name="6 Imagen" descr="Imagen2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858016" y="1285860"/>
            <a:ext cx="1500166" cy="1557872"/>
          </a:xfrm>
          <a:prstGeom prst="rect">
            <a:avLst/>
          </a:prstGeom>
          <a:effectLst>
            <a:reflection blurRad="6350" stA="50000" endA="295" endPos="92000" dist="101600" dir="5400000" sy="-100000" algn="bl" rotWithShape="0"/>
          </a:effectLst>
        </p:spPr>
      </p:pic>
      <p:pic>
        <p:nvPicPr>
          <p:cNvPr id="8" name="7 Imagen" descr="Imagen2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5929322" y="2428868"/>
            <a:ext cx="1500166" cy="1557872"/>
          </a:xfrm>
          <a:prstGeom prst="rect">
            <a:avLst/>
          </a:prstGeom>
          <a:effectLst>
            <a:reflection blurRad="6350" stA="50000" endA="295" endPos="92000" dist="101600" dir="5400000" sy="-100000" algn="bl" rotWithShape="0"/>
          </a:effectLst>
        </p:spPr>
      </p:pic>
      <p:pic>
        <p:nvPicPr>
          <p:cNvPr id="9" name="8 Imagen" descr="Imagen2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571604" y="2428868"/>
            <a:ext cx="1500166" cy="1557872"/>
          </a:xfrm>
          <a:prstGeom prst="rect">
            <a:avLst/>
          </a:prstGeom>
          <a:effectLst>
            <a:reflection blurRad="6350" stA="50000" endA="295" endPos="92000" dist="101600" dir="5400000" sy="-100000" algn="bl" rotWithShape="0"/>
          </a:effectLst>
        </p:spPr>
      </p:pic>
      <p:pic>
        <p:nvPicPr>
          <p:cNvPr id="10" name="9 Imagen" descr="Imagen21.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357422" y="3571876"/>
            <a:ext cx="1500166" cy="1557872"/>
          </a:xfrm>
          <a:prstGeom prst="rect">
            <a:avLst/>
          </a:prstGeom>
          <a:effectLst>
            <a:reflection blurRad="6350" stA="50000" endA="295" endPos="92000" dist="101600" dir="5400000" sy="-100000" algn="bl" rotWithShape="0"/>
          </a:effectLst>
        </p:spPr>
      </p:pic>
      <p:pic>
        <p:nvPicPr>
          <p:cNvPr id="11" name="10 Imagen" descr="Imagen21.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5000628" y="3571876"/>
            <a:ext cx="1500166" cy="1557872"/>
          </a:xfrm>
          <a:prstGeom prst="rect">
            <a:avLst/>
          </a:prstGeom>
          <a:effectLst>
            <a:reflection blurRad="6350" stA="50000" endA="295" endPos="92000" dist="101600" dir="5400000" sy="-100000" algn="bl" rotWithShape="0"/>
          </a:effectLst>
        </p:spPr>
      </p:pic>
      <p:sp>
        <p:nvSpPr>
          <p:cNvPr id="12" name="11 Rectángulo"/>
          <p:cNvSpPr/>
          <p:nvPr/>
        </p:nvSpPr>
        <p:spPr>
          <a:xfrm>
            <a:off x="-357254" y="0"/>
            <a:ext cx="9501254" cy="7072344"/>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5"/>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SY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0800000">
            <a:off x="0" y="2571751"/>
            <a:ext cx="2250812" cy="333905"/>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204144">
            <a:off x="6893188" y="2411015"/>
            <a:ext cx="2250812" cy="280327"/>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20527" y="2158681"/>
            <a:ext cx="2250812" cy="333905"/>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0850928">
            <a:off x="6863247" y="2012005"/>
            <a:ext cx="2250812" cy="290045"/>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9792166">
            <a:off x="235537" y="3060211"/>
            <a:ext cx="2102891" cy="34318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746405">
            <a:off x="6868777" y="2790883"/>
            <a:ext cx="2250812" cy="293796"/>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210121">
            <a:off x="254293" y="1703250"/>
            <a:ext cx="2162754" cy="318214"/>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20297578">
            <a:off x="6678823" y="1693475"/>
            <a:ext cx="2156507" cy="294239"/>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8802575">
            <a:off x="669341" y="3475568"/>
            <a:ext cx="1909701" cy="305215"/>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840245">
            <a:off x="6469677" y="1374551"/>
            <a:ext cx="2156507" cy="294239"/>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462688">
            <a:off x="6669822" y="3195658"/>
            <a:ext cx="2250812" cy="333905"/>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2840872">
            <a:off x="547346" y="1340224"/>
            <a:ext cx="2104491" cy="320516"/>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3559110">
            <a:off x="1164650" y="969201"/>
            <a:ext cx="1318592" cy="393784"/>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306455">
            <a:off x="1648449" y="684899"/>
            <a:ext cx="1153784" cy="421833"/>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5191360">
            <a:off x="2185061" y="512486"/>
            <a:ext cx="948516" cy="397914"/>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508930">
            <a:off x="2740642" y="363900"/>
            <a:ext cx="683576" cy="309848"/>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3213892" y="165948"/>
            <a:ext cx="585502" cy="291033"/>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862724" y="40251"/>
            <a:ext cx="291234" cy="240952"/>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7860363">
            <a:off x="1296240" y="3818336"/>
            <a:ext cx="1298390" cy="34581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222199">
            <a:off x="1731765" y="4075221"/>
            <a:ext cx="1109482" cy="329505"/>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6741561">
            <a:off x="2218776" y="4260701"/>
            <a:ext cx="896950" cy="332586"/>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312939">
            <a:off x="2618320" y="4469801"/>
            <a:ext cx="737903" cy="29448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3077180" y="4730227"/>
            <a:ext cx="559169" cy="23978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flipV="1">
            <a:off x="3511862" y="4771694"/>
            <a:ext cx="397863" cy="30054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9175338">
            <a:off x="6326345" y="1066272"/>
            <a:ext cx="1878960" cy="280219"/>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8822185">
            <a:off x="6356221" y="786781"/>
            <a:ext cx="1216280" cy="340342"/>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502703">
            <a:off x="6058510" y="589802"/>
            <a:ext cx="1068524" cy="343832"/>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81877">
            <a:off x="5871603" y="437616"/>
            <a:ext cx="844144" cy="303563"/>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062680">
            <a:off x="5647345" y="303225"/>
            <a:ext cx="773524" cy="262487"/>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462649" y="193777"/>
            <a:ext cx="568228" cy="239841"/>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273175" flipV="1">
            <a:off x="5194375" y="21798"/>
            <a:ext cx="369653" cy="27973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2176090">
            <a:off x="6464890" y="3555268"/>
            <a:ext cx="1895200" cy="271190"/>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3136191">
            <a:off x="6493997" y="3873929"/>
            <a:ext cx="1248566" cy="338841"/>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904807">
            <a:off x="6185197" y="4117128"/>
            <a:ext cx="1093356" cy="384136"/>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5880162" y="4428380"/>
            <a:ext cx="767125" cy="363208"/>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458098" y="4643132"/>
            <a:ext cx="513822" cy="311874"/>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163328" y="4818244"/>
            <a:ext cx="317540" cy="275481"/>
          </a:xfrm>
          <a:prstGeom prst="flowChartTerminator">
            <a:avLst/>
          </a:prstGeom>
          <a:gradFill flip="none" rotWithShape="1">
            <a:gsLst>
              <a:gs pos="0">
                <a:srgbClr val="002060"/>
              </a:gs>
              <a:gs pos="39999">
                <a:srgbClr val="85C2FF"/>
              </a:gs>
              <a:gs pos="70000">
                <a:srgbClr val="C4D6EB"/>
              </a:gs>
              <a:gs pos="100000">
                <a:srgbClr val="FFEBF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ppt_x"/>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ppt_x"/>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ppt_x"/>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ppt_x"/>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ppt_x"/>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7"/>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2000" fill="hold"/>
                                        <p:tgtEl>
                                          <p:spTgt spid="9"/>
                                        </p:tgtEl>
                                        <p:attrNameLst>
                                          <p:attrName>ppt_x</p:attrName>
                                        </p:attrNameLst>
                                      </p:cBhvr>
                                      <p:tavLst>
                                        <p:tav tm="0">
                                          <p:val>
                                            <p:strVal val="#ppt_x"/>
                                          </p:val>
                                        </p:tav>
                                        <p:tav tm="100000">
                                          <p:val>
                                            <p:strVal val="#ppt_x"/>
                                          </p:val>
                                        </p:tav>
                                      </p:tavLst>
                                    </p:anim>
                                    <p:anim calcmode="lin" valueType="num">
                                      <p:cBhvr additive="base">
                                        <p:cTn id="126" dur="2000" fill="hold"/>
                                        <p:tgtEl>
                                          <p:spTgt spid="9"/>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additive="base">
                                        <p:cTn id="129" dur="2000" fill="hold"/>
                                        <p:tgtEl>
                                          <p:spTgt spid="11"/>
                                        </p:tgtEl>
                                        <p:attrNameLst>
                                          <p:attrName>ppt_x</p:attrName>
                                        </p:attrNameLst>
                                      </p:cBhvr>
                                      <p:tavLst>
                                        <p:tav tm="0">
                                          <p:val>
                                            <p:strVal val="#ppt_x"/>
                                          </p:val>
                                        </p:tav>
                                        <p:tav tm="100000">
                                          <p:val>
                                            <p:strVal val="#ppt_x"/>
                                          </p:val>
                                        </p:tav>
                                      </p:tavLst>
                                    </p:anim>
                                    <p:anim calcmode="lin" valueType="num">
                                      <p:cBhvr additive="base">
                                        <p:cTn id="130" dur="2000" fill="hold"/>
                                        <p:tgtEl>
                                          <p:spTgt spid="11"/>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2000" fill="hold"/>
                                        <p:tgtEl>
                                          <p:spTgt spid="13"/>
                                        </p:tgtEl>
                                        <p:attrNameLst>
                                          <p:attrName>ppt_x</p:attrName>
                                        </p:attrNameLst>
                                      </p:cBhvr>
                                      <p:tavLst>
                                        <p:tav tm="0">
                                          <p:val>
                                            <p:strVal val="#ppt_x"/>
                                          </p:val>
                                        </p:tav>
                                        <p:tav tm="100000">
                                          <p:val>
                                            <p:strVal val="#ppt_x"/>
                                          </p:val>
                                        </p:tav>
                                      </p:tavLst>
                                    </p:anim>
                                    <p:anim calcmode="lin" valueType="num">
                                      <p:cBhvr additive="base">
                                        <p:cTn id="134" dur="2000" fill="hold"/>
                                        <p:tgtEl>
                                          <p:spTgt spid="1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additive="base">
                                        <p:cTn id="137" dur="2000" fill="hold"/>
                                        <p:tgtEl>
                                          <p:spTgt spid="14"/>
                                        </p:tgtEl>
                                        <p:attrNameLst>
                                          <p:attrName>ppt_x</p:attrName>
                                        </p:attrNameLst>
                                      </p:cBhvr>
                                      <p:tavLst>
                                        <p:tav tm="0">
                                          <p:val>
                                            <p:strVal val="#ppt_x"/>
                                          </p:val>
                                        </p:tav>
                                        <p:tav tm="100000">
                                          <p:val>
                                            <p:strVal val="#ppt_x"/>
                                          </p:val>
                                        </p:tav>
                                      </p:tavLst>
                                    </p:anim>
                                    <p:anim calcmode="lin" valueType="num">
                                      <p:cBhvr additive="base">
                                        <p:cTn id="138" dur="2000" fill="hold"/>
                                        <p:tgtEl>
                                          <p:spTgt spid="1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ppt_x"/>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additive="base">
                                        <p:cTn id="145" dur="2000" fill="hold"/>
                                        <p:tgtEl>
                                          <p:spTgt spid="29"/>
                                        </p:tgtEl>
                                        <p:attrNameLst>
                                          <p:attrName>ppt_x</p:attrName>
                                        </p:attrNameLst>
                                      </p:cBhvr>
                                      <p:tavLst>
                                        <p:tav tm="0">
                                          <p:val>
                                            <p:strVal val="#ppt_x"/>
                                          </p:val>
                                        </p:tav>
                                        <p:tav tm="100000">
                                          <p:val>
                                            <p:strVal val="#ppt_x"/>
                                          </p:val>
                                        </p:tav>
                                      </p:tavLst>
                                    </p:anim>
                                    <p:anim calcmode="lin" valueType="num">
                                      <p:cBhvr additive="base">
                                        <p:cTn id="146" dur="2000" fill="hold"/>
                                        <p:tgtEl>
                                          <p:spTgt spid="2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0"/>
                                        </p:tgtEl>
                                        <p:attrNameLst>
                                          <p:attrName>style.visibility</p:attrName>
                                        </p:attrNameLst>
                                      </p:cBhvr>
                                      <p:to>
                                        <p:strVal val="visible"/>
                                      </p:to>
                                    </p:set>
                                    <p:anim calcmode="lin" valueType="num">
                                      <p:cBhvr additive="base">
                                        <p:cTn id="149" dur="2000" fill="hold"/>
                                        <p:tgtEl>
                                          <p:spTgt spid="30"/>
                                        </p:tgtEl>
                                        <p:attrNameLst>
                                          <p:attrName>ppt_x</p:attrName>
                                        </p:attrNameLst>
                                      </p:cBhvr>
                                      <p:tavLst>
                                        <p:tav tm="0">
                                          <p:val>
                                            <p:strVal val="#ppt_x"/>
                                          </p:val>
                                        </p:tav>
                                        <p:tav tm="100000">
                                          <p:val>
                                            <p:strVal val="#ppt_x"/>
                                          </p:val>
                                        </p:tav>
                                      </p:tavLst>
                                    </p:anim>
                                    <p:anim calcmode="lin" valueType="num">
                                      <p:cBhvr additive="base">
                                        <p:cTn id="150" dur="2000" fill="hold"/>
                                        <p:tgtEl>
                                          <p:spTgt spid="3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additive="base">
                                        <p:cTn id="153" dur="2000" fill="hold"/>
                                        <p:tgtEl>
                                          <p:spTgt spid="31"/>
                                        </p:tgtEl>
                                        <p:attrNameLst>
                                          <p:attrName>ppt_x</p:attrName>
                                        </p:attrNameLst>
                                      </p:cBhvr>
                                      <p:tavLst>
                                        <p:tav tm="0">
                                          <p:val>
                                            <p:strVal val="#ppt_x"/>
                                          </p:val>
                                        </p:tav>
                                        <p:tav tm="100000">
                                          <p:val>
                                            <p:strVal val="#ppt_x"/>
                                          </p:val>
                                        </p:tav>
                                      </p:tavLst>
                                    </p:anim>
                                    <p:anim calcmode="lin" valueType="num">
                                      <p:cBhvr additive="base">
                                        <p:cTn id="154" dur="2000" fill="hold"/>
                                        <p:tgtEl>
                                          <p:spTgt spid="3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2000" fill="hold"/>
                                        <p:tgtEl>
                                          <p:spTgt spid="32"/>
                                        </p:tgtEl>
                                        <p:attrNameLst>
                                          <p:attrName>ppt_x</p:attrName>
                                        </p:attrNameLst>
                                      </p:cBhvr>
                                      <p:tavLst>
                                        <p:tav tm="0">
                                          <p:val>
                                            <p:strVal val="#ppt_x"/>
                                          </p:val>
                                        </p:tav>
                                        <p:tav tm="100000">
                                          <p:val>
                                            <p:strVal val="#ppt_x"/>
                                          </p:val>
                                        </p:tav>
                                      </p:tavLst>
                                    </p:anim>
                                    <p:anim calcmode="lin" valueType="num">
                                      <p:cBhvr additive="base">
                                        <p:cTn id="158" dur="2000" fill="hold"/>
                                        <p:tgtEl>
                                          <p:spTgt spid="3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additive="base">
                                        <p:cTn id="161" dur="2000" fill="hold"/>
                                        <p:tgtEl>
                                          <p:spTgt spid="33"/>
                                        </p:tgtEl>
                                        <p:attrNameLst>
                                          <p:attrName>ppt_x</p:attrName>
                                        </p:attrNameLst>
                                      </p:cBhvr>
                                      <p:tavLst>
                                        <p:tav tm="0">
                                          <p:val>
                                            <p:strVal val="#ppt_x"/>
                                          </p:val>
                                        </p:tav>
                                        <p:tav tm="100000">
                                          <p:val>
                                            <p:strVal val="#ppt_x"/>
                                          </p:val>
                                        </p:tav>
                                      </p:tavLst>
                                    </p:anim>
                                    <p:anim calcmode="lin" valueType="num">
                                      <p:cBhvr additive="base">
                                        <p:cTn id="162" dur="2000" fill="hold"/>
                                        <p:tgtEl>
                                          <p:spTgt spid="3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4"/>
                                        </p:tgtEl>
                                        <p:attrNameLst>
                                          <p:attrName>style.visibility</p:attrName>
                                        </p:attrNameLst>
                                      </p:cBhvr>
                                      <p:to>
                                        <p:strVal val="visible"/>
                                      </p:to>
                                    </p:set>
                                    <p:anim calcmode="lin" valueType="num">
                                      <p:cBhvr additive="base">
                                        <p:cTn id="165" dur="2000" fill="hold"/>
                                        <p:tgtEl>
                                          <p:spTgt spid="34"/>
                                        </p:tgtEl>
                                        <p:attrNameLst>
                                          <p:attrName>ppt_x</p:attrName>
                                        </p:attrNameLst>
                                      </p:cBhvr>
                                      <p:tavLst>
                                        <p:tav tm="0">
                                          <p:val>
                                            <p:strVal val="#ppt_x"/>
                                          </p:val>
                                        </p:tav>
                                        <p:tav tm="100000">
                                          <p:val>
                                            <p:strVal val="#ppt_x"/>
                                          </p:val>
                                        </p:tav>
                                      </p:tavLst>
                                    </p:anim>
                                    <p:anim calcmode="lin" valueType="num">
                                      <p:cBhvr additive="base">
                                        <p:cTn id="166" dur="2000" fill="hold"/>
                                        <p:tgtEl>
                                          <p:spTgt spid="3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5"/>
                                        </p:tgtEl>
                                        <p:attrNameLst>
                                          <p:attrName>style.visibility</p:attrName>
                                        </p:attrNameLst>
                                      </p:cBhvr>
                                      <p:to>
                                        <p:strVal val="visible"/>
                                      </p:to>
                                    </p:set>
                                    <p:anim calcmode="lin" valueType="num">
                                      <p:cBhvr additive="base">
                                        <p:cTn id="169" dur="2000" fill="hold"/>
                                        <p:tgtEl>
                                          <p:spTgt spid="35"/>
                                        </p:tgtEl>
                                        <p:attrNameLst>
                                          <p:attrName>ppt_x</p:attrName>
                                        </p:attrNameLst>
                                      </p:cBhvr>
                                      <p:tavLst>
                                        <p:tav tm="0">
                                          <p:val>
                                            <p:strVal val="#ppt_x"/>
                                          </p:val>
                                        </p:tav>
                                        <p:tav tm="100000">
                                          <p:val>
                                            <p:strVal val="#ppt_x"/>
                                          </p:val>
                                        </p:tav>
                                      </p:tavLst>
                                    </p:anim>
                                    <p:anim calcmode="lin" valueType="num">
                                      <p:cBhvr additive="base">
                                        <p:cTn id="170" dur="2000" fill="hold"/>
                                        <p:tgtEl>
                                          <p:spTgt spid="3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6"/>
                                        </p:tgtEl>
                                        <p:attrNameLst>
                                          <p:attrName>style.visibility</p:attrName>
                                        </p:attrNameLst>
                                      </p:cBhvr>
                                      <p:to>
                                        <p:strVal val="visible"/>
                                      </p:to>
                                    </p:set>
                                    <p:anim calcmode="lin" valueType="num">
                                      <p:cBhvr additive="base">
                                        <p:cTn id="173" dur="2000" fill="hold"/>
                                        <p:tgtEl>
                                          <p:spTgt spid="36"/>
                                        </p:tgtEl>
                                        <p:attrNameLst>
                                          <p:attrName>ppt_x</p:attrName>
                                        </p:attrNameLst>
                                      </p:cBhvr>
                                      <p:tavLst>
                                        <p:tav tm="0">
                                          <p:val>
                                            <p:strVal val="#ppt_x"/>
                                          </p:val>
                                        </p:tav>
                                        <p:tav tm="100000">
                                          <p:val>
                                            <p:strVal val="#ppt_x"/>
                                          </p:val>
                                        </p:tav>
                                      </p:tavLst>
                                    </p:anim>
                                    <p:anim calcmode="lin" valueType="num">
                                      <p:cBhvr additive="base">
                                        <p:cTn id="174" dur="2000" fill="hold"/>
                                        <p:tgtEl>
                                          <p:spTgt spid="3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7"/>
                                        </p:tgtEl>
                                        <p:attrNameLst>
                                          <p:attrName>style.visibility</p:attrName>
                                        </p:attrNameLst>
                                      </p:cBhvr>
                                      <p:to>
                                        <p:strVal val="visible"/>
                                      </p:to>
                                    </p:set>
                                    <p:anim calcmode="lin" valueType="num">
                                      <p:cBhvr additive="base">
                                        <p:cTn id="177" dur="2000" fill="hold"/>
                                        <p:tgtEl>
                                          <p:spTgt spid="37"/>
                                        </p:tgtEl>
                                        <p:attrNameLst>
                                          <p:attrName>ppt_x</p:attrName>
                                        </p:attrNameLst>
                                      </p:cBhvr>
                                      <p:tavLst>
                                        <p:tav tm="0">
                                          <p:val>
                                            <p:strVal val="#ppt_x"/>
                                          </p:val>
                                        </p:tav>
                                        <p:tav tm="100000">
                                          <p:val>
                                            <p:strVal val="#ppt_x"/>
                                          </p:val>
                                        </p:tav>
                                      </p:tavLst>
                                    </p:anim>
                                    <p:anim calcmode="lin" valueType="num">
                                      <p:cBhvr additive="base">
                                        <p:cTn id="178" dur="2000" fill="hold"/>
                                        <p:tgtEl>
                                          <p:spTgt spid="3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 calcmode="lin" valueType="num">
                                      <p:cBhvr additive="base">
                                        <p:cTn id="181" dur="2000" fill="hold"/>
                                        <p:tgtEl>
                                          <p:spTgt spid="38"/>
                                        </p:tgtEl>
                                        <p:attrNameLst>
                                          <p:attrName>ppt_x</p:attrName>
                                        </p:attrNameLst>
                                      </p:cBhvr>
                                      <p:tavLst>
                                        <p:tav tm="0">
                                          <p:val>
                                            <p:strVal val="#ppt_x"/>
                                          </p:val>
                                        </p:tav>
                                        <p:tav tm="100000">
                                          <p:val>
                                            <p:strVal val="#ppt_x"/>
                                          </p:val>
                                        </p:tav>
                                      </p:tavLst>
                                    </p:anim>
                                    <p:anim calcmode="lin" valueType="num">
                                      <p:cBhvr additive="base">
                                        <p:cTn id="182" dur="2000" fill="hold"/>
                                        <p:tgtEl>
                                          <p:spTgt spid="3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39"/>
                                        </p:tgtEl>
                                        <p:attrNameLst>
                                          <p:attrName>style.visibility</p:attrName>
                                        </p:attrNameLst>
                                      </p:cBhvr>
                                      <p:to>
                                        <p:strVal val="visible"/>
                                      </p:to>
                                    </p:set>
                                    <p:anim calcmode="lin" valueType="num">
                                      <p:cBhvr additive="base">
                                        <p:cTn id="185" dur="2000" fill="hold"/>
                                        <p:tgtEl>
                                          <p:spTgt spid="39"/>
                                        </p:tgtEl>
                                        <p:attrNameLst>
                                          <p:attrName>ppt_x</p:attrName>
                                        </p:attrNameLst>
                                      </p:cBhvr>
                                      <p:tavLst>
                                        <p:tav tm="0">
                                          <p:val>
                                            <p:strVal val="#ppt_x"/>
                                          </p:val>
                                        </p:tav>
                                        <p:tav tm="100000">
                                          <p:val>
                                            <p:strVal val="#ppt_x"/>
                                          </p:val>
                                        </p:tav>
                                      </p:tavLst>
                                    </p:anim>
                                    <p:anim calcmode="lin" valueType="num">
                                      <p:cBhvr additive="base">
                                        <p:cTn id="186" dur="2000" fill="hold"/>
                                        <p:tgtEl>
                                          <p:spTgt spid="3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ppt_x"/>
                                          </p:val>
                                        </p:tav>
                                        <p:tav tm="100000">
                                          <p:val>
                                            <p:strVal val="#ppt_x"/>
                                          </p:val>
                                        </p:tav>
                                      </p:tavLst>
                                    </p:anim>
                                    <p:anim calcmode="lin" valueType="num">
                                      <p:cBhvr additive="base">
                                        <p:cTn id="190" dur="2000" fill="hold"/>
                                        <p:tgtEl>
                                          <p:spTgt spid="40"/>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8"/>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1"/>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2"/>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4"/>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7"/>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8"/>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4"/>
                                        </p:tgtEl>
                                        <p:attrNameLst>
                                          <p:attrName>ppt_x</p:attrName>
                                        </p:attrNameLst>
                                      </p:cBhvr>
                                      <p:tavLst>
                                        <p:tav tm="0">
                                          <p:val>
                                            <p:strVal val="ppt_x"/>
                                          </p:val>
                                        </p:tav>
                                        <p:tav tm="100000">
                                          <p:val>
                                            <p:strVal val="1+ppt_w/2"/>
                                          </p:val>
                                        </p:tav>
                                      </p:tavLst>
                                    </p:anim>
                                    <p:anim calcmode="lin" valueType="num">
                                      <p:cBhvr additive="base">
                                        <p:cTn id="232" dur="2000"/>
                                        <p:tgtEl>
                                          <p:spTgt spid="4"/>
                                        </p:tgtEl>
                                        <p:attrNameLst>
                                          <p:attrName>ppt_y</p:attrName>
                                        </p:attrNameLst>
                                      </p:cBhvr>
                                      <p:tavLst>
                                        <p:tav tm="0">
                                          <p:val>
                                            <p:strVal val="ppt_y"/>
                                          </p:val>
                                        </p:tav>
                                        <p:tav tm="100000">
                                          <p:val>
                                            <p:strVal val="ppt_y"/>
                                          </p:val>
                                        </p:tav>
                                      </p:tavLst>
                                    </p:anim>
                                    <p:set>
                                      <p:cBhvr>
                                        <p:cTn id="233" dur="1" fill="hold">
                                          <p:stCondLst>
                                            <p:cond delay="1999"/>
                                          </p:stCondLst>
                                        </p:cTn>
                                        <p:tgtEl>
                                          <p:spTgt spid="4"/>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6"/>
                                        </p:tgtEl>
                                        <p:attrNameLst>
                                          <p:attrName>ppt_x</p:attrName>
                                        </p:attrNameLst>
                                      </p:cBhvr>
                                      <p:tavLst>
                                        <p:tav tm="0">
                                          <p:val>
                                            <p:strVal val="ppt_x"/>
                                          </p:val>
                                        </p:tav>
                                        <p:tav tm="100000">
                                          <p:val>
                                            <p:strVal val="1+ppt_w/2"/>
                                          </p:val>
                                        </p:tav>
                                      </p:tavLst>
                                    </p:anim>
                                    <p:anim calcmode="lin" valueType="num">
                                      <p:cBhvr additive="base">
                                        <p:cTn id="236" dur="2000"/>
                                        <p:tgtEl>
                                          <p:spTgt spid="6"/>
                                        </p:tgtEl>
                                        <p:attrNameLst>
                                          <p:attrName>ppt_y</p:attrName>
                                        </p:attrNameLst>
                                      </p:cBhvr>
                                      <p:tavLst>
                                        <p:tav tm="0">
                                          <p:val>
                                            <p:strVal val="ppt_y"/>
                                          </p:val>
                                        </p:tav>
                                        <p:tav tm="100000">
                                          <p:val>
                                            <p:strVal val="ppt_y"/>
                                          </p:val>
                                        </p:tav>
                                      </p:tavLst>
                                    </p:anim>
                                    <p:set>
                                      <p:cBhvr>
                                        <p:cTn id="237" dur="1" fill="hold">
                                          <p:stCondLst>
                                            <p:cond delay="1999"/>
                                          </p:stCondLst>
                                        </p:cTn>
                                        <p:tgtEl>
                                          <p:spTgt spid="6"/>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0"/>
                                        </p:tgtEl>
                                        <p:attrNameLst>
                                          <p:attrName>ppt_x</p:attrName>
                                        </p:attrNameLst>
                                      </p:cBhvr>
                                      <p:tavLst>
                                        <p:tav tm="0">
                                          <p:val>
                                            <p:strVal val="ppt_x"/>
                                          </p:val>
                                        </p:tav>
                                        <p:tav tm="100000">
                                          <p:val>
                                            <p:strVal val="1+ppt_w/2"/>
                                          </p:val>
                                        </p:tav>
                                      </p:tavLst>
                                    </p:anim>
                                    <p:anim calcmode="lin" valueType="num">
                                      <p:cBhvr additive="base">
                                        <p:cTn id="244" dur="2000"/>
                                        <p:tgtEl>
                                          <p:spTgt spid="10"/>
                                        </p:tgtEl>
                                        <p:attrNameLst>
                                          <p:attrName>ppt_y</p:attrName>
                                        </p:attrNameLst>
                                      </p:cBhvr>
                                      <p:tavLst>
                                        <p:tav tm="0">
                                          <p:val>
                                            <p:strVal val="ppt_y"/>
                                          </p:val>
                                        </p:tav>
                                        <p:tav tm="100000">
                                          <p:val>
                                            <p:strVal val="ppt_y"/>
                                          </p:val>
                                        </p:tav>
                                      </p:tavLst>
                                    </p:anim>
                                    <p:set>
                                      <p:cBhvr>
                                        <p:cTn id="245" dur="1" fill="hold">
                                          <p:stCondLst>
                                            <p:cond delay="1999"/>
                                          </p:stCondLst>
                                        </p:cTn>
                                        <p:tgtEl>
                                          <p:spTgt spid="10"/>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2"/>
                                        </p:tgtEl>
                                        <p:attrNameLst>
                                          <p:attrName>ppt_x</p:attrName>
                                        </p:attrNameLst>
                                      </p:cBhvr>
                                      <p:tavLst>
                                        <p:tav tm="0">
                                          <p:val>
                                            <p:strVal val="ppt_x"/>
                                          </p:val>
                                        </p:tav>
                                        <p:tav tm="100000">
                                          <p:val>
                                            <p:strVal val="1+ppt_w/2"/>
                                          </p:val>
                                        </p:tav>
                                      </p:tavLst>
                                    </p:anim>
                                    <p:anim calcmode="lin" valueType="num">
                                      <p:cBhvr additive="base">
                                        <p:cTn id="248" dur="2000"/>
                                        <p:tgtEl>
                                          <p:spTgt spid="12"/>
                                        </p:tgtEl>
                                        <p:attrNameLst>
                                          <p:attrName>ppt_y</p:attrName>
                                        </p:attrNameLst>
                                      </p:cBhvr>
                                      <p:tavLst>
                                        <p:tav tm="0">
                                          <p:val>
                                            <p:strVal val="ppt_y"/>
                                          </p:val>
                                        </p:tav>
                                        <p:tav tm="100000">
                                          <p:val>
                                            <p:strVal val="ppt_y"/>
                                          </p:val>
                                        </p:tav>
                                      </p:tavLst>
                                    </p:anim>
                                    <p:set>
                                      <p:cBhvr>
                                        <p:cTn id="249" dur="1" fill="hold">
                                          <p:stCondLst>
                                            <p:cond delay="1999"/>
                                          </p:stCondLst>
                                        </p:cTn>
                                        <p:tgtEl>
                                          <p:spTgt spid="12"/>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5"/>
                                        </p:tgtEl>
                                        <p:attrNameLst>
                                          <p:attrName>ppt_x</p:attrName>
                                        </p:attrNameLst>
                                      </p:cBhvr>
                                      <p:tavLst>
                                        <p:tav tm="0">
                                          <p:val>
                                            <p:strVal val="ppt_x"/>
                                          </p:val>
                                        </p:tav>
                                        <p:tav tm="100000">
                                          <p:val>
                                            <p:strVal val="1+ppt_w/2"/>
                                          </p:val>
                                        </p:tav>
                                      </p:tavLst>
                                    </p:anim>
                                    <p:anim calcmode="lin" valueType="num">
                                      <p:cBhvr additive="base">
                                        <p:cTn id="252" dur="2000"/>
                                        <p:tgtEl>
                                          <p:spTgt spid="15"/>
                                        </p:tgtEl>
                                        <p:attrNameLst>
                                          <p:attrName>ppt_y</p:attrName>
                                        </p:attrNameLst>
                                      </p:cBhvr>
                                      <p:tavLst>
                                        <p:tav tm="0">
                                          <p:val>
                                            <p:strVal val="ppt_y"/>
                                          </p:val>
                                        </p:tav>
                                        <p:tav tm="100000">
                                          <p:val>
                                            <p:strVal val="ppt_y"/>
                                          </p:val>
                                        </p:tav>
                                      </p:tavLst>
                                    </p:anim>
                                    <p:set>
                                      <p:cBhvr>
                                        <p:cTn id="253" dur="1" fill="hold">
                                          <p:stCondLst>
                                            <p:cond delay="1999"/>
                                          </p:stCondLst>
                                        </p:cTn>
                                        <p:tgtEl>
                                          <p:spTgt spid="15"/>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6"/>
                                        </p:tgtEl>
                                        <p:attrNameLst>
                                          <p:attrName>ppt_x</p:attrName>
                                        </p:attrNameLst>
                                      </p:cBhvr>
                                      <p:tavLst>
                                        <p:tav tm="0">
                                          <p:val>
                                            <p:strVal val="ppt_x"/>
                                          </p:val>
                                        </p:tav>
                                        <p:tav tm="100000">
                                          <p:val>
                                            <p:strVal val="1+ppt_w/2"/>
                                          </p:val>
                                        </p:tav>
                                      </p:tavLst>
                                    </p:anim>
                                    <p:anim calcmode="lin" valueType="num">
                                      <p:cBhvr additive="base">
                                        <p:cTn id="256" dur="2000"/>
                                        <p:tgtEl>
                                          <p:spTgt spid="16"/>
                                        </p:tgtEl>
                                        <p:attrNameLst>
                                          <p:attrName>ppt_y</p:attrName>
                                        </p:attrNameLst>
                                      </p:cBhvr>
                                      <p:tavLst>
                                        <p:tav tm="0">
                                          <p:val>
                                            <p:strVal val="ppt_y"/>
                                          </p:val>
                                        </p:tav>
                                        <p:tav tm="100000">
                                          <p:val>
                                            <p:strVal val="ppt_y"/>
                                          </p:val>
                                        </p:tav>
                                      </p:tavLst>
                                    </p:anim>
                                    <p:set>
                                      <p:cBhvr>
                                        <p:cTn id="257" dur="1" fill="hold">
                                          <p:stCondLst>
                                            <p:cond delay="1999"/>
                                          </p:stCondLst>
                                        </p:cTn>
                                        <p:tgtEl>
                                          <p:spTgt spid="16"/>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7"/>
                                        </p:tgtEl>
                                        <p:attrNameLst>
                                          <p:attrName>ppt_x</p:attrName>
                                        </p:attrNameLst>
                                      </p:cBhvr>
                                      <p:tavLst>
                                        <p:tav tm="0">
                                          <p:val>
                                            <p:strVal val="ppt_x"/>
                                          </p:val>
                                        </p:tav>
                                        <p:tav tm="100000">
                                          <p:val>
                                            <p:strVal val="1+ppt_w/2"/>
                                          </p:val>
                                        </p:tav>
                                      </p:tavLst>
                                    </p:anim>
                                    <p:anim calcmode="lin" valueType="num">
                                      <p:cBhvr additive="base">
                                        <p:cTn id="260" dur="2000"/>
                                        <p:tgtEl>
                                          <p:spTgt spid="17"/>
                                        </p:tgtEl>
                                        <p:attrNameLst>
                                          <p:attrName>ppt_y</p:attrName>
                                        </p:attrNameLst>
                                      </p:cBhvr>
                                      <p:tavLst>
                                        <p:tav tm="0">
                                          <p:val>
                                            <p:strVal val="ppt_y"/>
                                          </p:val>
                                        </p:tav>
                                        <p:tav tm="100000">
                                          <p:val>
                                            <p:strVal val="ppt_y"/>
                                          </p:val>
                                        </p:tav>
                                      </p:tavLst>
                                    </p:anim>
                                    <p:set>
                                      <p:cBhvr>
                                        <p:cTn id="261" dur="1" fill="hold">
                                          <p:stCondLst>
                                            <p:cond delay="1999"/>
                                          </p:stCondLst>
                                        </p:cTn>
                                        <p:tgtEl>
                                          <p:spTgt spid="17"/>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8"/>
                                        </p:tgtEl>
                                        <p:attrNameLst>
                                          <p:attrName>ppt_x</p:attrName>
                                        </p:attrNameLst>
                                      </p:cBhvr>
                                      <p:tavLst>
                                        <p:tav tm="0">
                                          <p:val>
                                            <p:strVal val="ppt_x"/>
                                          </p:val>
                                        </p:tav>
                                        <p:tav tm="100000">
                                          <p:val>
                                            <p:strVal val="1+ppt_w/2"/>
                                          </p:val>
                                        </p:tav>
                                      </p:tavLst>
                                    </p:anim>
                                    <p:anim calcmode="lin" valueType="num">
                                      <p:cBhvr additive="base">
                                        <p:cTn id="264" dur="2000"/>
                                        <p:tgtEl>
                                          <p:spTgt spid="18"/>
                                        </p:tgtEl>
                                        <p:attrNameLst>
                                          <p:attrName>ppt_y</p:attrName>
                                        </p:attrNameLst>
                                      </p:cBhvr>
                                      <p:tavLst>
                                        <p:tav tm="0">
                                          <p:val>
                                            <p:strVal val="ppt_y"/>
                                          </p:val>
                                        </p:tav>
                                        <p:tav tm="100000">
                                          <p:val>
                                            <p:strVal val="ppt_y"/>
                                          </p:val>
                                        </p:tav>
                                      </p:tavLst>
                                    </p:anim>
                                    <p:set>
                                      <p:cBhvr>
                                        <p:cTn id="265" dur="1" fill="hold">
                                          <p:stCondLst>
                                            <p:cond delay="1999"/>
                                          </p:stCondLst>
                                        </p:cTn>
                                        <p:tgtEl>
                                          <p:spTgt spid="18"/>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9"/>
                                        </p:tgtEl>
                                        <p:attrNameLst>
                                          <p:attrName>ppt_x</p:attrName>
                                        </p:attrNameLst>
                                      </p:cBhvr>
                                      <p:tavLst>
                                        <p:tav tm="0">
                                          <p:val>
                                            <p:strVal val="ppt_x"/>
                                          </p:val>
                                        </p:tav>
                                        <p:tav tm="100000">
                                          <p:val>
                                            <p:strVal val="1+ppt_w/2"/>
                                          </p:val>
                                        </p:tav>
                                      </p:tavLst>
                                    </p:anim>
                                    <p:anim calcmode="lin" valueType="num">
                                      <p:cBhvr additive="base">
                                        <p:cTn id="268" dur="2000"/>
                                        <p:tgtEl>
                                          <p:spTgt spid="19"/>
                                        </p:tgtEl>
                                        <p:attrNameLst>
                                          <p:attrName>ppt_y</p:attrName>
                                        </p:attrNameLst>
                                      </p:cBhvr>
                                      <p:tavLst>
                                        <p:tav tm="0">
                                          <p:val>
                                            <p:strVal val="ppt_y"/>
                                          </p:val>
                                        </p:tav>
                                        <p:tav tm="100000">
                                          <p:val>
                                            <p:strVal val="ppt_y"/>
                                          </p:val>
                                        </p:tav>
                                      </p:tavLst>
                                    </p:anim>
                                    <p:set>
                                      <p:cBhvr>
                                        <p:cTn id="269" dur="1" fill="hold">
                                          <p:stCondLst>
                                            <p:cond delay="1999"/>
                                          </p:stCondLst>
                                        </p:cTn>
                                        <p:tgtEl>
                                          <p:spTgt spid="19"/>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0"/>
                                        </p:tgtEl>
                                        <p:attrNameLst>
                                          <p:attrName>ppt_x</p:attrName>
                                        </p:attrNameLst>
                                      </p:cBhvr>
                                      <p:tavLst>
                                        <p:tav tm="0">
                                          <p:val>
                                            <p:strVal val="ppt_x"/>
                                          </p:val>
                                        </p:tav>
                                        <p:tav tm="100000">
                                          <p:val>
                                            <p:strVal val="1+ppt_w/2"/>
                                          </p:val>
                                        </p:tav>
                                      </p:tavLst>
                                    </p:anim>
                                    <p:anim calcmode="lin" valueType="num">
                                      <p:cBhvr additive="base">
                                        <p:cTn id="272" dur="2000"/>
                                        <p:tgtEl>
                                          <p:spTgt spid="20"/>
                                        </p:tgtEl>
                                        <p:attrNameLst>
                                          <p:attrName>ppt_y</p:attrName>
                                        </p:attrNameLst>
                                      </p:cBhvr>
                                      <p:tavLst>
                                        <p:tav tm="0">
                                          <p:val>
                                            <p:strVal val="ppt_y"/>
                                          </p:val>
                                        </p:tav>
                                        <p:tav tm="100000">
                                          <p:val>
                                            <p:strVal val="ppt_y"/>
                                          </p:val>
                                        </p:tav>
                                      </p:tavLst>
                                    </p:anim>
                                    <p:set>
                                      <p:cBhvr>
                                        <p:cTn id="273" dur="1" fill="hold">
                                          <p:stCondLst>
                                            <p:cond delay="1999"/>
                                          </p:stCondLst>
                                        </p:cTn>
                                        <p:tgtEl>
                                          <p:spTgt spid="20"/>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1+ppt_w/2"/>
                                          </p:val>
                                        </p:tav>
                                      </p:tavLst>
                                    </p:anim>
                                    <p:anim calcmode="lin" valueType="num">
                                      <p:cBhvr additive="base">
                                        <p:cTn id="276" dur="2000"/>
                                        <p:tgtEl>
                                          <p:spTgt spid="21"/>
                                        </p:tgtEl>
                                        <p:attrNameLst>
                                          <p:attrName>ppt_y</p:attrName>
                                        </p:attrNameLst>
                                      </p:cBhvr>
                                      <p:tavLst>
                                        <p:tav tm="0">
                                          <p:val>
                                            <p:strVal val="ppt_y"/>
                                          </p:val>
                                        </p:tav>
                                        <p:tav tm="100000">
                                          <p:val>
                                            <p:strVal val="ppt_y"/>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2"/>
                                        </p:tgtEl>
                                        <p:attrNameLst>
                                          <p:attrName>ppt_x</p:attrName>
                                        </p:attrNameLst>
                                      </p:cBhvr>
                                      <p:tavLst>
                                        <p:tav tm="0">
                                          <p:val>
                                            <p:strVal val="ppt_x"/>
                                          </p:val>
                                        </p:tav>
                                        <p:tav tm="100000">
                                          <p:val>
                                            <p:strVal val="1+ppt_w/2"/>
                                          </p:val>
                                        </p:tav>
                                      </p:tavLst>
                                    </p:anim>
                                    <p:anim calcmode="lin" valueType="num">
                                      <p:cBhvr additive="base">
                                        <p:cTn id="280" dur="2000"/>
                                        <p:tgtEl>
                                          <p:spTgt spid="22"/>
                                        </p:tgtEl>
                                        <p:attrNameLst>
                                          <p:attrName>ppt_y</p:attrName>
                                        </p:attrNameLst>
                                      </p:cBhvr>
                                      <p:tavLst>
                                        <p:tav tm="0">
                                          <p:val>
                                            <p:strVal val="ppt_y"/>
                                          </p:val>
                                        </p:tav>
                                        <p:tav tm="100000">
                                          <p:val>
                                            <p:strVal val="ppt_y"/>
                                          </p:val>
                                        </p:tav>
                                      </p:tavLst>
                                    </p:anim>
                                    <p:set>
                                      <p:cBhvr>
                                        <p:cTn id="281" dur="1" fill="hold">
                                          <p:stCondLst>
                                            <p:cond delay="1999"/>
                                          </p:stCondLst>
                                        </p:cTn>
                                        <p:tgtEl>
                                          <p:spTgt spid="22"/>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3"/>
                                        </p:tgtEl>
                                        <p:attrNameLst>
                                          <p:attrName>ppt_x</p:attrName>
                                        </p:attrNameLst>
                                      </p:cBhvr>
                                      <p:tavLst>
                                        <p:tav tm="0">
                                          <p:val>
                                            <p:strVal val="ppt_x"/>
                                          </p:val>
                                        </p:tav>
                                        <p:tav tm="100000">
                                          <p:val>
                                            <p:strVal val="1+ppt_w/2"/>
                                          </p:val>
                                        </p:tav>
                                      </p:tavLst>
                                    </p:anim>
                                    <p:anim calcmode="lin" valueType="num">
                                      <p:cBhvr additive="base">
                                        <p:cTn id="284" dur="2000"/>
                                        <p:tgtEl>
                                          <p:spTgt spid="23"/>
                                        </p:tgtEl>
                                        <p:attrNameLst>
                                          <p:attrName>ppt_y</p:attrName>
                                        </p:attrNameLst>
                                      </p:cBhvr>
                                      <p:tavLst>
                                        <p:tav tm="0">
                                          <p:val>
                                            <p:strVal val="ppt_y"/>
                                          </p:val>
                                        </p:tav>
                                        <p:tav tm="100000">
                                          <p:val>
                                            <p:strVal val="ppt_y"/>
                                          </p:val>
                                        </p:tav>
                                      </p:tavLst>
                                    </p:anim>
                                    <p:set>
                                      <p:cBhvr>
                                        <p:cTn id="285" dur="1" fill="hold">
                                          <p:stCondLst>
                                            <p:cond delay="1999"/>
                                          </p:stCondLst>
                                        </p:cTn>
                                        <p:tgtEl>
                                          <p:spTgt spid="23"/>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4"/>
                                        </p:tgtEl>
                                        <p:attrNameLst>
                                          <p:attrName>ppt_x</p:attrName>
                                        </p:attrNameLst>
                                      </p:cBhvr>
                                      <p:tavLst>
                                        <p:tav tm="0">
                                          <p:val>
                                            <p:strVal val="ppt_x"/>
                                          </p:val>
                                        </p:tav>
                                        <p:tav tm="100000">
                                          <p:val>
                                            <p:strVal val="1+ppt_w/2"/>
                                          </p:val>
                                        </p:tav>
                                      </p:tavLst>
                                    </p:anim>
                                    <p:anim calcmode="lin" valueType="num">
                                      <p:cBhvr additive="base">
                                        <p:cTn id="288" dur="2000"/>
                                        <p:tgtEl>
                                          <p:spTgt spid="24"/>
                                        </p:tgtEl>
                                        <p:attrNameLst>
                                          <p:attrName>ppt_y</p:attrName>
                                        </p:attrNameLst>
                                      </p:cBhvr>
                                      <p:tavLst>
                                        <p:tav tm="0">
                                          <p:val>
                                            <p:strVal val="ppt_y"/>
                                          </p:val>
                                        </p:tav>
                                        <p:tav tm="100000">
                                          <p:val>
                                            <p:strVal val="ppt_y"/>
                                          </p:val>
                                        </p:tav>
                                      </p:tavLst>
                                    </p:anim>
                                    <p:set>
                                      <p:cBhvr>
                                        <p:cTn id="289" dur="1" fill="hold">
                                          <p:stCondLst>
                                            <p:cond delay="1999"/>
                                          </p:stCondLst>
                                        </p:cTn>
                                        <p:tgtEl>
                                          <p:spTgt spid="24"/>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5"/>
                                        </p:tgtEl>
                                        <p:attrNameLst>
                                          <p:attrName>ppt_x</p:attrName>
                                        </p:attrNameLst>
                                      </p:cBhvr>
                                      <p:tavLst>
                                        <p:tav tm="0">
                                          <p:val>
                                            <p:strVal val="ppt_x"/>
                                          </p:val>
                                        </p:tav>
                                        <p:tav tm="100000">
                                          <p:val>
                                            <p:strVal val="1+ppt_w/2"/>
                                          </p:val>
                                        </p:tav>
                                      </p:tavLst>
                                    </p:anim>
                                    <p:anim calcmode="lin" valueType="num">
                                      <p:cBhvr additive="base">
                                        <p:cTn id="292" dur="2000"/>
                                        <p:tgtEl>
                                          <p:spTgt spid="25"/>
                                        </p:tgtEl>
                                        <p:attrNameLst>
                                          <p:attrName>ppt_y</p:attrName>
                                        </p:attrNameLst>
                                      </p:cBhvr>
                                      <p:tavLst>
                                        <p:tav tm="0">
                                          <p:val>
                                            <p:strVal val="ppt_y"/>
                                          </p:val>
                                        </p:tav>
                                        <p:tav tm="100000">
                                          <p:val>
                                            <p:strVal val="ppt_y"/>
                                          </p:val>
                                        </p:tav>
                                      </p:tavLst>
                                    </p:anim>
                                    <p:set>
                                      <p:cBhvr>
                                        <p:cTn id="293" dur="1" fill="hold">
                                          <p:stCondLst>
                                            <p:cond delay="1999"/>
                                          </p:stCondLst>
                                        </p:cTn>
                                        <p:tgtEl>
                                          <p:spTgt spid="25"/>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6"/>
                                        </p:tgtEl>
                                        <p:attrNameLst>
                                          <p:attrName>ppt_x</p:attrName>
                                        </p:attrNameLst>
                                      </p:cBhvr>
                                      <p:tavLst>
                                        <p:tav tm="0">
                                          <p:val>
                                            <p:strVal val="ppt_x"/>
                                          </p:val>
                                        </p:tav>
                                        <p:tav tm="100000">
                                          <p:val>
                                            <p:strVal val="1+ppt_w/2"/>
                                          </p:val>
                                        </p:tav>
                                      </p:tavLst>
                                    </p:anim>
                                    <p:anim calcmode="lin" valueType="num">
                                      <p:cBhvr additive="base">
                                        <p:cTn id="296" dur="2000"/>
                                        <p:tgtEl>
                                          <p:spTgt spid="26"/>
                                        </p:tgtEl>
                                        <p:attrNameLst>
                                          <p:attrName>ppt_y</p:attrName>
                                        </p:attrNameLst>
                                      </p:cBhvr>
                                      <p:tavLst>
                                        <p:tav tm="0">
                                          <p:val>
                                            <p:strVal val="ppt_y"/>
                                          </p:val>
                                        </p:tav>
                                        <p:tav tm="100000">
                                          <p:val>
                                            <p:strVal val="ppt_y"/>
                                          </p:val>
                                        </p:tav>
                                      </p:tavLst>
                                    </p:anim>
                                    <p:set>
                                      <p:cBhvr>
                                        <p:cTn id="297" dur="1" fill="hold">
                                          <p:stCondLst>
                                            <p:cond delay="1999"/>
                                          </p:stCondLst>
                                        </p:cTn>
                                        <p:tgtEl>
                                          <p:spTgt spid="26"/>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7"/>
                                        </p:tgtEl>
                                        <p:attrNameLst>
                                          <p:attrName>ppt_x</p:attrName>
                                        </p:attrNameLst>
                                      </p:cBhvr>
                                      <p:tavLst>
                                        <p:tav tm="0">
                                          <p:val>
                                            <p:strVal val="ppt_x"/>
                                          </p:val>
                                        </p:tav>
                                        <p:tav tm="100000">
                                          <p:val>
                                            <p:strVal val="1+ppt_w/2"/>
                                          </p:val>
                                        </p:tav>
                                      </p:tavLst>
                                    </p:anim>
                                    <p:anim calcmode="lin" valueType="num">
                                      <p:cBhvr additive="base">
                                        <p:cTn id="300" dur="2000"/>
                                        <p:tgtEl>
                                          <p:spTgt spid="27"/>
                                        </p:tgtEl>
                                        <p:attrNameLst>
                                          <p:attrName>ppt_y</p:attrName>
                                        </p:attrNameLst>
                                      </p:cBhvr>
                                      <p:tavLst>
                                        <p:tav tm="0">
                                          <p:val>
                                            <p:strVal val="ppt_y"/>
                                          </p:val>
                                        </p:tav>
                                        <p:tav tm="100000">
                                          <p:val>
                                            <p:strVal val="ppt_y"/>
                                          </p:val>
                                        </p:tav>
                                      </p:tavLst>
                                    </p:anim>
                                    <p:set>
                                      <p:cBhvr>
                                        <p:cTn id="301" dur="1" fill="hold">
                                          <p:stCondLst>
                                            <p:cond delay="1999"/>
                                          </p:stCondLst>
                                        </p:cTn>
                                        <p:tgtEl>
                                          <p:spTgt spid="27"/>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5"/>
                                        </p:tgtEl>
                                        <p:attrNameLst>
                                          <p:attrName>ppt_x</p:attrName>
                                        </p:attrNameLst>
                                      </p:cBhvr>
                                      <p:tavLst>
                                        <p:tav tm="0">
                                          <p:val>
                                            <p:strVal val="ppt_x"/>
                                          </p:val>
                                        </p:tav>
                                        <p:tav tm="100000">
                                          <p:val>
                                            <p:strVal val="0-ppt_w/2"/>
                                          </p:val>
                                        </p:tav>
                                      </p:tavLst>
                                    </p:anim>
                                    <p:anim calcmode="lin" valueType="num">
                                      <p:cBhvr additive="base">
                                        <p:cTn id="304" dur="2000"/>
                                        <p:tgtEl>
                                          <p:spTgt spid="5"/>
                                        </p:tgtEl>
                                        <p:attrNameLst>
                                          <p:attrName>ppt_y</p:attrName>
                                        </p:attrNameLst>
                                      </p:cBhvr>
                                      <p:tavLst>
                                        <p:tav tm="0">
                                          <p:val>
                                            <p:strVal val="ppt_y"/>
                                          </p:val>
                                        </p:tav>
                                        <p:tav tm="100000">
                                          <p:val>
                                            <p:strVal val="ppt_y"/>
                                          </p:val>
                                        </p:tav>
                                      </p:tavLst>
                                    </p:anim>
                                    <p:set>
                                      <p:cBhvr>
                                        <p:cTn id="305" dur="1" fill="hold">
                                          <p:stCondLst>
                                            <p:cond delay="1999"/>
                                          </p:stCondLst>
                                        </p:cTn>
                                        <p:tgtEl>
                                          <p:spTgt spid="5"/>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7"/>
                                        </p:tgtEl>
                                        <p:attrNameLst>
                                          <p:attrName>ppt_x</p:attrName>
                                        </p:attrNameLst>
                                      </p:cBhvr>
                                      <p:tavLst>
                                        <p:tav tm="0">
                                          <p:val>
                                            <p:strVal val="ppt_x"/>
                                          </p:val>
                                        </p:tav>
                                        <p:tav tm="100000">
                                          <p:val>
                                            <p:strVal val="0-ppt_w/2"/>
                                          </p:val>
                                        </p:tav>
                                      </p:tavLst>
                                    </p:anim>
                                    <p:anim calcmode="lin" valueType="num">
                                      <p:cBhvr additive="base">
                                        <p:cTn id="308" dur="2000"/>
                                        <p:tgtEl>
                                          <p:spTgt spid="7"/>
                                        </p:tgtEl>
                                        <p:attrNameLst>
                                          <p:attrName>ppt_y</p:attrName>
                                        </p:attrNameLst>
                                      </p:cBhvr>
                                      <p:tavLst>
                                        <p:tav tm="0">
                                          <p:val>
                                            <p:strVal val="ppt_y"/>
                                          </p:val>
                                        </p:tav>
                                        <p:tav tm="100000">
                                          <p:val>
                                            <p:strVal val="ppt_y"/>
                                          </p:val>
                                        </p:tav>
                                      </p:tavLst>
                                    </p:anim>
                                    <p:set>
                                      <p:cBhvr>
                                        <p:cTn id="309" dur="1" fill="hold">
                                          <p:stCondLst>
                                            <p:cond delay="1999"/>
                                          </p:stCondLst>
                                        </p:cTn>
                                        <p:tgtEl>
                                          <p:spTgt spid="7"/>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9"/>
                                        </p:tgtEl>
                                        <p:attrNameLst>
                                          <p:attrName>ppt_x</p:attrName>
                                        </p:attrNameLst>
                                      </p:cBhvr>
                                      <p:tavLst>
                                        <p:tav tm="0">
                                          <p:val>
                                            <p:strVal val="ppt_x"/>
                                          </p:val>
                                        </p:tav>
                                        <p:tav tm="100000">
                                          <p:val>
                                            <p:strVal val="0-ppt_w/2"/>
                                          </p:val>
                                        </p:tav>
                                      </p:tavLst>
                                    </p:anim>
                                    <p:anim calcmode="lin" valueType="num">
                                      <p:cBhvr additive="base">
                                        <p:cTn id="312" dur="2000"/>
                                        <p:tgtEl>
                                          <p:spTgt spid="9"/>
                                        </p:tgtEl>
                                        <p:attrNameLst>
                                          <p:attrName>ppt_y</p:attrName>
                                        </p:attrNameLst>
                                      </p:cBhvr>
                                      <p:tavLst>
                                        <p:tav tm="0">
                                          <p:val>
                                            <p:strVal val="ppt_y"/>
                                          </p:val>
                                        </p:tav>
                                        <p:tav tm="100000">
                                          <p:val>
                                            <p:strVal val="ppt_y"/>
                                          </p:val>
                                        </p:tav>
                                      </p:tavLst>
                                    </p:anim>
                                    <p:set>
                                      <p:cBhvr>
                                        <p:cTn id="313" dur="1" fill="hold">
                                          <p:stCondLst>
                                            <p:cond delay="1999"/>
                                          </p:stCondLst>
                                        </p:cTn>
                                        <p:tgtEl>
                                          <p:spTgt spid="9"/>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1"/>
                                        </p:tgtEl>
                                        <p:attrNameLst>
                                          <p:attrName>ppt_x</p:attrName>
                                        </p:attrNameLst>
                                      </p:cBhvr>
                                      <p:tavLst>
                                        <p:tav tm="0">
                                          <p:val>
                                            <p:strVal val="ppt_x"/>
                                          </p:val>
                                        </p:tav>
                                        <p:tav tm="100000">
                                          <p:val>
                                            <p:strVal val="0-ppt_w/2"/>
                                          </p:val>
                                        </p:tav>
                                      </p:tavLst>
                                    </p:anim>
                                    <p:anim calcmode="lin" valueType="num">
                                      <p:cBhvr additive="base">
                                        <p:cTn id="316" dur="2000"/>
                                        <p:tgtEl>
                                          <p:spTgt spid="11"/>
                                        </p:tgtEl>
                                        <p:attrNameLst>
                                          <p:attrName>ppt_y</p:attrName>
                                        </p:attrNameLst>
                                      </p:cBhvr>
                                      <p:tavLst>
                                        <p:tav tm="0">
                                          <p:val>
                                            <p:strVal val="ppt_y"/>
                                          </p:val>
                                        </p:tav>
                                        <p:tav tm="100000">
                                          <p:val>
                                            <p:strVal val="ppt_y"/>
                                          </p:val>
                                        </p:tav>
                                      </p:tavLst>
                                    </p:anim>
                                    <p:set>
                                      <p:cBhvr>
                                        <p:cTn id="317" dur="1" fill="hold">
                                          <p:stCondLst>
                                            <p:cond delay="1999"/>
                                          </p:stCondLst>
                                        </p:cTn>
                                        <p:tgtEl>
                                          <p:spTgt spid="11"/>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8"/>
                                        </p:tgtEl>
                                        <p:attrNameLst>
                                          <p:attrName>ppt_x</p:attrName>
                                        </p:attrNameLst>
                                      </p:cBhvr>
                                      <p:tavLst>
                                        <p:tav tm="0">
                                          <p:val>
                                            <p:strVal val="ppt_x"/>
                                          </p:val>
                                        </p:tav>
                                        <p:tav tm="100000">
                                          <p:val>
                                            <p:strVal val="0-ppt_w/2"/>
                                          </p:val>
                                        </p:tav>
                                      </p:tavLst>
                                    </p:anim>
                                    <p:anim calcmode="lin" valueType="num">
                                      <p:cBhvr additive="base">
                                        <p:cTn id="328" dur="2000"/>
                                        <p:tgtEl>
                                          <p:spTgt spid="28"/>
                                        </p:tgtEl>
                                        <p:attrNameLst>
                                          <p:attrName>ppt_y</p:attrName>
                                        </p:attrNameLst>
                                      </p:cBhvr>
                                      <p:tavLst>
                                        <p:tav tm="0">
                                          <p:val>
                                            <p:strVal val="ppt_y"/>
                                          </p:val>
                                        </p:tav>
                                        <p:tav tm="100000">
                                          <p:val>
                                            <p:strVal val="ppt_y"/>
                                          </p:val>
                                        </p:tav>
                                      </p:tavLst>
                                    </p:anim>
                                    <p:set>
                                      <p:cBhvr>
                                        <p:cTn id="329" dur="1" fill="hold">
                                          <p:stCondLst>
                                            <p:cond delay="1999"/>
                                          </p:stCondLst>
                                        </p:cTn>
                                        <p:tgtEl>
                                          <p:spTgt spid="2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9"/>
                                        </p:tgtEl>
                                        <p:attrNameLst>
                                          <p:attrName>ppt_x</p:attrName>
                                        </p:attrNameLst>
                                      </p:cBhvr>
                                      <p:tavLst>
                                        <p:tav tm="0">
                                          <p:val>
                                            <p:strVal val="ppt_x"/>
                                          </p:val>
                                        </p:tav>
                                        <p:tav tm="100000">
                                          <p:val>
                                            <p:strVal val="0-ppt_w/2"/>
                                          </p:val>
                                        </p:tav>
                                      </p:tavLst>
                                    </p:anim>
                                    <p:anim calcmode="lin" valueType="num">
                                      <p:cBhvr additive="base">
                                        <p:cTn id="332" dur="2000"/>
                                        <p:tgtEl>
                                          <p:spTgt spid="29"/>
                                        </p:tgtEl>
                                        <p:attrNameLst>
                                          <p:attrName>ppt_y</p:attrName>
                                        </p:attrNameLst>
                                      </p:cBhvr>
                                      <p:tavLst>
                                        <p:tav tm="0">
                                          <p:val>
                                            <p:strVal val="ppt_y"/>
                                          </p:val>
                                        </p:tav>
                                        <p:tav tm="100000">
                                          <p:val>
                                            <p:strVal val="ppt_y"/>
                                          </p:val>
                                        </p:tav>
                                      </p:tavLst>
                                    </p:anim>
                                    <p:set>
                                      <p:cBhvr>
                                        <p:cTn id="333" dur="1" fill="hold">
                                          <p:stCondLst>
                                            <p:cond delay="1999"/>
                                          </p:stCondLst>
                                        </p:cTn>
                                        <p:tgtEl>
                                          <p:spTgt spid="2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0"/>
                                        </p:tgtEl>
                                        <p:attrNameLst>
                                          <p:attrName>ppt_x</p:attrName>
                                        </p:attrNameLst>
                                      </p:cBhvr>
                                      <p:tavLst>
                                        <p:tav tm="0">
                                          <p:val>
                                            <p:strVal val="ppt_x"/>
                                          </p:val>
                                        </p:tav>
                                        <p:tav tm="100000">
                                          <p:val>
                                            <p:strVal val="0-ppt_w/2"/>
                                          </p:val>
                                        </p:tav>
                                      </p:tavLst>
                                    </p:anim>
                                    <p:anim calcmode="lin" valueType="num">
                                      <p:cBhvr additive="base">
                                        <p:cTn id="336" dur="2000"/>
                                        <p:tgtEl>
                                          <p:spTgt spid="30"/>
                                        </p:tgtEl>
                                        <p:attrNameLst>
                                          <p:attrName>ppt_y</p:attrName>
                                        </p:attrNameLst>
                                      </p:cBhvr>
                                      <p:tavLst>
                                        <p:tav tm="0">
                                          <p:val>
                                            <p:strVal val="ppt_y"/>
                                          </p:val>
                                        </p:tav>
                                        <p:tav tm="100000">
                                          <p:val>
                                            <p:strVal val="ppt_y"/>
                                          </p:val>
                                        </p:tav>
                                      </p:tavLst>
                                    </p:anim>
                                    <p:set>
                                      <p:cBhvr>
                                        <p:cTn id="337" dur="1" fill="hold">
                                          <p:stCondLst>
                                            <p:cond delay="1999"/>
                                          </p:stCondLst>
                                        </p:cTn>
                                        <p:tgtEl>
                                          <p:spTgt spid="3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1"/>
                                        </p:tgtEl>
                                        <p:attrNameLst>
                                          <p:attrName>ppt_x</p:attrName>
                                        </p:attrNameLst>
                                      </p:cBhvr>
                                      <p:tavLst>
                                        <p:tav tm="0">
                                          <p:val>
                                            <p:strVal val="ppt_x"/>
                                          </p:val>
                                        </p:tav>
                                        <p:tav tm="100000">
                                          <p:val>
                                            <p:strVal val="0-ppt_w/2"/>
                                          </p:val>
                                        </p:tav>
                                      </p:tavLst>
                                    </p:anim>
                                    <p:anim calcmode="lin" valueType="num">
                                      <p:cBhvr additive="base">
                                        <p:cTn id="340" dur="2000"/>
                                        <p:tgtEl>
                                          <p:spTgt spid="31"/>
                                        </p:tgtEl>
                                        <p:attrNameLst>
                                          <p:attrName>ppt_y</p:attrName>
                                        </p:attrNameLst>
                                      </p:cBhvr>
                                      <p:tavLst>
                                        <p:tav tm="0">
                                          <p:val>
                                            <p:strVal val="ppt_y"/>
                                          </p:val>
                                        </p:tav>
                                        <p:tav tm="100000">
                                          <p:val>
                                            <p:strVal val="ppt_y"/>
                                          </p:val>
                                        </p:tav>
                                      </p:tavLst>
                                    </p:anim>
                                    <p:set>
                                      <p:cBhvr>
                                        <p:cTn id="341" dur="1" fill="hold">
                                          <p:stCondLst>
                                            <p:cond delay="1999"/>
                                          </p:stCondLst>
                                        </p:cTn>
                                        <p:tgtEl>
                                          <p:spTgt spid="3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2"/>
                                        </p:tgtEl>
                                        <p:attrNameLst>
                                          <p:attrName>ppt_x</p:attrName>
                                        </p:attrNameLst>
                                      </p:cBhvr>
                                      <p:tavLst>
                                        <p:tav tm="0">
                                          <p:val>
                                            <p:strVal val="ppt_x"/>
                                          </p:val>
                                        </p:tav>
                                        <p:tav tm="100000">
                                          <p:val>
                                            <p:strVal val="0-ppt_w/2"/>
                                          </p:val>
                                        </p:tav>
                                      </p:tavLst>
                                    </p:anim>
                                    <p:anim calcmode="lin" valueType="num">
                                      <p:cBhvr additive="base">
                                        <p:cTn id="344" dur="2000"/>
                                        <p:tgtEl>
                                          <p:spTgt spid="32"/>
                                        </p:tgtEl>
                                        <p:attrNameLst>
                                          <p:attrName>ppt_y</p:attrName>
                                        </p:attrNameLst>
                                      </p:cBhvr>
                                      <p:tavLst>
                                        <p:tav tm="0">
                                          <p:val>
                                            <p:strVal val="ppt_y"/>
                                          </p:val>
                                        </p:tav>
                                        <p:tav tm="100000">
                                          <p:val>
                                            <p:strVal val="ppt_y"/>
                                          </p:val>
                                        </p:tav>
                                      </p:tavLst>
                                    </p:anim>
                                    <p:set>
                                      <p:cBhvr>
                                        <p:cTn id="345" dur="1" fill="hold">
                                          <p:stCondLst>
                                            <p:cond delay="1999"/>
                                          </p:stCondLst>
                                        </p:cTn>
                                        <p:tgtEl>
                                          <p:spTgt spid="3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3"/>
                                        </p:tgtEl>
                                        <p:attrNameLst>
                                          <p:attrName>ppt_x</p:attrName>
                                        </p:attrNameLst>
                                      </p:cBhvr>
                                      <p:tavLst>
                                        <p:tav tm="0">
                                          <p:val>
                                            <p:strVal val="ppt_x"/>
                                          </p:val>
                                        </p:tav>
                                        <p:tav tm="100000">
                                          <p:val>
                                            <p:strVal val="0-ppt_w/2"/>
                                          </p:val>
                                        </p:tav>
                                      </p:tavLst>
                                    </p:anim>
                                    <p:anim calcmode="lin" valueType="num">
                                      <p:cBhvr additive="base">
                                        <p:cTn id="348" dur="2000"/>
                                        <p:tgtEl>
                                          <p:spTgt spid="33"/>
                                        </p:tgtEl>
                                        <p:attrNameLst>
                                          <p:attrName>ppt_y</p:attrName>
                                        </p:attrNameLst>
                                      </p:cBhvr>
                                      <p:tavLst>
                                        <p:tav tm="0">
                                          <p:val>
                                            <p:strVal val="ppt_y"/>
                                          </p:val>
                                        </p:tav>
                                        <p:tav tm="100000">
                                          <p:val>
                                            <p:strVal val="ppt_y"/>
                                          </p:val>
                                        </p:tav>
                                      </p:tavLst>
                                    </p:anim>
                                    <p:set>
                                      <p:cBhvr>
                                        <p:cTn id="349" dur="1" fill="hold">
                                          <p:stCondLst>
                                            <p:cond delay="1999"/>
                                          </p:stCondLst>
                                        </p:cTn>
                                        <p:tgtEl>
                                          <p:spTgt spid="3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4"/>
                                        </p:tgtEl>
                                        <p:attrNameLst>
                                          <p:attrName>ppt_x</p:attrName>
                                        </p:attrNameLst>
                                      </p:cBhvr>
                                      <p:tavLst>
                                        <p:tav tm="0">
                                          <p:val>
                                            <p:strVal val="ppt_x"/>
                                          </p:val>
                                        </p:tav>
                                        <p:tav tm="100000">
                                          <p:val>
                                            <p:strVal val="0-ppt_w/2"/>
                                          </p:val>
                                        </p:tav>
                                      </p:tavLst>
                                    </p:anim>
                                    <p:anim calcmode="lin" valueType="num">
                                      <p:cBhvr additive="base">
                                        <p:cTn id="352" dur="2000"/>
                                        <p:tgtEl>
                                          <p:spTgt spid="34"/>
                                        </p:tgtEl>
                                        <p:attrNameLst>
                                          <p:attrName>ppt_y</p:attrName>
                                        </p:attrNameLst>
                                      </p:cBhvr>
                                      <p:tavLst>
                                        <p:tav tm="0">
                                          <p:val>
                                            <p:strVal val="ppt_y"/>
                                          </p:val>
                                        </p:tav>
                                        <p:tav tm="100000">
                                          <p:val>
                                            <p:strVal val="ppt_y"/>
                                          </p:val>
                                        </p:tav>
                                      </p:tavLst>
                                    </p:anim>
                                    <p:set>
                                      <p:cBhvr>
                                        <p:cTn id="353" dur="1" fill="hold">
                                          <p:stCondLst>
                                            <p:cond delay="1999"/>
                                          </p:stCondLst>
                                        </p:cTn>
                                        <p:tgtEl>
                                          <p:spTgt spid="3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5"/>
                                        </p:tgtEl>
                                        <p:attrNameLst>
                                          <p:attrName>ppt_x</p:attrName>
                                        </p:attrNameLst>
                                      </p:cBhvr>
                                      <p:tavLst>
                                        <p:tav tm="0">
                                          <p:val>
                                            <p:strVal val="ppt_x"/>
                                          </p:val>
                                        </p:tav>
                                        <p:tav tm="100000">
                                          <p:val>
                                            <p:strVal val="0-ppt_w/2"/>
                                          </p:val>
                                        </p:tav>
                                      </p:tavLst>
                                    </p:anim>
                                    <p:anim calcmode="lin" valueType="num">
                                      <p:cBhvr additive="base">
                                        <p:cTn id="356" dur="2000"/>
                                        <p:tgtEl>
                                          <p:spTgt spid="35"/>
                                        </p:tgtEl>
                                        <p:attrNameLst>
                                          <p:attrName>ppt_y</p:attrName>
                                        </p:attrNameLst>
                                      </p:cBhvr>
                                      <p:tavLst>
                                        <p:tav tm="0">
                                          <p:val>
                                            <p:strVal val="ppt_y"/>
                                          </p:val>
                                        </p:tav>
                                        <p:tav tm="100000">
                                          <p:val>
                                            <p:strVal val="ppt_y"/>
                                          </p:val>
                                        </p:tav>
                                      </p:tavLst>
                                    </p:anim>
                                    <p:set>
                                      <p:cBhvr>
                                        <p:cTn id="357" dur="1" fill="hold">
                                          <p:stCondLst>
                                            <p:cond delay="1999"/>
                                          </p:stCondLst>
                                        </p:cTn>
                                        <p:tgtEl>
                                          <p:spTgt spid="3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6"/>
                                        </p:tgtEl>
                                        <p:attrNameLst>
                                          <p:attrName>ppt_x</p:attrName>
                                        </p:attrNameLst>
                                      </p:cBhvr>
                                      <p:tavLst>
                                        <p:tav tm="0">
                                          <p:val>
                                            <p:strVal val="ppt_x"/>
                                          </p:val>
                                        </p:tav>
                                        <p:tav tm="100000">
                                          <p:val>
                                            <p:strVal val="0-ppt_w/2"/>
                                          </p:val>
                                        </p:tav>
                                      </p:tavLst>
                                    </p:anim>
                                    <p:anim calcmode="lin" valueType="num">
                                      <p:cBhvr additive="base">
                                        <p:cTn id="360" dur="2000"/>
                                        <p:tgtEl>
                                          <p:spTgt spid="36"/>
                                        </p:tgtEl>
                                        <p:attrNameLst>
                                          <p:attrName>ppt_y</p:attrName>
                                        </p:attrNameLst>
                                      </p:cBhvr>
                                      <p:tavLst>
                                        <p:tav tm="0">
                                          <p:val>
                                            <p:strVal val="ppt_y"/>
                                          </p:val>
                                        </p:tav>
                                        <p:tav tm="100000">
                                          <p:val>
                                            <p:strVal val="ppt_y"/>
                                          </p:val>
                                        </p:tav>
                                      </p:tavLst>
                                    </p:anim>
                                    <p:set>
                                      <p:cBhvr>
                                        <p:cTn id="361" dur="1" fill="hold">
                                          <p:stCondLst>
                                            <p:cond delay="1999"/>
                                          </p:stCondLst>
                                        </p:cTn>
                                        <p:tgtEl>
                                          <p:spTgt spid="3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7"/>
                                        </p:tgtEl>
                                        <p:attrNameLst>
                                          <p:attrName>ppt_x</p:attrName>
                                        </p:attrNameLst>
                                      </p:cBhvr>
                                      <p:tavLst>
                                        <p:tav tm="0">
                                          <p:val>
                                            <p:strVal val="ppt_x"/>
                                          </p:val>
                                        </p:tav>
                                        <p:tav tm="100000">
                                          <p:val>
                                            <p:strVal val="0-ppt_w/2"/>
                                          </p:val>
                                        </p:tav>
                                      </p:tavLst>
                                    </p:anim>
                                    <p:anim calcmode="lin" valueType="num">
                                      <p:cBhvr additive="base">
                                        <p:cTn id="364" dur="2000"/>
                                        <p:tgtEl>
                                          <p:spTgt spid="37"/>
                                        </p:tgtEl>
                                        <p:attrNameLst>
                                          <p:attrName>ppt_y</p:attrName>
                                        </p:attrNameLst>
                                      </p:cBhvr>
                                      <p:tavLst>
                                        <p:tav tm="0">
                                          <p:val>
                                            <p:strVal val="ppt_y"/>
                                          </p:val>
                                        </p:tav>
                                        <p:tav tm="100000">
                                          <p:val>
                                            <p:strVal val="ppt_y"/>
                                          </p:val>
                                        </p:tav>
                                      </p:tavLst>
                                    </p:anim>
                                    <p:set>
                                      <p:cBhvr>
                                        <p:cTn id="365" dur="1" fill="hold">
                                          <p:stCondLst>
                                            <p:cond delay="1999"/>
                                          </p:stCondLst>
                                        </p:cTn>
                                        <p:tgtEl>
                                          <p:spTgt spid="3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8"/>
                                        </p:tgtEl>
                                        <p:attrNameLst>
                                          <p:attrName>ppt_x</p:attrName>
                                        </p:attrNameLst>
                                      </p:cBhvr>
                                      <p:tavLst>
                                        <p:tav tm="0">
                                          <p:val>
                                            <p:strVal val="ppt_x"/>
                                          </p:val>
                                        </p:tav>
                                        <p:tav tm="100000">
                                          <p:val>
                                            <p:strVal val="0-ppt_w/2"/>
                                          </p:val>
                                        </p:tav>
                                      </p:tavLst>
                                    </p:anim>
                                    <p:anim calcmode="lin" valueType="num">
                                      <p:cBhvr additive="base">
                                        <p:cTn id="368" dur="2000"/>
                                        <p:tgtEl>
                                          <p:spTgt spid="38"/>
                                        </p:tgtEl>
                                        <p:attrNameLst>
                                          <p:attrName>ppt_y</p:attrName>
                                        </p:attrNameLst>
                                      </p:cBhvr>
                                      <p:tavLst>
                                        <p:tav tm="0">
                                          <p:val>
                                            <p:strVal val="ppt_y"/>
                                          </p:val>
                                        </p:tav>
                                        <p:tav tm="100000">
                                          <p:val>
                                            <p:strVal val="ppt_y"/>
                                          </p:val>
                                        </p:tav>
                                      </p:tavLst>
                                    </p:anim>
                                    <p:set>
                                      <p:cBhvr>
                                        <p:cTn id="369" dur="1" fill="hold">
                                          <p:stCondLst>
                                            <p:cond delay="1999"/>
                                          </p:stCondLst>
                                        </p:cTn>
                                        <p:tgtEl>
                                          <p:spTgt spid="3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9"/>
                                        </p:tgtEl>
                                        <p:attrNameLst>
                                          <p:attrName>ppt_x</p:attrName>
                                        </p:attrNameLst>
                                      </p:cBhvr>
                                      <p:tavLst>
                                        <p:tav tm="0">
                                          <p:val>
                                            <p:strVal val="ppt_x"/>
                                          </p:val>
                                        </p:tav>
                                        <p:tav tm="100000">
                                          <p:val>
                                            <p:strVal val="0-ppt_w/2"/>
                                          </p:val>
                                        </p:tav>
                                      </p:tavLst>
                                    </p:anim>
                                    <p:anim calcmode="lin" valueType="num">
                                      <p:cBhvr additive="base">
                                        <p:cTn id="372" dur="2000"/>
                                        <p:tgtEl>
                                          <p:spTgt spid="39"/>
                                        </p:tgtEl>
                                        <p:attrNameLst>
                                          <p:attrName>ppt_y</p:attrName>
                                        </p:attrNameLst>
                                      </p:cBhvr>
                                      <p:tavLst>
                                        <p:tav tm="0">
                                          <p:val>
                                            <p:strVal val="ppt_y"/>
                                          </p:val>
                                        </p:tav>
                                        <p:tav tm="100000">
                                          <p:val>
                                            <p:strVal val="ppt_y"/>
                                          </p:val>
                                        </p:tav>
                                      </p:tavLst>
                                    </p:anim>
                                    <p:set>
                                      <p:cBhvr>
                                        <p:cTn id="373" dur="1" fill="hold">
                                          <p:stCondLst>
                                            <p:cond delay="1999"/>
                                          </p:stCondLst>
                                        </p:cTn>
                                        <p:tgtEl>
                                          <p:spTgt spid="3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0"/>
                                        </p:tgtEl>
                                        <p:attrNameLst>
                                          <p:attrName>ppt_x</p:attrName>
                                        </p:attrNameLst>
                                      </p:cBhvr>
                                      <p:tavLst>
                                        <p:tav tm="0">
                                          <p:val>
                                            <p:strVal val="ppt_x"/>
                                          </p:val>
                                        </p:tav>
                                        <p:tav tm="100000">
                                          <p:val>
                                            <p:strVal val="0-ppt_w/2"/>
                                          </p:val>
                                        </p:tav>
                                      </p:tavLst>
                                    </p:anim>
                                    <p:anim calcmode="lin" valueType="num">
                                      <p:cBhvr additive="base">
                                        <p:cTn id="376" dur="2000"/>
                                        <p:tgtEl>
                                          <p:spTgt spid="40"/>
                                        </p:tgtEl>
                                        <p:attrNameLst>
                                          <p:attrName>ppt_y</p:attrName>
                                        </p:attrNameLst>
                                      </p:cBhvr>
                                      <p:tavLst>
                                        <p:tav tm="0">
                                          <p:val>
                                            <p:strVal val="ppt_y"/>
                                          </p:val>
                                        </p:tav>
                                        <p:tav tm="100000">
                                          <p:val>
                                            <p:strVal val="ppt_y"/>
                                          </p:val>
                                        </p:tav>
                                      </p:tavLst>
                                    </p:anim>
                                    <p:set>
                                      <p:cBhvr>
                                        <p:cTn id="377" dur="1" fill="hold">
                                          <p:stCondLst>
                                            <p:cond delay="1999"/>
                                          </p:stCondLst>
                                        </p:cTn>
                                        <p:tgtEl>
                                          <p:spTgt spid="40"/>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4"/>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8"/>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0"/>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2"/>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7"/>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8"/>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19"/>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0"/>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1"/>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2"/>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3"/>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4"/>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5"/>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7"/>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1"/>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3"/>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4"/>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2"/>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4"/>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5"/>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7"/>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8"/>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39"/>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0"/>
                                        </p:tgtEl>
                                        <p:attrNameLst>
                                          <p:attrName>r</p:attrName>
                                        </p:attrNameLst>
                                      </p:cBhvr>
                                    </p:animRot>
                                  </p:childTnLst>
                                </p:cTn>
                              </p:par>
                              <p:par>
                                <p:cTn id="452" presetID="23" presetClass="entr" presetSubtype="288"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strVal val="4/3*#ppt_w"/>
                                          </p:val>
                                        </p:tav>
                                        <p:tav tm="100000">
                                          <p:val>
                                            <p:strVal val="#ppt_w"/>
                                          </p:val>
                                        </p:tav>
                                      </p:tavLst>
                                    </p:anim>
                                    <p:anim calcmode="lin" valueType="num">
                                      <p:cBhvr>
                                        <p:cTn id="455" dur="2000" fill="hold"/>
                                        <p:tgtEl>
                                          <p:spTgt spid="2"/>
                                        </p:tgtEl>
                                        <p:attrNameLst>
                                          <p:attrName>ppt_h</p:attrName>
                                        </p:attrNameLst>
                                      </p:cBhvr>
                                      <p:tavLst>
                                        <p:tav tm="0">
                                          <p:val>
                                            <p:strVal val="4/3*#ppt_h"/>
                                          </p:val>
                                        </p:tav>
                                        <p:tav tm="100000">
                                          <p:val>
                                            <p:strVal val="#ppt_h"/>
                                          </p:val>
                                        </p:tav>
                                      </p:tavLst>
                                    </p:anim>
                                  </p:childTnLst>
                                </p:cTn>
                              </p:par>
                              <p:par>
                                <p:cTn id="456" presetID="16" presetClass="entr" presetSubtype="37"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Effect transition="in" filter="barn(outVertical)">
                                      <p:cBhvr>
                                        <p:cTn id="4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071538" y="1500180"/>
            <a:ext cx="7000924" cy="2031325"/>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Harrington" pitchFamily="82" charset="0"/>
              </a:rPr>
              <a:t>Generalmente se reproducen sobre el suelo llano de las playas, las marismas o los lechos de los ríos, donde construyen nidos sencillos, poco profundos y revestidos de hierba.</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Algunas especies anidan en acantilados, en especial las gaviotas tridáctilas.</a:t>
            </a:r>
            <a:br>
              <a:rPr lang="es-PE" b="1" dirty="0" smtClean="0">
                <a:effectLst>
                  <a:outerShdw blurRad="38100" dist="38100" dir="2700000" algn="tl">
                    <a:srgbClr val="000000">
                      <a:alpha val="43137"/>
                    </a:srgbClr>
                  </a:outerShdw>
                </a:effectLst>
                <a:latin typeface="Harrington" pitchFamily="82" charset="0"/>
              </a:rPr>
            </a:br>
            <a:r>
              <a:rPr lang="es-PE" b="1" dirty="0" smtClean="0">
                <a:effectLst>
                  <a:outerShdw blurRad="38100" dist="38100" dir="2700000" algn="tl">
                    <a:srgbClr val="000000">
                      <a:alpha val="43137"/>
                    </a:srgbClr>
                  </a:outerShdw>
                </a:effectLst>
                <a:latin typeface="Harrington" pitchFamily="82" charset="0"/>
              </a:rPr>
              <a:t>Son aves muy inteligentes, que poseen completos métodos de comunicación y una estructura social muy desarrollada.</a:t>
            </a:r>
            <a:endParaRPr lang="es-PE" b="1" dirty="0">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7001">
              <a:srgbClr val="E6E6E6"/>
            </a:gs>
            <a:gs pos="32001">
              <a:srgbClr val="7D8496"/>
            </a:gs>
            <a:gs pos="47000">
              <a:srgbClr val="E6E6E6"/>
            </a:gs>
            <a:gs pos="85001">
              <a:srgbClr val="7D8496"/>
            </a:gs>
            <a:gs pos="100000">
              <a:srgbClr val="E6E6E6"/>
            </a:gs>
          </a:gsLst>
          <a:lin ang="16200000" scaled="1"/>
          <a:tileRect/>
        </a:gradFill>
        <a:effectLst/>
      </p:bgPr>
    </p:bg>
    <p:spTree>
      <p:nvGrpSpPr>
        <p:cNvPr id="1" name=""/>
        <p:cNvGrpSpPr/>
        <p:nvPr/>
      </p:nvGrpSpPr>
      <p:grpSpPr>
        <a:xfrm>
          <a:off x="0" y="0"/>
          <a:ext cx="0" cy="0"/>
          <a:chOff x="0" y="0"/>
          <a:chExt cx="0" cy="0"/>
        </a:xfrm>
      </p:grpSpPr>
      <p:pic>
        <p:nvPicPr>
          <p:cNvPr id="2" name="1 Imagen" descr="JMS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5" name="34 Imagen" descr="Imagen2.png"/>
          <p:cNvPicPr>
            <a:picLocks noChangeAspect="1"/>
          </p:cNvPicPr>
          <p:nvPr/>
        </p:nvPicPr>
        <p:blipFill>
          <a:blip r:embed="rId3" cstate="print">
            <a:grayscl/>
            <a:lum bright="40000" contrast="40000"/>
          </a:blip>
          <a:stretch>
            <a:fillRect/>
          </a:stretch>
        </p:blipFill>
        <p:spPr>
          <a:xfrm>
            <a:off x="283762" y="1000114"/>
            <a:ext cx="1287810" cy="1733278"/>
          </a:xfrm>
          <a:prstGeom prst="rect">
            <a:avLst/>
          </a:prstGeom>
        </p:spPr>
      </p:pic>
      <p:pic>
        <p:nvPicPr>
          <p:cNvPr id="36" name="35 Imagen" descr="Imagen2.png"/>
          <p:cNvPicPr>
            <a:picLocks noChangeAspect="1"/>
          </p:cNvPicPr>
          <p:nvPr/>
        </p:nvPicPr>
        <p:blipFill>
          <a:blip r:embed="rId3" cstate="print">
            <a:grayscl/>
            <a:lum bright="40000" contrast="40000"/>
          </a:blip>
          <a:stretch>
            <a:fillRect/>
          </a:stretch>
        </p:blipFill>
        <p:spPr>
          <a:xfrm rot="10800000">
            <a:off x="283762" y="2714626"/>
            <a:ext cx="1287810" cy="1733278"/>
          </a:xfrm>
          <a:prstGeom prst="rect">
            <a:avLst/>
          </a:prstGeom>
        </p:spPr>
      </p:pic>
      <p:pic>
        <p:nvPicPr>
          <p:cNvPr id="37" name="36 Imagen" descr="Imagen2.png"/>
          <p:cNvPicPr>
            <a:picLocks noChangeAspect="1"/>
          </p:cNvPicPr>
          <p:nvPr/>
        </p:nvPicPr>
        <p:blipFill>
          <a:blip r:embed="rId3" cstate="print">
            <a:grayscl/>
            <a:lum bright="40000" contrast="40000"/>
          </a:blip>
          <a:stretch>
            <a:fillRect/>
          </a:stretch>
        </p:blipFill>
        <p:spPr>
          <a:xfrm>
            <a:off x="1569614" y="1000114"/>
            <a:ext cx="1287810" cy="1733278"/>
          </a:xfrm>
          <a:prstGeom prst="rect">
            <a:avLst/>
          </a:prstGeom>
        </p:spPr>
      </p:pic>
      <p:pic>
        <p:nvPicPr>
          <p:cNvPr id="38" name="37 Imagen" descr="Imagen2.png"/>
          <p:cNvPicPr>
            <a:picLocks noChangeAspect="1"/>
          </p:cNvPicPr>
          <p:nvPr/>
        </p:nvPicPr>
        <p:blipFill>
          <a:blip r:embed="rId3" cstate="print">
            <a:grayscl/>
            <a:lum bright="40000" contrast="40000"/>
          </a:blip>
          <a:stretch>
            <a:fillRect/>
          </a:stretch>
        </p:blipFill>
        <p:spPr>
          <a:xfrm rot="10800000">
            <a:off x="1569614" y="2714626"/>
            <a:ext cx="1287810" cy="1733278"/>
          </a:xfrm>
          <a:prstGeom prst="rect">
            <a:avLst/>
          </a:prstGeom>
        </p:spPr>
      </p:pic>
      <p:pic>
        <p:nvPicPr>
          <p:cNvPr id="39" name="38 Imagen" descr="Imagen2.png"/>
          <p:cNvPicPr>
            <a:picLocks noChangeAspect="1"/>
          </p:cNvPicPr>
          <p:nvPr/>
        </p:nvPicPr>
        <p:blipFill>
          <a:blip r:embed="rId3" cstate="print">
            <a:grayscl/>
            <a:lum bright="40000" contrast="40000"/>
          </a:blip>
          <a:stretch>
            <a:fillRect/>
          </a:stretch>
        </p:blipFill>
        <p:spPr>
          <a:xfrm>
            <a:off x="2784092" y="1000114"/>
            <a:ext cx="1287810" cy="1733278"/>
          </a:xfrm>
          <a:prstGeom prst="rect">
            <a:avLst/>
          </a:prstGeom>
        </p:spPr>
      </p:pic>
      <p:pic>
        <p:nvPicPr>
          <p:cNvPr id="40" name="39 Imagen" descr="Imagen2.png"/>
          <p:cNvPicPr>
            <a:picLocks noChangeAspect="1"/>
          </p:cNvPicPr>
          <p:nvPr/>
        </p:nvPicPr>
        <p:blipFill>
          <a:blip r:embed="rId3" cstate="print">
            <a:grayscl/>
            <a:lum bright="40000" contrast="40000"/>
          </a:blip>
          <a:stretch>
            <a:fillRect/>
          </a:stretch>
        </p:blipFill>
        <p:spPr>
          <a:xfrm rot="10800000">
            <a:off x="2784092" y="2714626"/>
            <a:ext cx="1287810" cy="1733278"/>
          </a:xfrm>
          <a:prstGeom prst="rect">
            <a:avLst/>
          </a:prstGeom>
        </p:spPr>
      </p:pic>
      <p:pic>
        <p:nvPicPr>
          <p:cNvPr id="41" name="40 Imagen" descr="Imagen2.png"/>
          <p:cNvPicPr>
            <a:picLocks noChangeAspect="1"/>
          </p:cNvPicPr>
          <p:nvPr/>
        </p:nvPicPr>
        <p:blipFill>
          <a:blip r:embed="rId3" cstate="print">
            <a:grayscl/>
            <a:lum bright="40000" contrast="40000"/>
          </a:blip>
          <a:stretch>
            <a:fillRect/>
          </a:stretch>
        </p:blipFill>
        <p:spPr>
          <a:xfrm>
            <a:off x="4069944" y="1000114"/>
            <a:ext cx="1287810" cy="1733278"/>
          </a:xfrm>
          <a:prstGeom prst="rect">
            <a:avLst/>
          </a:prstGeom>
        </p:spPr>
      </p:pic>
      <p:pic>
        <p:nvPicPr>
          <p:cNvPr id="42" name="41 Imagen" descr="Imagen2.png"/>
          <p:cNvPicPr>
            <a:picLocks noChangeAspect="1"/>
          </p:cNvPicPr>
          <p:nvPr/>
        </p:nvPicPr>
        <p:blipFill>
          <a:blip r:embed="rId3" cstate="print">
            <a:grayscl/>
            <a:lum bright="40000" contrast="40000"/>
          </a:blip>
          <a:stretch>
            <a:fillRect/>
          </a:stretch>
        </p:blipFill>
        <p:spPr>
          <a:xfrm rot="10800000">
            <a:off x="4069944" y="2714626"/>
            <a:ext cx="1287810" cy="1733278"/>
          </a:xfrm>
          <a:prstGeom prst="rect">
            <a:avLst/>
          </a:prstGeom>
        </p:spPr>
      </p:pic>
      <p:pic>
        <p:nvPicPr>
          <p:cNvPr id="43" name="42 Imagen" descr="Imagen2.png"/>
          <p:cNvPicPr>
            <a:picLocks noChangeAspect="1"/>
          </p:cNvPicPr>
          <p:nvPr/>
        </p:nvPicPr>
        <p:blipFill>
          <a:blip r:embed="rId3" cstate="print">
            <a:grayscl/>
            <a:lum bright="40000" contrast="40000"/>
          </a:blip>
          <a:stretch>
            <a:fillRect/>
          </a:stretch>
        </p:blipFill>
        <p:spPr>
          <a:xfrm>
            <a:off x="5355860" y="1000114"/>
            <a:ext cx="1287810" cy="1733278"/>
          </a:xfrm>
          <a:prstGeom prst="rect">
            <a:avLst/>
          </a:prstGeom>
        </p:spPr>
      </p:pic>
      <p:pic>
        <p:nvPicPr>
          <p:cNvPr id="44" name="43 Imagen" descr="Imagen2.png"/>
          <p:cNvPicPr>
            <a:picLocks noChangeAspect="1"/>
          </p:cNvPicPr>
          <p:nvPr/>
        </p:nvPicPr>
        <p:blipFill>
          <a:blip r:embed="rId3" cstate="print">
            <a:grayscl/>
            <a:lum bright="40000" contrast="40000"/>
          </a:blip>
          <a:stretch>
            <a:fillRect/>
          </a:stretch>
        </p:blipFill>
        <p:spPr>
          <a:xfrm rot="10800000">
            <a:off x="5355860" y="2714626"/>
            <a:ext cx="1287810" cy="1733278"/>
          </a:xfrm>
          <a:prstGeom prst="rect">
            <a:avLst/>
          </a:prstGeom>
        </p:spPr>
      </p:pic>
      <p:pic>
        <p:nvPicPr>
          <p:cNvPr id="45" name="44 Imagen" descr="Imagen2.png"/>
          <p:cNvPicPr>
            <a:picLocks noChangeAspect="1"/>
          </p:cNvPicPr>
          <p:nvPr/>
        </p:nvPicPr>
        <p:blipFill>
          <a:blip r:embed="rId3" cstate="print">
            <a:grayscl/>
            <a:lum bright="40000" contrast="40000"/>
          </a:blip>
          <a:stretch>
            <a:fillRect/>
          </a:stretch>
        </p:blipFill>
        <p:spPr>
          <a:xfrm>
            <a:off x="6641712" y="1000114"/>
            <a:ext cx="1287810" cy="1733278"/>
          </a:xfrm>
          <a:prstGeom prst="rect">
            <a:avLst/>
          </a:prstGeom>
        </p:spPr>
      </p:pic>
      <p:pic>
        <p:nvPicPr>
          <p:cNvPr id="46" name="45 Imagen" descr="Imagen2.png"/>
          <p:cNvPicPr>
            <a:picLocks noChangeAspect="1"/>
          </p:cNvPicPr>
          <p:nvPr/>
        </p:nvPicPr>
        <p:blipFill>
          <a:blip r:embed="rId3" cstate="print">
            <a:grayscl/>
            <a:lum bright="40000" contrast="40000"/>
          </a:blip>
          <a:stretch>
            <a:fillRect/>
          </a:stretch>
        </p:blipFill>
        <p:spPr>
          <a:xfrm rot="10800000">
            <a:off x="6641712" y="2714626"/>
            <a:ext cx="1287810" cy="1733278"/>
          </a:xfrm>
          <a:prstGeom prst="rect">
            <a:avLst/>
          </a:prstGeom>
        </p:spPr>
      </p:pic>
      <p:pic>
        <p:nvPicPr>
          <p:cNvPr id="47" name="46 Imagen" descr="Imagen2.png"/>
          <p:cNvPicPr>
            <a:picLocks noChangeAspect="1"/>
          </p:cNvPicPr>
          <p:nvPr/>
        </p:nvPicPr>
        <p:blipFill>
          <a:blip r:embed="rId3" cstate="print">
            <a:grayscl/>
            <a:lum bright="40000" contrast="40000"/>
          </a:blip>
          <a:stretch>
            <a:fillRect/>
          </a:stretch>
        </p:blipFill>
        <p:spPr>
          <a:xfrm>
            <a:off x="7856190" y="1000114"/>
            <a:ext cx="1287810" cy="1733278"/>
          </a:xfrm>
          <a:prstGeom prst="rect">
            <a:avLst/>
          </a:prstGeom>
        </p:spPr>
      </p:pic>
      <p:pic>
        <p:nvPicPr>
          <p:cNvPr id="48" name="47 Imagen" descr="Imagen2.png"/>
          <p:cNvPicPr>
            <a:picLocks noChangeAspect="1"/>
          </p:cNvPicPr>
          <p:nvPr/>
        </p:nvPicPr>
        <p:blipFill>
          <a:blip r:embed="rId3" cstate="print">
            <a:grayscl/>
            <a:lum bright="40000" contrast="40000"/>
          </a:blip>
          <a:stretch>
            <a:fillRect/>
          </a:stretch>
        </p:blipFill>
        <p:spPr>
          <a:xfrm rot="10800000">
            <a:off x="7856190" y="2714626"/>
            <a:ext cx="1287810" cy="1733278"/>
          </a:xfrm>
          <a:prstGeom prst="rect">
            <a:avLst/>
          </a:prstGeom>
        </p:spPr>
      </p:pic>
      <p:sp>
        <p:nvSpPr>
          <p:cNvPr id="17" name="1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5"/>
                                        </p:tgtEl>
                                        <p:attrNameLst>
                                          <p:attrName>style.visibility</p:attrName>
                                        </p:attrNameLst>
                                      </p:cBhvr>
                                      <p:to>
                                        <p:strVal val="visible"/>
                                      </p:to>
                                    </p:set>
                                    <p:anim calcmode="lin" valueType="num">
                                      <p:cBhvr additive="base">
                                        <p:cTn id="9" dur="2000" fill="hold"/>
                                        <p:tgtEl>
                                          <p:spTgt spid="35"/>
                                        </p:tgtEl>
                                        <p:attrNameLst>
                                          <p:attrName>ppt_x</p:attrName>
                                        </p:attrNameLst>
                                      </p:cBhvr>
                                      <p:tavLst>
                                        <p:tav tm="0">
                                          <p:val>
                                            <p:strVal val="1+#ppt_w/2"/>
                                          </p:val>
                                        </p:tav>
                                        <p:tav tm="100000">
                                          <p:val>
                                            <p:strVal val="#ppt_x"/>
                                          </p:val>
                                        </p:tav>
                                      </p:tavLst>
                                    </p:anim>
                                    <p:anim calcmode="lin" valueType="num">
                                      <p:cBhvr additive="base">
                                        <p:cTn id="10" dur="2000" fill="hold"/>
                                        <p:tgtEl>
                                          <p:spTgt spid="3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2000" fill="hold"/>
                                        <p:tgtEl>
                                          <p:spTgt spid="37"/>
                                        </p:tgtEl>
                                        <p:attrNameLst>
                                          <p:attrName>ppt_x</p:attrName>
                                        </p:attrNameLst>
                                      </p:cBhvr>
                                      <p:tavLst>
                                        <p:tav tm="0">
                                          <p:val>
                                            <p:strVal val="1+#ppt_w/2"/>
                                          </p:val>
                                        </p:tav>
                                        <p:tav tm="100000">
                                          <p:val>
                                            <p:strVal val="#ppt_x"/>
                                          </p:val>
                                        </p:tav>
                                      </p:tavLst>
                                    </p:anim>
                                    <p:anim calcmode="lin" valueType="num">
                                      <p:cBhvr additive="base">
                                        <p:cTn id="14" dur="2000" fill="hold"/>
                                        <p:tgtEl>
                                          <p:spTgt spid="3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2000" fill="hold"/>
                                        <p:tgtEl>
                                          <p:spTgt spid="39"/>
                                        </p:tgtEl>
                                        <p:attrNameLst>
                                          <p:attrName>ppt_x</p:attrName>
                                        </p:attrNameLst>
                                      </p:cBhvr>
                                      <p:tavLst>
                                        <p:tav tm="0">
                                          <p:val>
                                            <p:strVal val="1+#ppt_w/2"/>
                                          </p:val>
                                        </p:tav>
                                        <p:tav tm="100000">
                                          <p:val>
                                            <p:strVal val="#ppt_x"/>
                                          </p:val>
                                        </p:tav>
                                      </p:tavLst>
                                    </p:anim>
                                    <p:anim calcmode="lin" valueType="num">
                                      <p:cBhvr additive="base">
                                        <p:cTn id="18" dur="20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2000" fill="hold"/>
                                        <p:tgtEl>
                                          <p:spTgt spid="41"/>
                                        </p:tgtEl>
                                        <p:attrNameLst>
                                          <p:attrName>ppt_x</p:attrName>
                                        </p:attrNameLst>
                                      </p:cBhvr>
                                      <p:tavLst>
                                        <p:tav tm="0">
                                          <p:val>
                                            <p:strVal val="1+#ppt_w/2"/>
                                          </p:val>
                                        </p:tav>
                                        <p:tav tm="100000">
                                          <p:val>
                                            <p:strVal val="#ppt_x"/>
                                          </p:val>
                                        </p:tav>
                                      </p:tavLst>
                                    </p:anim>
                                    <p:anim calcmode="lin" valueType="num">
                                      <p:cBhvr additive="base">
                                        <p:cTn id="22" dur="2000" fill="hold"/>
                                        <p:tgtEl>
                                          <p:spTgt spid="4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2000" fill="hold"/>
                                        <p:tgtEl>
                                          <p:spTgt spid="43"/>
                                        </p:tgtEl>
                                        <p:attrNameLst>
                                          <p:attrName>ppt_x</p:attrName>
                                        </p:attrNameLst>
                                      </p:cBhvr>
                                      <p:tavLst>
                                        <p:tav tm="0">
                                          <p:val>
                                            <p:strVal val="1+#ppt_w/2"/>
                                          </p:val>
                                        </p:tav>
                                        <p:tav tm="100000">
                                          <p:val>
                                            <p:strVal val="#ppt_x"/>
                                          </p:val>
                                        </p:tav>
                                      </p:tavLst>
                                    </p:anim>
                                    <p:anim calcmode="lin" valueType="num">
                                      <p:cBhvr additive="base">
                                        <p:cTn id="26" dur="2000" fill="hold"/>
                                        <p:tgtEl>
                                          <p:spTgt spid="4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2000" fill="hold"/>
                                        <p:tgtEl>
                                          <p:spTgt spid="45"/>
                                        </p:tgtEl>
                                        <p:attrNameLst>
                                          <p:attrName>ppt_x</p:attrName>
                                        </p:attrNameLst>
                                      </p:cBhvr>
                                      <p:tavLst>
                                        <p:tav tm="0">
                                          <p:val>
                                            <p:strVal val="1+#ppt_w/2"/>
                                          </p:val>
                                        </p:tav>
                                        <p:tav tm="100000">
                                          <p:val>
                                            <p:strVal val="#ppt_x"/>
                                          </p:val>
                                        </p:tav>
                                      </p:tavLst>
                                    </p:anim>
                                    <p:anim calcmode="lin" valueType="num">
                                      <p:cBhvr additive="base">
                                        <p:cTn id="30" dur="2000" fill="hold"/>
                                        <p:tgtEl>
                                          <p:spTgt spid="4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2000" fill="hold"/>
                                        <p:tgtEl>
                                          <p:spTgt spid="47"/>
                                        </p:tgtEl>
                                        <p:attrNameLst>
                                          <p:attrName>ppt_x</p:attrName>
                                        </p:attrNameLst>
                                      </p:cBhvr>
                                      <p:tavLst>
                                        <p:tav tm="0">
                                          <p:val>
                                            <p:strVal val="1+#ppt_w/2"/>
                                          </p:val>
                                        </p:tav>
                                        <p:tav tm="100000">
                                          <p:val>
                                            <p:strVal val="#ppt_x"/>
                                          </p:val>
                                        </p:tav>
                                      </p:tavLst>
                                    </p:anim>
                                    <p:anim calcmode="lin" valueType="num">
                                      <p:cBhvr additive="base">
                                        <p:cTn id="34" dur="2000" fill="hold"/>
                                        <p:tgtEl>
                                          <p:spTgt spid="47"/>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35"/>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3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3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41"/>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43"/>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45"/>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7"/>
                                        </p:tgtEl>
                                        <p:attrNameLst>
                                          <p:attrName>r</p:attrName>
                                        </p:attrNameLst>
                                      </p:cBhvr>
                                    </p:animRot>
                                  </p:childTnLst>
                                </p:cTn>
                              </p:par>
                              <p:par>
                                <p:cTn id="49" presetID="2" presetClass="entr" presetSubtype="8"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2000" fill="hold"/>
                                        <p:tgtEl>
                                          <p:spTgt spid="36"/>
                                        </p:tgtEl>
                                        <p:attrNameLst>
                                          <p:attrName>ppt_x</p:attrName>
                                        </p:attrNameLst>
                                      </p:cBhvr>
                                      <p:tavLst>
                                        <p:tav tm="0">
                                          <p:val>
                                            <p:strVal val="0-#ppt_w/2"/>
                                          </p:val>
                                        </p:tav>
                                        <p:tav tm="100000">
                                          <p:val>
                                            <p:strVal val="#ppt_x"/>
                                          </p:val>
                                        </p:tav>
                                      </p:tavLst>
                                    </p:anim>
                                    <p:anim calcmode="lin" valueType="num">
                                      <p:cBhvr additive="base">
                                        <p:cTn id="52" dur="2000" fill="hold"/>
                                        <p:tgtEl>
                                          <p:spTgt spid="3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2000" fill="hold"/>
                                        <p:tgtEl>
                                          <p:spTgt spid="38"/>
                                        </p:tgtEl>
                                        <p:attrNameLst>
                                          <p:attrName>ppt_x</p:attrName>
                                        </p:attrNameLst>
                                      </p:cBhvr>
                                      <p:tavLst>
                                        <p:tav tm="0">
                                          <p:val>
                                            <p:strVal val="0-#ppt_w/2"/>
                                          </p:val>
                                        </p:tav>
                                        <p:tav tm="100000">
                                          <p:val>
                                            <p:strVal val="#ppt_x"/>
                                          </p:val>
                                        </p:tav>
                                      </p:tavLst>
                                    </p:anim>
                                    <p:anim calcmode="lin" valueType="num">
                                      <p:cBhvr additive="base">
                                        <p:cTn id="56" dur="2000" fill="hold"/>
                                        <p:tgtEl>
                                          <p:spTgt spid="3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2000" fill="hold"/>
                                        <p:tgtEl>
                                          <p:spTgt spid="40"/>
                                        </p:tgtEl>
                                        <p:attrNameLst>
                                          <p:attrName>ppt_x</p:attrName>
                                        </p:attrNameLst>
                                      </p:cBhvr>
                                      <p:tavLst>
                                        <p:tav tm="0">
                                          <p:val>
                                            <p:strVal val="0-#ppt_w/2"/>
                                          </p:val>
                                        </p:tav>
                                        <p:tav tm="100000">
                                          <p:val>
                                            <p:strVal val="#ppt_x"/>
                                          </p:val>
                                        </p:tav>
                                      </p:tavLst>
                                    </p:anim>
                                    <p:anim calcmode="lin" valueType="num">
                                      <p:cBhvr additive="base">
                                        <p:cTn id="60" dur="2000" fill="hold"/>
                                        <p:tgtEl>
                                          <p:spTgt spid="40"/>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42"/>
                                        </p:tgtEl>
                                        <p:attrNameLst>
                                          <p:attrName>style.visibility</p:attrName>
                                        </p:attrNameLst>
                                      </p:cBhvr>
                                      <p:to>
                                        <p:strVal val="visible"/>
                                      </p:to>
                                    </p:set>
                                    <p:anim calcmode="lin" valueType="num">
                                      <p:cBhvr additive="base">
                                        <p:cTn id="63" dur="2000" fill="hold"/>
                                        <p:tgtEl>
                                          <p:spTgt spid="42"/>
                                        </p:tgtEl>
                                        <p:attrNameLst>
                                          <p:attrName>ppt_x</p:attrName>
                                        </p:attrNameLst>
                                      </p:cBhvr>
                                      <p:tavLst>
                                        <p:tav tm="0">
                                          <p:val>
                                            <p:strVal val="0-#ppt_w/2"/>
                                          </p:val>
                                        </p:tav>
                                        <p:tav tm="100000">
                                          <p:val>
                                            <p:strVal val="#ppt_x"/>
                                          </p:val>
                                        </p:tav>
                                      </p:tavLst>
                                    </p:anim>
                                    <p:anim calcmode="lin" valueType="num">
                                      <p:cBhvr additive="base">
                                        <p:cTn id="64" dur="2000" fill="hold"/>
                                        <p:tgtEl>
                                          <p:spTgt spid="4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2000" fill="hold"/>
                                        <p:tgtEl>
                                          <p:spTgt spid="44"/>
                                        </p:tgtEl>
                                        <p:attrNameLst>
                                          <p:attrName>ppt_x</p:attrName>
                                        </p:attrNameLst>
                                      </p:cBhvr>
                                      <p:tavLst>
                                        <p:tav tm="0">
                                          <p:val>
                                            <p:strVal val="0-#ppt_w/2"/>
                                          </p:val>
                                        </p:tav>
                                        <p:tav tm="100000">
                                          <p:val>
                                            <p:strVal val="#ppt_x"/>
                                          </p:val>
                                        </p:tav>
                                      </p:tavLst>
                                    </p:anim>
                                    <p:anim calcmode="lin" valueType="num">
                                      <p:cBhvr additive="base">
                                        <p:cTn id="68" dur="2000" fill="hold"/>
                                        <p:tgtEl>
                                          <p:spTgt spid="4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2000" fill="hold"/>
                                        <p:tgtEl>
                                          <p:spTgt spid="46"/>
                                        </p:tgtEl>
                                        <p:attrNameLst>
                                          <p:attrName>ppt_x</p:attrName>
                                        </p:attrNameLst>
                                      </p:cBhvr>
                                      <p:tavLst>
                                        <p:tav tm="0">
                                          <p:val>
                                            <p:strVal val="0-#ppt_w/2"/>
                                          </p:val>
                                        </p:tav>
                                        <p:tav tm="100000">
                                          <p:val>
                                            <p:strVal val="#ppt_x"/>
                                          </p:val>
                                        </p:tav>
                                      </p:tavLst>
                                    </p:anim>
                                    <p:anim calcmode="lin" valueType="num">
                                      <p:cBhvr additive="base">
                                        <p:cTn id="72" dur="2000" fill="hold"/>
                                        <p:tgtEl>
                                          <p:spTgt spid="46"/>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2000" fill="hold"/>
                                        <p:tgtEl>
                                          <p:spTgt spid="48"/>
                                        </p:tgtEl>
                                        <p:attrNameLst>
                                          <p:attrName>ppt_x</p:attrName>
                                        </p:attrNameLst>
                                      </p:cBhvr>
                                      <p:tavLst>
                                        <p:tav tm="0">
                                          <p:val>
                                            <p:strVal val="0-#ppt_w/2"/>
                                          </p:val>
                                        </p:tav>
                                        <p:tav tm="100000">
                                          <p:val>
                                            <p:strVal val="#ppt_x"/>
                                          </p:val>
                                        </p:tav>
                                      </p:tavLst>
                                    </p:anim>
                                    <p:anim calcmode="lin" valueType="num">
                                      <p:cBhvr additive="base">
                                        <p:cTn id="76" dur="2000" fill="hold"/>
                                        <p:tgtEl>
                                          <p:spTgt spid="48"/>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3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3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4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42"/>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4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4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48"/>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35"/>
                                        </p:tgtEl>
                                        <p:attrNameLst>
                                          <p:attrName>ppt_x</p:attrName>
                                        </p:attrNameLst>
                                      </p:cBhvr>
                                      <p:tavLst>
                                        <p:tav tm="0">
                                          <p:val>
                                            <p:strVal val="ppt_x"/>
                                          </p:val>
                                        </p:tav>
                                        <p:tav tm="100000">
                                          <p:val>
                                            <p:strVal val="ppt_x"/>
                                          </p:val>
                                        </p:tav>
                                      </p:tavLst>
                                    </p:anim>
                                    <p:anim calcmode="lin" valueType="num">
                                      <p:cBhvr additive="base">
                                        <p:cTn id="94" dur="2000"/>
                                        <p:tgtEl>
                                          <p:spTgt spid="35"/>
                                        </p:tgtEl>
                                        <p:attrNameLst>
                                          <p:attrName>ppt_y</p:attrName>
                                        </p:attrNameLst>
                                      </p:cBhvr>
                                      <p:tavLst>
                                        <p:tav tm="0">
                                          <p:val>
                                            <p:strVal val="ppt_y"/>
                                          </p:val>
                                        </p:tav>
                                        <p:tav tm="100000">
                                          <p:val>
                                            <p:strVal val="1+ppt_h/2"/>
                                          </p:val>
                                        </p:tav>
                                      </p:tavLst>
                                    </p:anim>
                                    <p:set>
                                      <p:cBhvr>
                                        <p:cTn id="95" dur="1" fill="hold">
                                          <p:stCondLst>
                                            <p:cond delay="1999"/>
                                          </p:stCondLst>
                                        </p:cTn>
                                        <p:tgtEl>
                                          <p:spTgt spid="3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37"/>
                                        </p:tgtEl>
                                        <p:attrNameLst>
                                          <p:attrName>ppt_x</p:attrName>
                                        </p:attrNameLst>
                                      </p:cBhvr>
                                      <p:tavLst>
                                        <p:tav tm="0">
                                          <p:val>
                                            <p:strVal val="ppt_x"/>
                                          </p:val>
                                        </p:tav>
                                        <p:tav tm="100000">
                                          <p:val>
                                            <p:strVal val="ppt_x"/>
                                          </p:val>
                                        </p:tav>
                                      </p:tavLst>
                                    </p:anim>
                                    <p:anim calcmode="lin" valueType="num">
                                      <p:cBhvr additive="base">
                                        <p:cTn id="98" dur="2000"/>
                                        <p:tgtEl>
                                          <p:spTgt spid="37"/>
                                        </p:tgtEl>
                                        <p:attrNameLst>
                                          <p:attrName>ppt_y</p:attrName>
                                        </p:attrNameLst>
                                      </p:cBhvr>
                                      <p:tavLst>
                                        <p:tav tm="0">
                                          <p:val>
                                            <p:strVal val="ppt_y"/>
                                          </p:val>
                                        </p:tav>
                                        <p:tav tm="100000">
                                          <p:val>
                                            <p:strVal val="1+ppt_h/2"/>
                                          </p:val>
                                        </p:tav>
                                      </p:tavLst>
                                    </p:anim>
                                    <p:set>
                                      <p:cBhvr>
                                        <p:cTn id="99" dur="1" fill="hold">
                                          <p:stCondLst>
                                            <p:cond delay="1999"/>
                                          </p:stCondLst>
                                        </p:cTn>
                                        <p:tgtEl>
                                          <p:spTgt spid="3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39"/>
                                        </p:tgtEl>
                                        <p:attrNameLst>
                                          <p:attrName>ppt_x</p:attrName>
                                        </p:attrNameLst>
                                      </p:cBhvr>
                                      <p:tavLst>
                                        <p:tav tm="0">
                                          <p:val>
                                            <p:strVal val="ppt_x"/>
                                          </p:val>
                                        </p:tav>
                                        <p:tav tm="100000">
                                          <p:val>
                                            <p:strVal val="ppt_x"/>
                                          </p:val>
                                        </p:tav>
                                      </p:tavLst>
                                    </p:anim>
                                    <p:anim calcmode="lin" valueType="num">
                                      <p:cBhvr additive="base">
                                        <p:cTn id="102" dur="2000"/>
                                        <p:tgtEl>
                                          <p:spTgt spid="39"/>
                                        </p:tgtEl>
                                        <p:attrNameLst>
                                          <p:attrName>ppt_y</p:attrName>
                                        </p:attrNameLst>
                                      </p:cBhvr>
                                      <p:tavLst>
                                        <p:tav tm="0">
                                          <p:val>
                                            <p:strVal val="ppt_y"/>
                                          </p:val>
                                        </p:tav>
                                        <p:tav tm="100000">
                                          <p:val>
                                            <p:strVal val="1+ppt_h/2"/>
                                          </p:val>
                                        </p:tav>
                                      </p:tavLst>
                                    </p:anim>
                                    <p:set>
                                      <p:cBhvr>
                                        <p:cTn id="103" dur="1" fill="hold">
                                          <p:stCondLst>
                                            <p:cond delay="1999"/>
                                          </p:stCondLst>
                                        </p:cTn>
                                        <p:tgtEl>
                                          <p:spTgt spid="39"/>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41"/>
                                        </p:tgtEl>
                                        <p:attrNameLst>
                                          <p:attrName>ppt_x</p:attrName>
                                        </p:attrNameLst>
                                      </p:cBhvr>
                                      <p:tavLst>
                                        <p:tav tm="0">
                                          <p:val>
                                            <p:strVal val="ppt_x"/>
                                          </p:val>
                                        </p:tav>
                                        <p:tav tm="100000">
                                          <p:val>
                                            <p:strVal val="ppt_x"/>
                                          </p:val>
                                        </p:tav>
                                      </p:tavLst>
                                    </p:anim>
                                    <p:anim calcmode="lin" valueType="num">
                                      <p:cBhvr additive="base">
                                        <p:cTn id="106" dur="2000"/>
                                        <p:tgtEl>
                                          <p:spTgt spid="41"/>
                                        </p:tgtEl>
                                        <p:attrNameLst>
                                          <p:attrName>ppt_y</p:attrName>
                                        </p:attrNameLst>
                                      </p:cBhvr>
                                      <p:tavLst>
                                        <p:tav tm="0">
                                          <p:val>
                                            <p:strVal val="ppt_y"/>
                                          </p:val>
                                        </p:tav>
                                        <p:tav tm="100000">
                                          <p:val>
                                            <p:strVal val="1+ppt_h/2"/>
                                          </p:val>
                                        </p:tav>
                                      </p:tavLst>
                                    </p:anim>
                                    <p:set>
                                      <p:cBhvr>
                                        <p:cTn id="107" dur="1" fill="hold">
                                          <p:stCondLst>
                                            <p:cond delay="1999"/>
                                          </p:stCondLst>
                                        </p:cTn>
                                        <p:tgtEl>
                                          <p:spTgt spid="4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43"/>
                                        </p:tgtEl>
                                        <p:attrNameLst>
                                          <p:attrName>ppt_x</p:attrName>
                                        </p:attrNameLst>
                                      </p:cBhvr>
                                      <p:tavLst>
                                        <p:tav tm="0">
                                          <p:val>
                                            <p:strVal val="ppt_x"/>
                                          </p:val>
                                        </p:tav>
                                        <p:tav tm="100000">
                                          <p:val>
                                            <p:strVal val="ppt_x"/>
                                          </p:val>
                                        </p:tav>
                                      </p:tavLst>
                                    </p:anim>
                                    <p:anim calcmode="lin" valueType="num">
                                      <p:cBhvr additive="base">
                                        <p:cTn id="110" dur="2000"/>
                                        <p:tgtEl>
                                          <p:spTgt spid="43"/>
                                        </p:tgtEl>
                                        <p:attrNameLst>
                                          <p:attrName>ppt_y</p:attrName>
                                        </p:attrNameLst>
                                      </p:cBhvr>
                                      <p:tavLst>
                                        <p:tav tm="0">
                                          <p:val>
                                            <p:strVal val="ppt_y"/>
                                          </p:val>
                                        </p:tav>
                                        <p:tav tm="100000">
                                          <p:val>
                                            <p:strVal val="1+ppt_h/2"/>
                                          </p:val>
                                        </p:tav>
                                      </p:tavLst>
                                    </p:anim>
                                    <p:set>
                                      <p:cBhvr>
                                        <p:cTn id="111" dur="1" fill="hold">
                                          <p:stCondLst>
                                            <p:cond delay="1999"/>
                                          </p:stCondLst>
                                        </p:cTn>
                                        <p:tgtEl>
                                          <p:spTgt spid="4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45"/>
                                        </p:tgtEl>
                                        <p:attrNameLst>
                                          <p:attrName>ppt_x</p:attrName>
                                        </p:attrNameLst>
                                      </p:cBhvr>
                                      <p:tavLst>
                                        <p:tav tm="0">
                                          <p:val>
                                            <p:strVal val="ppt_x"/>
                                          </p:val>
                                        </p:tav>
                                        <p:tav tm="100000">
                                          <p:val>
                                            <p:strVal val="ppt_x"/>
                                          </p:val>
                                        </p:tav>
                                      </p:tavLst>
                                    </p:anim>
                                    <p:anim calcmode="lin" valueType="num">
                                      <p:cBhvr additive="base">
                                        <p:cTn id="114" dur="2000"/>
                                        <p:tgtEl>
                                          <p:spTgt spid="45"/>
                                        </p:tgtEl>
                                        <p:attrNameLst>
                                          <p:attrName>ppt_y</p:attrName>
                                        </p:attrNameLst>
                                      </p:cBhvr>
                                      <p:tavLst>
                                        <p:tav tm="0">
                                          <p:val>
                                            <p:strVal val="ppt_y"/>
                                          </p:val>
                                        </p:tav>
                                        <p:tav tm="100000">
                                          <p:val>
                                            <p:strVal val="1+ppt_h/2"/>
                                          </p:val>
                                        </p:tav>
                                      </p:tavLst>
                                    </p:anim>
                                    <p:set>
                                      <p:cBhvr>
                                        <p:cTn id="115" dur="1" fill="hold">
                                          <p:stCondLst>
                                            <p:cond delay="1999"/>
                                          </p:stCondLst>
                                        </p:cTn>
                                        <p:tgtEl>
                                          <p:spTgt spid="4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47"/>
                                        </p:tgtEl>
                                        <p:attrNameLst>
                                          <p:attrName>ppt_x</p:attrName>
                                        </p:attrNameLst>
                                      </p:cBhvr>
                                      <p:tavLst>
                                        <p:tav tm="0">
                                          <p:val>
                                            <p:strVal val="ppt_x"/>
                                          </p:val>
                                        </p:tav>
                                        <p:tav tm="100000">
                                          <p:val>
                                            <p:strVal val="ppt_x"/>
                                          </p:val>
                                        </p:tav>
                                      </p:tavLst>
                                    </p:anim>
                                    <p:anim calcmode="lin" valueType="num">
                                      <p:cBhvr additive="base">
                                        <p:cTn id="118" dur="2000"/>
                                        <p:tgtEl>
                                          <p:spTgt spid="47"/>
                                        </p:tgtEl>
                                        <p:attrNameLst>
                                          <p:attrName>ppt_y</p:attrName>
                                        </p:attrNameLst>
                                      </p:cBhvr>
                                      <p:tavLst>
                                        <p:tav tm="0">
                                          <p:val>
                                            <p:strVal val="ppt_y"/>
                                          </p:val>
                                        </p:tav>
                                        <p:tav tm="100000">
                                          <p:val>
                                            <p:strVal val="1+ppt_h/2"/>
                                          </p:val>
                                        </p:tav>
                                      </p:tavLst>
                                    </p:anim>
                                    <p:set>
                                      <p:cBhvr>
                                        <p:cTn id="119" dur="1" fill="hold">
                                          <p:stCondLst>
                                            <p:cond delay="1999"/>
                                          </p:stCondLst>
                                        </p:cTn>
                                        <p:tgtEl>
                                          <p:spTgt spid="47"/>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3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3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4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43"/>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45"/>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47"/>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36"/>
                                        </p:tgtEl>
                                        <p:attrNameLst>
                                          <p:attrName>ppt_x</p:attrName>
                                        </p:attrNameLst>
                                      </p:cBhvr>
                                      <p:tavLst>
                                        <p:tav tm="0">
                                          <p:val>
                                            <p:strVal val="ppt_x"/>
                                          </p:val>
                                        </p:tav>
                                        <p:tav tm="100000">
                                          <p:val>
                                            <p:strVal val="ppt_x"/>
                                          </p:val>
                                        </p:tav>
                                      </p:tavLst>
                                    </p:anim>
                                    <p:anim calcmode="lin" valueType="num">
                                      <p:cBhvr additive="base">
                                        <p:cTn id="136" dur="2000"/>
                                        <p:tgtEl>
                                          <p:spTgt spid="36"/>
                                        </p:tgtEl>
                                        <p:attrNameLst>
                                          <p:attrName>ppt_y</p:attrName>
                                        </p:attrNameLst>
                                      </p:cBhvr>
                                      <p:tavLst>
                                        <p:tav tm="0">
                                          <p:val>
                                            <p:strVal val="ppt_y"/>
                                          </p:val>
                                        </p:tav>
                                        <p:tav tm="100000">
                                          <p:val>
                                            <p:strVal val="0-ppt_h/2"/>
                                          </p:val>
                                        </p:tav>
                                      </p:tavLst>
                                    </p:anim>
                                    <p:set>
                                      <p:cBhvr>
                                        <p:cTn id="137" dur="1" fill="hold">
                                          <p:stCondLst>
                                            <p:cond delay="1999"/>
                                          </p:stCondLst>
                                        </p:cTn>
                                        <p:tgtEl>
                                          <p:spTgt spid="36"/>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38"/>
                                        </p:tgtEl>
                                        <p:attrNameLst>
                                          <p:attrName>ppt_x</p:attrName>
                                        </p:attrNameLst>
                                      </p:cBhvr>
                                      <p:tavLst>
                                        <p:tav tm="0">
                                          <p:val>
                                            <p:strVal val="ppt_x"/>
                                          </p:val>
                                        </p:tav>
                                        <p:tav tm="100000">
                                          <p:val>
                                            <p:strVal val="ppt_x"/>
                                          </p:val>
                                        </p:tav>
                                      </p:tavLst>
                                    </p:anim>
                                    <p:anim calcmode="lin" valueType="num">
                                      <p:cBhvr additive="base">
                                        <p:cTn id="140" dur="2000"/>
                                        <p:tgtEl>
                                          <p:spTgt spid="38"/>
                                        </p:tgtEl>
                                        <p:attrNameLst>
                                          <p:attrName>ppt_y</p:attrName>
                                        </p:attrNameLst>
                                      </p:cBhvr>
                                      <p:tavLst>
                                        <p:tav tm="0">
                                          <p:val>
                                            <p:strVal val="ppt_y"/>
                                          </p:val>
                                        </p:tav>
                                        <p:tav tm="100000">
                                          <p:val>
                                            <p:strVal val="0-ppt_h/2"/>
                                          </p:val>
                                        </p:tav>
                                      </p:tavLst>
                                    </p:anim>
                                    <p:set>
                                      <p:cBhvr>
                                        <p:cTn id="141" dur="1" fill="hold">
                                          <p:stCondLst>
                                            <p:cond delay="1999"/>
                                          </p:stCondLst>
                                        </p:cTn>
                                        <p:tgtEl>
                                          <p:spTgt spid="38"/>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40"/>
                                        </p:tgtEl>
                                        <p:attrNameLst>
                                          <p:attrName>ppt_x</p:attrName>
                                        </p:attrNameLst>
                                      </p:cBhvr>
                                      <p:tavLst>
                                        <p:tav tm="0">
                                          <p:val>
                                            <p:strVal val="ppt_x"/>
                                          </p:val>
                                        </p:tav>
                                        <p:tav tm="100000">
                                          <p:val>
                                            <p:strVal val="ppt_x"/>
                                          </p:val>
                                        </p:tav>
                                      </p:tavLst>
                                    </p:anim>
                                    <p:anim calcmode="lin" valueType="num">
                                      <p:cBhvr additive="base">
                                        <p:cTn id="144" dur="2000"/>
                                        <p:tgtEl>
                                          <p:spTgt spid="40"/>
                                        </p:tgtEl>
                                        <p:attrNameLst>
                                          <p:attrName>ppt_y</p:attrName>
                                        </p:attrNameLst>
                                      </p:cBhvr>
                                      <p:tavLst>
                                        <p:tav tm="0">
                                          <p:val>
                                            <p:strVal val="ppt_y"/>
                                          </p:val>
                                        </p:tav>
                                        <p:tav tm="100000">
                                          <p:val>
                                            <p:strVal val="0-ppt_h/2"/>
                                          </p:val>
                                        </p:tav>
                                      </p:tavLst>
                                    </p:anim>
                                    <p:set>
                                      <p:cBhvr>
                                        <p:cTn id="145" dur="1" fill="hold">
                                          <p:stCondLst>
                                            <p:cond delay="1999"/>
                                          </p:stCondLst>
                                        </p:cTn>
                                        <p:tgtEl>
                                          <p:spTgt spid="40"/>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42"/>
                                        </p:tgtEl>
                                        <p:attrNameLst>
                                          <p:attrName>ppt_x</p:attrName>
                                        </p:attrNameLst>
                                      </p:cBhvr>
                                      <p:tavLst>
                                        <p:tav tm="0">
                                          <p:val>
                                            <p:strVal val="ppt_x"/>
                                          </p:val>
                                        </p:tav>
                                        <p:tav tm="100000">
                                          <p:val>
                                            <p:strVal val="ppt_x"/>
                                          </p:val>
                                        </p:tav>
                                      </p:tavLst>
                                    </p:anim>
                                    <p:anim calcmode="lin" valueType="num">
                                      <p:cBhvr additive="base">
                                        <p:cTn id="148" dur="2000"/>
                                        <p:tgtEl>
                                          <p:spTgt spid="42"/>
                                        </p:tgtEl>
                                        <p:attrNameLst>
                                          <p:attrName>ppt_y</p:attrName>
                                        </p:attrNameLst>
                                      </p:cBhvr>
                                      <p:tavLst>
                                        <p:tav tm="0">
                                          <p:val>
                                            <p:strVal val="ppt_y"/>
                                          </p:val>
                                        </p:tav>
                                        <p:tav tm="100000">
                                          <p:val>
                                            <p:strVal val="0-ppt_h/2"/>
                                          </p:val>
                                        </p:tav>
                                      </p:tavLst>
                                    </p:anim>
                                    <p:set>
                                      <p:cBhvr>
                                        <p:cTn id="149" dur="1" fill="hold">
                                          <p:stCondLst>
                                            <p:cond delay="1999"/>
                                          </p:stCondLst>
                                        </p:cTn>
                                        <p:tgtEl>
                                          <p:spTgt spid="42"/>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44"/>
                                        </p:tgtEl>
                                        <p:attrNameLst>
                                          <p:attrName>ppt_x</p:attrName>
                                        </p:attrNameLst>
                                      </p:cBhvr>
                                      <p:tavLst>
                                        <p:tav tm="0">
                                          <p:val>
                                            <p:strVal val="ppt_x"/>
                                          </p:val>
                                        </p:tav>
                                        <p:tav tm="100000">
                                          <p:val>
                                            <p:strVal val="ppt_x"/>
                                          </p:val>
                                        </p:tav>
                                      </p:tavLst>
                                    </p:anim>
                                    <p:anim calcmode="lin" valueType="num">
                                      <p:cBhvr additive="base">
                                        <p:cTn id="152" dur="2000"/>
                                        <p:tgtEl>
                                          <p:spTgt spid="44"/>
                                        </p:tgtEl>
                                        <p:attrNameLst>
                                          <p:attrName>ppt_y</p:attrName>
                                        </p:attrNameLst>
                                      </p:cBhvr>
                                      <p:tavLst>
                                        <p:tav tm="0">
                                          <p:val>
                                            <p:strVal val="ppt_y"/>
                                          </p:val>
                                        </p:tav>
                                        <p:tav tm="100000">
                                          <p:val>
                                            <p:strVal val="0-ppt_h/2"/>
                                          </p:val>
                                        </p:tav>
                                      </p:tavLst>
                                    </p:anim>
                                    <p:set>
                                      <p:cBhvr>
                                        <p:cTn id="153" dur="1" fill="hold">
                                          <p:stCondLst>
                                            <p:cond delay="1999"/>
                                          </p:stCondLst>
                                        </p:cTn>
                                        <p:tgtEl>
                                          <p:spTgt spid="4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46"/>
                                        </p:tgtEl>
                                        <p:attrNameLst>
                                          <p:attrName>ppt_x</p:attrName>
                                        </p:attrNameLst>
                                      </p:cBhvr>
                                      <p:tavLst>
                                        <p:tav tm="0">
                                          <p:val>
                                            <p:strVal val="ppt_x"/>
                                          </p:val>
                                        </p:tav>
                                        <p:tav tm="100000">
                                          <p:val>
                                            <p:strVal val="ppt_x"/>
                                          </p:val>
                                        </p:tav>
                                      </p:tavLst>
                                    </p:anim>
                                    <p:anim calcmode="lin" valueType="num">
                                      <p:cBhvr additive="base">
                                        <p:cTn id="156" dur="2000"/>
                                        <p:tgtEl>
                                          <p:spTgt spid="46"/>
                                        </p:tgtEl>
                                        <p:attrNameLst>
                                          <p:attrName>ppt_y</p:attrName>
                                        </p:attrNameLst>
                                      </p:cBhvr>
                                      <p:tavLst>
                                        <p:tav tm="0">
                                          <p:val>
                                            <p:strVal val="ppt_y"/>
                                          </p:val>
                                        </p:tav>
                                        <p:tav tm="100000">
                                          <p:val>
                                            <p:strVal val="0-ppt_h/2"/>
                                          </p:val>
                                        </p:tav>
                                      </p:tavLst>
                                    </p:anim>
                                    <p:set>
                                      <p:cBhvr>
                                        <p:cTn id="157" dur="1" fill="hold">
                                          <p:stCondLst>
                                            <p:cond delay="1999"/>
                                          </p:stCondLst>
                                        </p:cTn>
                                        <p:tgtEl>
                                          <p:spTgt spid="46"/>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48"/>
                                        </p:tgtEl>
                                        <p:attrNameLst>
                                          <p:attrName>ppt_x</p:attrName>
                                        </p:attrNameLst>
                                      </p:cBhvr>
                                      <p:tavLst>
                                        <p:tav tm="0">
                                          <p:val>
                                            <p:strVal val="ppt_x"/>
                                          </p:val>
                                        </p:tav>
                                        <p:tav tm="100000">
                                          <p:val>
                                            <p:strVal val="ppt_x"/>
                                          </p:val>
                                        </p:tav>
                                      </p:tavLst>
                                    </p:anim>
                                    <p:anim calcmode="lin" valueType="num">
                                      <p:cBhvr additive="base">
                                        <p:cTn id="160" dur="2000"/>
                                        <p:tgtEl>
                                          <p:spTgt spid="48"/>
                                        </p:tgtEl>
                                        <p:attrNameLst>
                                          <p:attrName>ppt_y</p:attrName>
                                        </p:attrNameLst>
                                      </p:cBhvr>
                                      <p:tavLst>
                                        <p:tav tm="0">
                                          <p:val>
                                            <p:strVal val="ppt_y"/>
                                          </p:val>
                                        </p:tav>
                                        <p:tav tm="100000">
                                          <p:val>
                                            <p:strVal val="0-ppt_h/2"/>
                                          </p:val>
                                        </p:tav>
                                      </p:tavLst>
                                    </p:anim>
                                    <p:set>
                                      <p:cBhvr>
                                        <p:cTn id="161" dur="1" fill="hold">
                                          <p:stCondLst>
                                            <p:cond delay="1999"/>
                                          </p:stCondLst>
                                        </p:cTn>
                                        <p:tgtEl>
                                          <p:spTgt spid="48"/>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36"/>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38"/>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40"/>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4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4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46"/>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48"/>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KJHHH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714744" y="-642936"/>
            <a:ext cx="1866447"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714744" y="2714626"/>
            <a:ext cx="1866447" cy="3500438"/>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2102847" y="1040375"/>
            <a:ext cx="1866447"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5388996" y="1040375"/>
            <a:ext cx="1866447"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8890922">
            <a:off x="2897947" y="-206437"/>
            <a:ext cx="1015163"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8890922">
            <a:off x="5398279" y="2293893"/>
            <a:ext cx="1015163"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2694977">
            <a:off x="5369575" y="-182804"/>
            <a:ext cx="1015163"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2694977">
            <a:off x="2894555" y="2297294"/>
            <a:ext cx="1015163" cy="3357562"/>
          </a:xfrm>
          <a:prstGeom prst="diamond">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54" y="-642960"/>
            <a:ext cx="9501254" cy="6858048"/>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p:val>
                                            <p:fltVal val="0"/>
                                          </p:val>
                                        </p:tav>
                                        <p:tav tm="100000">
                                          <p:val>
                                            <p:strVal val="#ppt_w"/>
                                          </p:val>
                                        </p:tav>
                                      </p:tavLst>
                                    </p:anim>
                                    <p:anim calcmode="lin" valueType="num">
                                      <p:cBhvr>
                                        <p:cTn id="42" dur="2000" fill="hold"/>
                                        <p:tgtEl>
                                          <p:spTgt spid="3"/>
                                        </p:tgtEl>
                                        <p:attrNameLst>
                                          <p:attrName>ppt_h</p:attrName>
                                        </p:attrNameLst>
                                      </p:cBhvr>
                                      <p:tavLst>
                                        <p:tav tm="0">
                                          <p:val>
                                            <p:fltVal val="0"/>
                                          </p:val>
                                        </p:tav>
                                        <p:tav tm="100000">
                                          <p:val>
                                            <p:strVal val="#ppt_h"/>
                                          </p:val>
                                        </p:tav>
                                      </p:tavLst>
                                    </p:anim>
                                  </p:childTnLst>
                                </p:cTn>
                              </p:par>
                              <p:par>
                                <p:cTn id="43" presetID="23" presetClass="entr" presetSubtype="16"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p:val>
                                            <p:fltVal val="0"/>
                                          </p:val>
                                        </p:tav>
                                        <p:tav tm="100000">
                                          <p:val>
                                            <p:strVal val="#ppt_w"/>
                                          </p:val>
                                        </p:tav>
                                      </p:tavLst>
                                    </p:anim>
                                    <p:anim calcmode="lin" valueType="num">
                                      <p:cBhvr>
                                        <p:cTn id="46" dur="2000" fill="hold"/>
                                        <p:tgtEl>
                                          <p:spTgt spid="4"/>
                                        </p:tgtEl>
                                        <p:attrNameLst>
                                          <p:attrName>ppt_h</p:attrName>
                                        </p:attrNameLst>
                                      </p:cBhvr>
                                      <p:tavLst>
                                        <p:tav tm="0">
                                          <p:val>
                                            <p:fltVal val="0"/>
                                          </p:val>
                                        </p:tav>
                                        <p:tav tm="100000">
                                          <p:val>
                                            <p:strVal val="#ppt_h"/>
                                          </p:val>
                                        </p:tav>
                                      </p:tavLst>
                                    </p:anim>
                                  </p:childTnLst>
                                </p:cTn>
                              </p:par>
                              <p:par>
                                <p:cTn id="47" presetID="23" presetClass="entr" presetSubtype="16"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p:val>
                                            <p:fltVal val="0"/>
                                          </p:val>
                                        </p:tav>
                                        <p:tav tm="100000">
                                          <p:val>
                                            <p:strVal val="#ppt_w"/>
                                          </p:val>
                                        </p:tav>
                                      </p:tavLst>
                                    </p:anim>
                                    <p:anim calcmode="lin" valueType="num">
                                      <p:cBhvr>
                                        <p:cTn id="50" dur="2000" fill="hold"/>
                                        <p:tgtEl>
                                          <p:spTgt spid="5"/>
                                        </p:tgtEl>
                                        <p:attrNameLst>
                                          <p:attrName>ppt_h</p:attrName>
                                        </p:attrNameLst>
                                      </p:cBhvr>
                                      <p:tavLst>
                                        <p:tav tm="0">
                                          <p:val>
                                            <p:fltVal val="0"/>
                                          </p:val>
                                        </p:tav>
                                        <p:tav tm="100000">
                                          <p:val>
                                            <p:strVal val="#ppt_h"/>
                                          </p:val>
                                        </p:tav>
                                      </p:tavLst>
                                    </p:anim>
                                  </p:childTnLst>
                                </p:cTn>
                              </p:par>
                              <p:par>
                                <p:cTn id="51" presetID="2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p:val>
                                            <p:fltVal val="0"/>
                                          </p:val>
                                        </p:tav>
                                        <p:tav tm="100000">
                                          <p:val>
                                            <p:strVal val="#ppt_w"/>
                                          </p:val>
                                        </p:tav>
                                      </p:tavLst>
                                    </p:anim>
                                    <p:anim calcmode="lin" valueType="num">
                                      <p:cBhvr>
                                        <p:cTn id="54" dur="2000" fill="hold"/>
                                        <p:tgtEl>
                                          <p:spTgt spid="6"/>
                                        </p:tgtEl>
                                        <p:attrNameLst>
                                          <p:attrName>ppt_h</p:attrName>
                                        </p:attrNameLst>
                                      </p:cBhvr>
                                      <p:tavLst>
                                        <p:tav tm="0">
                                          <p:val>
                                            <p:fltVal val="0"/>
                                          </p:val>
                                        </p:tav>
                                        <p:tav tm="100000">
                                          <p:val>
                                            <p:strVal val="#ppt_h"/>
                                          </p:val>
                                        </p:tav>
                                      </p:tavLst>
                                    </p:anim>
                                  </p:childTnLst>
                                </p:cTn>
                              </p:par>
                              <p:par>
                                <p:cTn id="55" presetID="23" presetClass="entr" presetSubtype="16"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p:val>
                                            <p:fltVal val="0"/>
                                          </p:val>
                                        </p:tav>
                                        <p:tav tm="100000">
                                          <p:val>
                                            <p:strVal val="#ppt_w"/>
                                          </p:val>
                                        </p:tav>
                                      </p:tavLst>
                                    </p:anim>
                                    <p:anim calcmode="lin" valueType="num">
                                      <p:cBhvr>
                                        <p:cTn id="58" dur="2000" fill="hold"/>
                                        <p:tgtEl>
                                          <p:spTgt spid="7"/>
                                        </p:tgtEl>
                                        <p:attrNameLst>
                                          <p:attrName>ppt_h</p:attrName>
                                        </p:attrNameLst>
                                      </p:cBhvr>
                                      <p:tavLst>
                                        <p:tav tm="0">
                                          <p:val>
                                            <p:fltVal val="0"/>
                                          </p:val>
                                        </p:tav>
                                        <p:tav tm="100000">
                                          <p:val>
                                            <p:strVal val="#ppt_h"/>
                                          </p:val>
                                        </p:tav>
                                      </p:tavLst>
                                    </p:anim>
                                  </p:childTnLst>
                                </p:cTn>
                              </p:par>
                              <p:par>
                                <p:cTn id="59" presetID="23" presetClass="entr" presetSubtype="16"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p:val>
                                            <p:fltVal val="0"/>
                                          </p:val>
                                        </p:tav>
                                        <p:tav tm="100000">
                                          <p:val>
                                            <p:strVal val="#ppt_w"/>
                                          </p:val>
                                        </p:tav>
                                      </p:tavLst>
                                    </p:anim>
                                    <p:anim calcmode="lin" valueType="num">
                                      <p:cBhvr>
                                        <p:cTn id="62" dur="2000" fill="hold"/>
                                        <p:tgtEl>
                                          <p:spTgt spid="8"/>
                                        </p:tgtEl>
                                        <p:attrNameLst>
                                          <p:attrName>ppt_h</p:attrName>
                                        </p:attrNameLst>
                                      </p:cBhvr>
                                      <p:tavLst>
                                        <p:tav tm="0">
                                          <p:val>
                                            <p:fltVal val="0"/>
                                          </p:val>
                                        </p:tav>
                                        <p:tav tm="100000">
                                          <p:val>
                                            <p:strVal val="#ppt_h"/>
                                          </p:val>
                                        </p:tav>
                                      </p:tavLst>
                                    </p:anim>
                                  </p:childTnLst>
                                </p:cTn>
                              </p:par>
                              <p:par>
                                <p:cTn id="63" presetID="2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p:val>
                                            <p:fltVal val="0"/>
                                          </p:val>
                                        </p:tav>
                                        <p:tav tm="100000">
                                          <p:val>
                                            <p:strVal val="#ppt_w"/>
                                          </p:val>
                                        </p:tav>
                                      </p:tavLst>
                                    </p:anim>
                                    <p:anim calcmode="lin" valueType="num">
                                      <p:cBhvr>
                                        <p:cTn id="66" dur="2000" fill="hold"/>
                                        <p:tgtEl>
                                          <p:spTgt spid="9"/>
                                        </p:tgtEl>
                                        <p:attrNameLst>
                                          <p:attrName>ppt_h</p:attrName>
                                        </p:attrNameLst>
                                      </p:cBhvr>
                                      <p:tavLst>
                                        <p:tav tm="0">
                                          <p:val>
                                            <p:fltVal val="0"/>
                                          </p:val>
                                        </p:tav>
                                        <p:tav tm="100000">
                                          <p:val>
                                            <p:strVal val="#ppt_h"/>
                                          </p:val>
                                        </p:tav>
                                      </p:tavLst>
                                    </p:anim>
                                  </p:childTnLst>
                                </p:cTn>
                              </p:par>
                              <p:par>
                                <p:cTn id="67" presetID="2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p:val>
                                            <p:fltVal val="0"/>
                                          </p:val>
                                        </p:tav>
                                        <p:tav tm="100000">
                                          <p:val>
                                            <p:strVal val="#ppt_w"/>
                                          </p:val>
                                        </p:tav>
                                      </p:tavLst>
                                    </p:anim>
                                    <p:anim calcmode="lin" valueType="num">
                                      <p:cBhvr>
                                        <p:cTn id="70" dur="2000" fill="hold"/>
                                        <p:tgtEl>
                                          <p:spTgt spid="10"/>
                                        </p:tgtEl>
                                        <p:attrNameLst>
                                          <p:attrName>ppt_h</p:attrName>
                                        </p:attrNameLst>
                                      </p:cBhvr>
                                      <p:tavLst>
                                        <p:tav tm="0">
                                          <p:val>
                                            <p:fltVal val="0"/>
                                          </p:val>
                                        </p:tav>
                                        <p:tav tm="100000">
                                          <p:val>
                                            <p:strVal val="#ppt_h"/>
                                          </p:val>
                                        </p:tav>
                                      </p:tavLst>
                                    </p:anim>
                                  </p:childTnLst>
                                </p:cTn>
                              </p:par>
                            </p:childTnLst>
                          </p:cTn>
                        </p:par>
                        <p:par>
                          <p:cTn id="71" fill="hold">
                            <p:stCondLst>
                              <p:cond delay="2000"/>
                            </p:stCondLst>
                            <p:childTnLst>
                              <p:par>
                                <p:cTn id="72" presetID="2" presetClass="exit" presetSubtype="4"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ppt_x"/>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1"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ppt_x"/>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9"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0-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3"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16"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LRUY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2928926" y="-642984"/>
            <a:ext cx="1928826" cy="1928826"/>
          </a:xfrm>
          <a:prstGeom prst="rect">
            <a:avLst/>
          </a:prstGeom>
          <a:effectLst/>
        </p:spPr>
      </p:pic>
      <p:pic>
        <p:nvPicPr>
          <p:cNvPr id="4" name="3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2285984" y="571462"/>
            <a:ext cx="1928826" cy="1928826"/>
          </a:xfrm>
          <a:prstGeom prst="rect">
            <a:avLst/>
          </a:prstGeom>
          <a:effectLst/>
        </p:spPr>
      </p:pic>
      <p:pic>
        <p:nvPicPr>
          <p:cNvPr id="5" name="4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1643042" y="1928784"/>
            <a:ext cx="1928826" cy="1928826"/>
          </a:xfrm>
          <a:prstGeom prst="rect">
            <a:avLst/>
          </a:prstGeom>
          <a:effectLst/>
        </p:spPr>
      </p:pic>
      <p:pic>
        <p:nvPicPr>
          <p:cNvPr id="6" name="5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1000100" y="3214668"/>
            <a:ext cx="1928826" cy="1928826"/>
          </a:xfrm>
          <a:prstGeom prst="rect">
            <a:avLst/>
          </a:prstGeom>
          <a:effectLst/>
        </p:spPr>
      </p:pic>
      <p:pic>
        <p:nvPicPr>
          <p:cNvPr id="7" name="6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4429124" y="-642984"/>
            <a:ext cx="1928826" cy="1928826"/>
          </a:xfrm>
          <a:prstGeom prst="rect">
            <a:avLst/>
          </a:prstGeom>
          <a:effectLst/>
        </p:spPr>
      </p:pic>
      <p:pic>
        <p:nvPicPr>
          <p:cNvPr id="8" name="7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5000628" y="642900"/>
            <a:ext cx="1928826" cy="1928826"/>
          </a:xfrm>
          <a:prstGeom prst="rect">
            <a:avLst/>
          </a:prstGeom>
          <a:effectLst/>
        </p:spPr>
      </p:pic>
      <p:pic>
        <p:nvPicPr>
          <p:cNvPr id="9" name="8 Imagen" descr="sin_sentido_thumb.png"/>
          <p:cNvPicPr>
            <a:picLocks noChangeAspect="1"/>
          </p:cNvPicPr>
          <p:nvPr/>
        </p:nvPicPr>
        <p:blipFill>
          <a:blip r:embed="rId3">
            <a:duotone>
              <a:prstClr val="black"/>
              <a:schemeClr val="accent1">
                <a:tint val="45000"/>
                <a:satMod val="400000"/>
              </a:schemeClr>
            </a:duotone>
            <a:lum contrast="40000"/>
          </a:blip>
          <a:stretch>
            <a:fillRect/>
          </a:stretch>
        </p:blipFill>
        <p:spPr>
          <a:xfrm>
            <a:off x="5715008" y="1928790"/>
            <a:ext cx="1928826" cy="1928826"/>
          </a:xfrm>
          <a:prstGeom prst="rect">
            <a:avLst/>
          </a:prstGeom>
          <a:effectLst/>
        </p:spPr>
      </p:pic>
      <p:pic>
        <p:nvPicPr>
          <p:cNvPr id="10" name="9 Imagen" descr="sin_sentido_thumb.png"/>
          <p:cNvPicPr>
            <a:picLocks noChangeAspect="1"/>
          </p:cNvPicPr>
          <p:nvPr/>
        </p:nvPicPr>
        <p:blipFill>
          <a:blip r:embed="rId3">
            <a:duotone>
              <a:schemeClr val="accent1">
                <a:shade val="45000"/>
                <a:satMod val="135000"/>
              </a:schemeClr>
              <a:prstClr val="white"/>
            </a:duotone>
            <a:lum contrast="40000"/>
          </a:blip>
          <a:stretch>
            <a:fillRect/>
          </a:stretch>
        </p:blipFill>
        <p:spPr>
          <a:xfrm>
            <a:off x="6215074" y="3214674"/>
            <a:ext cx="1928826" cy="1928826"/>
          </a:xfrm>
          <a:prstGeom prst="rect">
            <a:avLst/>
          </a:prstGeom>
          <a:effectLst/>
        </p:spPr>
      </p:pic>
      <p:sp>
        <p:nvSpPr>
          <p:cNvPr id="11" name="10 Rectángulo"/>
          <p:cNvSpPr/>
          <p:nvPr/>
        </p:nvSpPr>
        <p:spPr>
          <a:xfrm>
            <a:off x="-357254" y="-428646"/>
            <a:ext cx="9501254" cy="5786478"/>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2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2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par>
                                <p:cTn id="19" presetID="8" presetClass="emph" presetSubtype="0" fill="hold"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6"/>
                                        </p:tgtEl>
                                        <p:attrNameLst>
                                          <p:attrName>r</p:attrName>
                                        </p:attrNameLst>
                                      </p:cBhvr>
                                    </p:animRot>
                                  </p:childTnLst>
                                </p:cTn>
                              </p:par>
                              <p:par>
                                <p:cTn id="23"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24" dur="2000" fill="hold"/>
                                        <p:tgtEl>
                                          <p:spTgt spid="3"/>
                                        </p:tgtEl>
                                        <p:attrNameLst>
                                          <p:attrName>ppt_x</p:attrName>
                                          <p:attrName>ppt_y</p:attrName>
                                        </p:attrNameLst>
                                      </p:cBhvr>
                                    </p:animMotion>
                                  </p:childTnLst>
                                </p:cTn>
                              </p:par>
                              <p:par>
                                <p:cTn id="25"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26" dur="2000" spd="-100000" fill="hold"/>
                                        <p:tgtEl>
                                          <p:spTgt spid="4"/>
                                        </p:tgtEl>
                                        <p:attrNameLst>
                                          <p:attrName>ppt_x</p:attrName>
                                          <p:attrName>ppt_y</p:attrName>
                                        </p:attrNameLst>
                                      </p:cBhvr>
                                    </p:animMotion>
                                  </p:childTnLst>
                                </p:cTn>
                              </p:par>
                              <p:par>
                                <p:cTn id="27"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28" dur="2000" fill="hold"/>
                                        <p:tgtEl>
                                          <p:spTgt spid="5"/>
                                        </p:tgtEl>
                                        <p:attrNameLst>
                                          <p:attrName>ppt_x</p:attrName>
                                          <p:attrName>ppt_y</p:attrName>
                                        </p:attrNameLst>
                                      </p:cBhvr>
                                    </p:animMotion>
                                  </p:childTnLst>
                                </p:cTn>
                              </p:par>
                              <p:par>
                                <p:cTn id="29"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30" dur="2000" spd="-100000" fill="hold"/>
                                        <p:tgtEl>
                                          <p:spTgt spid="6"/>
                                        </p:tgtEl>
                                        <p:attrNameLst>
                                          <p:attrName>ppt_x</p:attrName>
                                          <p:attrName>ppt_y</p:attrName>
                                        </p:attrNameLst>
                                      </p:cBhvr>
                                    </p:animMotion>
                                  </p:childTnLst>
                                </p:cTn>
                              </p:par>
                              <p:par>
                                <p:cTn id="31"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32" dur="2000" spd="-100000" fill="hold"/>
                                        <p:tgtEl>
                                          <p:spTgt spid="7"/>
                                        </p:tgtEl>
                                        <p:attrNameLst>
                                          <p:attrName>ppt_x</p:attrName>
                                          <p:attrName>ppt_y</p:attrName>
                                        </p:attrNameLst>
                                      </p:cBhvr>
                                    </p:animMotion>
                                  </p:childTnLst>
                                </p:cTn>
                              </p:par>
                              <p:par>
                                <p:cTn id="33" presetID="1" presetClass="path" presetSubtype="0" accel="50000" decel="50000" fill="hold" nodeType="withEffect">
                                  <p:stCondLst>
                                    <p:cond delay="0"/>
                                  </p:stCondLst>
                                  <p:childTnLst>
                                    <p:animMotion origin="layout" path="M -0.00365 0.00617 C 0.06527 0.00617 0.12135 0.08084 0.12135 0.17278 C 0.12135 0.26473 0.06527 0.3394 -0.00365 0.3394 C -0.07257 0.3394 -0.12865 0.26473 -0.12865 0.17278 C -0.12865 0.08084 -0.07257 0.00617 -0.00365 0.00617 Z " pathEditMode="relative" rAng="0" ptsTypes="fffff">
                                      <p:cBhvr>
                                        <p:cTn id="34" dur="2000" fill="hold"/>
                                        <p:tgtEl>
                                          <p:spTgt spid="8"/>
                                        </p:tgtEl>
                                        <p:attrNameLst>
                                          <p:attrName>ppt_x</p:attrName>
                                          <p:attrName>ppt_y</p:attrName>
                                        </p:attrNameLst>
                                      </p:cBhvr>
                                      <p:rCtr x="0" y="167"/>
                                    </p:animMotion>
                                  </p:childTnLst>
                                </p:cTn>
                              </p:par>
                              <p:par>
                                <p:cTn id="35" presetID="1" presetClass="path" presetSubtype="0" accel="50000" decel="50000" fill="hold" nodeType="withEffect">
                                  <p:stCondLst>
                                    <p:cond delay="0"/>
                                  </p:stCondLst>
                                  <p:childTnLst>
                                    <p:animMotion origin="layout" path="M -0.00295 -0.00586 C 0.06597 -0.00586 0.12205 0.06881 0.12205 0.16075 C 0.12205 0.2527 0.06597 0.32737 -0.00295 0.32737 C -0.07187 0.32737 -0.12795 0.2527 -0.12795 0.16075 C -0.12795 0.06881 -0.07187 -0.00586 -0.00295 -0.00586 Z " pathEditMode="relative" rAng="0" ptsTypes="fffff">
                                      <p:cBhvr>
                                        <p:cTn id="36" dur="2000" spd="-100000" fill="hold"/>
                                        <p:tgtEl>
                                          <p:spTgt spid="9"/>
                                        </p:tgtEl>
                                        <p:attrNameLst>
                                          <p:attrName>ppt_x</p:attrName>
                                          <p:attrName>ppt_y</p:attrName>
                                        </p:attrNameLst>
                                      </p:cBhvr>
                                      <p:rCtr x="0" y="167"/>
                                    </p:animMotion>
                                  </p:childTnLst>
                                </p:cTn>
                              </p:par>
                              <p:par>
                                <p:cTn id="37"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38" dur="2000" fill="hold"/>
                                        <p:tgtEl>
                                          <p:spTgt spid="10"/>
                                        </p:tgtEl>
                                        <p:attrNameLst>
                                          <p:attrName>ppt_x</p:attrName>
                                          <p:attrName>ppt_y</p:attrName>
                                        </p:attrNameLst>
                                      </p:cBhvr>
                                    </p:animMotion>
                                  </p:childTnLst>
                                </p:cTn>
                              </p:par>
                            </p:childTnLst>
                          </p:cTn>
                        </p:par>
                        <p:par>
                          <p:cTn id="39" fill="hold">
                            <p:stCondLst>
                              <p:cond delay="2000"/>
                            </p:stCondLst>
                            <p:childTnLst>
                              <p:par>
                                <p:cTn id="40" presetID="2" presetClass="exit" presetSubtype="1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0-ppt_w/2"/>
                                          </p:val>
                                        </p:tav>
                                      </p:tavLst>
                                    </p:anim>
                                    <p:anim calcmode="lin" valueType="num">
                                      <p:cBhvr additive="base">
                                        <p:cTn id="42" dur="2000"/>
                                        <p:tgtEl>
                                          <p:spTgt spid="3"/>
                                        </p:tgtEl>
                                        <p:attrNameLst>
                                          <p:attrName>ppt_y</p:attrName>
                                        </p:attrNameLst>
                                      </p:cBhvr>
                                      <p:tavLst>
                                        <p:tav tm="0">
                                          <p:val>
                                            <p:strVal val="ppt_y"/>
                                          </p:val>
                                        </p:tav>
                                        <p:tav tm="100000">
                                          <p:val>
                                            <p:strVal val="1+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1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0-ppt_w/2"/>
                                          </p:val>
                                        </p:tav>
                                      </p:tavLst>
                                    </p:anim>
                                    <p:anim calcmode="lin" valueType="num">
                                      <p:cBhvr additive="base">
                                        <p:cTn id="46" dur="2000"/>
                                        <p:tgtEl>
                                          <p:spTgt spid="4"/>
                                        </p:tgtEl>
                                        <p:attrNameLst>
                                          <p:attrName>ppt_y</p:attrName>
                                        </p:attrNameLst>
                                      </p:cBhvr>
                                      <p:tavLst>
                                        <p:tav tm="0">
                                          <p:val>
                                            <p:strVal val="ppt_y"/>
                                          </p:val>
                                        </p:tav>
                                        <p:tav tm="100000">
                                          <p:val>
                                            <p:strVal val="1+ppt_h/2"/>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1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1+ppt_h/2"/>
                                          </p:val>
                                        </p:tav>
                                      </p:tavLst>
                                    </p:anim>
                                    <p:set>
                                      <p:cBhvr>
                                        <p:cTn id="55" dur="1" fill="hold">
                                          <p:stCondLst>
                                            <p:cond delay="1999"/>
                                          </p:stCondLst>
                                        </p:cTn>
                                        <p:tgtEl>
                                          <p:spTgt spid="6"/>
                                        </p:tgtEl>
                                        <p:attrNameLst>
                                          <p:attrName>style.visibility</p:attrName>
                                        </p:attrNameLst>
                                      </p:cBhvr>
                                      <p:to>
                                        <p:strVal val="hidden"/>
                                      </p:to>
                                    </p:set>
                                  </p:childTnLst>
                                </p:cTn>
                              </p:par>
                              <p:par>
                                <p:cTn id="56" presetID="2" presetClass="exit" presetSubtype="6" fill="hold" nodeType="withEffect">
                                  <p:stCondLst>
                                    <p:cond delay="0"/>
                                  </p:stCondLst>
                                  <p:childTnLst>
                                    <p:anim calcmode="lin" valueType="num">
                                      <p:cBhvr additive="base">
                                        <p:cTn id="57" dur="2000"/>
                                        <p:tgtEl>
                                          <p:spTgt spid="7"/>
                                        </p:tgtEl>
                                        <p:attrNameLst>
                                          <p:attrName>ppt_x</p:attrName>
                                        </p:attrNameLst>
                                      </p:cBhvr>
                                      <p:tavLst>
                                        <p:tav tm="0">
                                          <p:val>
                                            <p:strVal val="ppt_x"/>
                                          </p:val>
                                        </p:tav>
                                        <p:tav tm="100000">
                                          <p:val>
                                            <p:strVal val="1+ppt_w/2"/>
                                          </p:val>
                                        </p:tav>
                                      </p:tavLst>
                                    </p:anim>
                                    <p:anim calcmode="lin" valueType="num">
                                      <p:cBhvr additive="base">
                                        <p:cTn id="58" dur="2000"/>
                                        <p:tgtEl>
                                          <p:spTgt spid="7"/>
                                        </p:tgtEl>
                                        <p:attrNameLst>
                                          <p:attrName>ppt_y</p:attrName>
                                        </p:attrNameLst>
                                      </p:cBhvr>
                                      <p:tavLst>
                                        <p:tav tm="0">
                                          <p:val>
                                            <p:strVal val="ppt_y"/>
                                          </p:val>
                                        </p:tav>
                                        <p:tav tm="100000">
                                          <p:val>
                                            <p:strVal val="1+ppt_h/2"/>
                                          </p:val>
                                        </p:tav>
                                      </p:tavLst>
                                    </p:anim>
                                    <p:set>
                                      <p:cBhvr>
                                        <p:cTn id="59" dur="1" fill="hold">
                                          <p:stCondLst>
                                            <p:cond delay="1999"/>
                                          </p:stCondLst>
                                        </p:cTn>
                                        <p:tgtEl>
                                          <p:spTgt spid="7"/>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8"/>
                                        </p:tgtEl>
                                        <p:attrNameLst>
                                          <p:attrName>ppt_x</p:attrName>
                                        </p:attrNameLst>
                                      </p:cBhvr>
                                      <p:tavLst>
                                        <p:tav tm="0">
                                          <p:val>
                                            <p:strVal val="ppt_x"/>
                                          </p:val>
                                        </p:tav>
                                        <p:tav tm="100000">
                                          <p:val>
                                            <p:strVal val="1+ppt_w/2"/>
                                          </p:val>
                                        </p:tav>
                                      </p:tavLst>
                                    </p:anim>
                                    <p:anim calcmode="lin" valueType="num">
                                      <p:cBhvr additive="base">
                                        <p:cTn id="62" dur="2000"/>
                                        <p:tgtEl>
                                          <p:spTgt spid="8"/>
                                        </p:tgtEl>
                                        <p:attrNameLst>
                                          <p:attrName>ppt_y</p:attrName>
                                        </p:attrNameLst>
                                      </p:cBhvr>
                                      <p:tavLst>
                                        <p:tav tm="0">
                                          <p:val>
                                            <p:strVal val="ppt_y"/>
                                          </p:val>
                                        </p:tav>
                                        <p:tav tm="100000">
                                          <p:val>
                                            <p:strVal val="1+ppt_h/2"/>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5"/>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0"/>
                                        </p:tgtEl>
                                        <p:attrNameLst>
                                          <p:attrName>r</p:attrName>
                                        </p:attrNameLst>
                                      </p:cBhvr>
                                    </p:animRo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3" name="12 Imagen" descr="cadre_pour_video_9_by_kidpaddleetcie-d98z2tx.png"/>
          <p:cNvPicPr>
            <a:picLocks noChangeAspect="1"/>
          </p:cNvPicPr>
          <p:nvPr/>
        </p:nvPicPr>
        <p:blipFill>
          <a:blip r:embed="rId2"/>
          <a:stretch>
            <a:fillRect/>
          </a:stretch>
        </p:blipFill>
        <p:spPr>
          <a:xfrm>
            <a:off x="2233" y="0"/>
            <a:ext cx="9141767" cy="5143500"/>
          </a:xfrm>
          <a:prstGeom prst="rect">
            <a:avLst/>
          </a:prstGeom>
        </p:spPr>
      </p:pic>
      <p:sp>
        <p:nvSpPr>
          <p:cNvPr id="3" name="2 CuadroTexto"/>
          <p:cNvSpPr txBox="1"/>
          <p:nvPr/>
        </p:nvSpPr>
        <p:spPr>
          <a:xfrm>
            <a:off x="1785918" y="1643056"/>
            <a:ext cx="5857916" cy="2031325"/>
          </a:xfrm>
          <a:prstGeom prst="rect">
            <a:avLst/>
          </a:prstGeom>
          <a:noFill/>
        </p:spPr>
        <p:txBody>
          <a:bodyPr wrap="square" rtlCol="0">
            <a:spAutoFit/>
          </a:bodyPr>
          <a:lstStyle/>
          <a:p>
            <a:pPr algn="ctr"/>
            <a:r>
              <a:rPr lang="es-PE" b="1" dirty="0" smtClean="0">
                <a:latin typeface="Harrington" pitchFamily="82" charset="0"/>
              </a:rPr>
              <a:t>La defensa del territorio, la formación de parejas, las interacciones entre progenitores y polluelos y otras actividades, implican un comportamiento al servicio de la comunicación que se manifiesta en posturas, movimientos y llamados, algunas de las cuales son de notable complejidad con su forma y función.</a:t>
            </a:r>
            <a:br>
              <a:rPr lang="es-PE" b="1" dirty="0" smtClean="0">
                <a:latin typeface="Harrington" pitchFamily="82" charset="0"/>
              </a:rPr>
            </a:br>
            <a:endParaRPr lang="es-PE" b="1" dirty="0">
              <a:latin typeface="Harrington" pitchFamily="82" charset="0"/>
            </a:endParaRPr>
          </a:p>
        </p:txBody>
      </p:sp>
      <p:sp>
        <p:nvSpPr>
          <p:cNvPr id="4" name="3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edge">
                                      <p:cBhvr>
                                        <p:cTn id="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MCGJH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a:duotone>
              <a:schemeClr val="accent6">
                <a:shade val="45000"/>
                <a:satMod val="135000"/>
              </a:schemeClr>
              <a:prstClr val="white"/>
            </a:duotone>
            <a:lum contrast="40000"/>
          </a:blip>
          <a:stretch>
            <a:fillRect/>
          </a:stretch>
        </p:blipFill>
        <p:spPr>
          <a:xfrm rot="4913504">
            <a:off x="4322782" y="433841"/>
            <a:ext cx="3516365" cy="2403115"/>
          </a:xfrm>
          <a:prstGeom prst="rect">
            <a:avLst/>
          </a:prstGeom>
        </p:spPr>
      </p:pic>
      <p:pic>
        <p:nvPicPr>
          <p:cNvPr id="4" name="3 Imagen" descr="lineas.png"/>
          <p:cNvPicPr>
            <a:picLocks noChangeAspect="1"/>
          </p:cNvPicPr>
          <p:nvPr/>
        </p:nvPicPr>
        <p:blipFill>
          <a:blip r:embed="rId3">
            <a:duotone>
              <a:schemeClr val="accent6">
                <a:shade val="45000"/>
                <a:satMod val="135000"/>
              </a:schemeClr>
              <a:prstClr val="white"/>
            </a:duotone>
            <a:lum contrast="40000"/>
          </a:blip>
          <a:stretch>
            <a:fillRect/>
          </a:stretch>
        </p:blipFill>
        <p:spPr>
          <a:xfrm rot="4913504">
            <a:off x="1608138" y="2076915"/>
            <a:ext cx="3516365" cy="2403115"/>
          </a:xfrm>
          <a:prstGeom prst="rect">
            <a:avLst/>
          </a:prstGeom>
        </p:spPr>
      </p:pic>
      <p:pic>
        <p:nvPicPr>
          <p:cNvPr id="5" name="4 Imagen" descr="lineas.png"/>
          <p:cNvPicPr>
            <a:picLocks noChangeAspect="1"/>
          </p:cNvPicPr>
          <p:nvPr/>
        </p:nvPicPr>
        <p:blipFill>
          <a:blip r:embed="rId3">
            <a:duotone>
              <a:schemeClr val="accent6">
                <a:shade val="45000"/>
                <a:satMod val="135000"/>
              </a:schemeClr>
              <a:prstClr val="white"/>
            </a:duotone>
            <a:lum contrast="40000"/>
          </a:blip>
          <a:stretch>
            <a:fillRect/>
          </a:stretch>
        </p:blipFill>
        <p:spPr>
          <a:xfrm rot="10956511">
            <a:off x="3910483" y="2661612"/>
            <a:ext cx="3516365" cy="2403115"/>
          </a:xfrm>
          <a:prstGeom prst="rect">
            <a:avLst/>
          </a:prstGeom>
        </p:spPr>
      </p:pic>
      <p:pic>
        <p:nvPicPr>
          <p:cNvPr id="6" name="5 Imagen" descr="lineas.png"/>
          <p:cNvPicPr>
            <a:picLocks noChangeAspect="1"/>
          </p:cNvPicPr>
          <p:nvPr/>
        </p:nvPicPr>
        <p:blipFill>
          <a:blip r:embed="rId3">
            <a:duotone>
              <a:schemeClr val="accent6">
                <a:shade val="45000"/>
                <a:satMod val="135000"/>
              </a:schemeClr>
              <a:prstClr val="white"/>
            </a:duotone>
            <a:lum contrast="40000"/>
          </a:blip>
          <a:stretch>
            <a:fillRect/>
          </a:stretch>
        </p:blipFill>
        <p:spPr>
          <a:xfrm rot="10347093">
            <a:off x="1928524" y="303060"/>
            <a:ext cx="3516365" cy="2403115"/>
          </a:xfrm>
          <a:prstGeom prst="rect">
            <a:avLst/>
          </a:prstGeom>
        </p:spPr>
      </p:pic>
      <p:sp>
        <p:nvSpPr>
          <p:cNvPr id="7" name="6 Rectángulo"/>
          <p:cNvSpPr/>
          <p:nvPr/>
        </p:nvSpPr>
        <p:spPr>
          <a:xfrm>
            <a:off x="-357254" y="-142894"/>
            <a:ext cx="9501254" cy="5500726"/>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p:val>
                                            <p:fltVal val="0"/>
                                          </p:val>
                                        </p:tav>
                                        <p:tav tm="100000">
                                          <p:val>
                                            <p:strVal val="#ppt_w"/>
                                          </p:val>
                                        </p:tav>
                                      </p:tavLst>
                                    </p:anim>
                                    <p:anim calcmode="lin" valueType="num">
                                      <p:cBhvr>
                                        <p:cTn id="26" dur="2000" fill="hold"/>
                                        <p:tgtEl>
                                          <p:spTgt spid="3"/>
                                        </p:tgtEl>
                                        <p:attrNameLst>
                                          <p:attrName>ppt_h</p:attrName>
                                        </p:attrNameLst>
                                      </p:cBhvr>
                                      <p:tavLst>
                                        <p:tav tm="0">
                                          <p:val>
                                            <p:fltVal val="0"/>
                                          </p:val>
                                        </p:tav>
                                        <p:tav tm="100000">
                                          <p:val>
                                            <p:strVal val="#ppt_h"/>
                                          </p:val>
                                        </p:tav>
                                      </p:tavLst>
                                    </p:anim>
                                    <p:anim calcmode="lin" valueType="num">
                                      <p:cBhvr>
                                        <p:cTn id="27" dur="2000" fill="hold"/>
                                        <p:tgtEl>
                                          <p:spTgt spid="3"/>
                                        </p:tgtEl>
                                        <p:attrNameLst>
                                          <p:attrName>ppt_x</p:attrName>
                                        </p:attrNameLst>
                                      </p:cBhvr>
                                      <p:tavLst>
                                        <p:tav tm="0">
                                          <p:val>
                                            <p:fltVal val="0.5"/>
                                          </p:val>
                                        </p:tav>
                                        <p:tav tm="100000">
                                          <p:val>
                                            <p:strVal val="#ppt_x"/>
                                          </p:val>
                                        </p:tav>
                                      </p:tavLst>
                                    </p:anim>
                                    <p:anim calcmode="lin" valueType="num">
                                      <p:cBhvr>
                                        <p:cTn id="28" dur="2000" fill="hold"/>
                                        <p:tgtEl>
                                          <p:spTgt spid="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anim calcmode="lin" valueType="num">
                                      <p:cBhvr>
                                        <p:cTn id="33" dur="2000" fill="hold"/>
                                        <p:tgtEl>
                                          <p:spTgt spid="4"/>
                                        </p:tgtEl>
                                        <p:attrNameLst>
                                          <p:attrName>ppt_x</p:attrName>
                                        </p:attrNameLst>
                                      </p:cBhvr>
                                      <p:tavLst>
                                        <p:tav tm="0">
                                          <p:val>
                                            <p:fltVal val="0.5"/>
                                          </p:val>
                                        </p:tav>
                                        <p:tav tm="100000">
                                          <p:val>
                                            <p:strVal val="#ppt_x"/>
                                          </p:val>
                                        </p:tav>
                                      </p:tavLst>
                                    </p:anim>
                                    <p:anim calcmode="lin" valueType="num">
                                      <p:cBhvr>
                                        <p:cTn id="34" dur="2000" fill="hold"/>
                                        <p:tgtEl>
                                          <p:spTgt spid="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anim calcmode="lin" valueType="num">
                                      <p:cBhvr>
                                        <p:cTn id="39" dur="2000" fill="hold"/>
                                        <p:tgtEl>
                                          <p:spTgt spid="5"/>
                                        </p:tgtEl>
                                        <p:attrNameLst>
                                          <p:attrName>ppt_x</p:attrName>
                                        </p:attrNameLst>
                                      </p:cBhvr>
                                      <p:tavLst>
                                        <p:tav tm="0">
                                          <p:val>
                                            <p:fltVal val="0.5"/>
                                          </p:val>
                                        </p:tav>
                                        <p:tav tm="100000">
                                          <p:val>
                                            <p:strVal val="#ppt_x"/>
                                          </p:val>
                                        </p:tav>
                                      </p:tavLst>
                                    </p:anim>
                                    <p:anim calcmode="lin" valueType="num">
                                      <p:cBhvr>
                                        <p:cTn id="40" dur="2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fltVal val="0"/>
                                          </p:val>
                                        </p:tav>
                                        <p:tav tm="100000">
                                          <p:val>
                                            <p:strVal val="#ppt_h"/>
                                          </p:val>
                                        </p:tav>
                                      </p:tavLst>
                                    </p:anim>
                                    <p:anim calcmode="lin" valueType="num">
                                      <p:cBhvr>
                                        <p:cTn id="45" dur="2000" fill="hold"/>
                                        <p:tgtEl>
                                          <p:spTgt spid="6"/>
                                        </p:tgtEl>
                                        <p:attrNameLst>
                                          <p:attrName>ppt_x</p:attrName>
                                        </p:attrNameLst>
                                      </p:cBhvr>
                                      <p:tavLst>
                                        <p:tav tm="0">
                                          <p:val>
                                            <p:fltVal val="0.5"/>
                                          </p:val>
                                        </p:tav>
                                        <p:tav tm="100000">
                                          <p:val>
                                            <p:strVal val="#ppt_x"/>
                                          </p:val>
                                        </p:tav>
                                      </p:tavLst>
                                    </p:anim>
                                    <p:anim calcmode="lin" valueType="num">
                                      <p:cBhvr>
                                        <p:cTn id="46" dur="2000" fill="hold"/>
                                        <p:tgtEl>
                                          <p:spTgt spid="6"/>
                                        </p:tgtEl>
                                        <p:attrNameLst>
                                          <p:attrName>ppt_y</p:attrName>
                                        </p:attrNameLst>
                                      </p:cBhvr>
                                      <p:tavLst>
                                        <p:tav tm="0">
                                          <p:val>
                                            <p:fltVal val="0.5"/>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vertical)">
                                      <p:cBhvr>
                                        <p:cTn id="49" dur="2000"/>
                                        <p:tgtEl>
                                          <p:spTgt spid="3"/>
                                        </p:tgtEl>
                                      </p:cBhvr>
                                    </p:animEffect>
                                  </p:childTnLst>
                                </p:cTn>
                              </p:par>
                              <p:par>
                                <p:cTn id="50" presetID="3" presetClass="entr" presetSubtype="5"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vertical)">
                                      <p:cBhvr>
                                        <p:cTn id="52" dur="2000"/>
                                        <p:tgtEl>
                                          <p:spTgt spid="4"/>
                                        </p:tgtEl>
                                      </p:cBhvr>
                                    </p:animEffect>
                                  </p:childTnLst>
                                </p:cTn>
                              </p:par>
                              <p:par>
                                <p:cTn id="53" presetID="3"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2000"/>
                                        <p:tgtEl>
                                          <p:spTgt spid="5"/>
                                        </p:tgtEl>
                                      </p:cBhvr>
                                    </p:animEffect>
                                  </p:childTnLst>
                                </p:cTn>
                              </p:par>
                              <p:par>
                                <p:cTn id="56" presetID="3" presetClass="entr" presetSubtype="5"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8" presetClass="emph" presetSubtype="0"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6"/>
                                        </p:tgtEl>
                                        <p:attrNameLst>
                                          <p:attrName>r</p:attrName>
                                        </p:attrNameLst>
                                      </p:cBhvr>
                                    </p:animRot>
                                  </p:childTnLst>
                                </p:cTn>
                              </p:par>
                            </p:childTnLst>
                          </p:cTn>
                        </p:par>
                        <p:par>
                          <p:cTn id="67" fill="hold">
                            <p:stCondLst>
                              <p:cond delay="2000"/>
                            </p:stCondLst>
                            <p:childTnLst>
                              <p:par>
                                <p:cTn id="68" presetID="23" presetClass="exit" presetSubtype="544" fill="hold" nodeType="afterEffect">
                                  <p:stCondLst>
                                    <p:cond delay="0"/>
                                  </p:stCondLst>
                                  <p:childTnLst>
                                    <p:anim calcmode="lin" valueType="num">
                                      <p:cBhvr>
                                        <p:cTn id="69" dur="2000"/>
                                        <p:tgtEl>
                                          <p:spTgt spid="3"/>
                                        </p:tgtEl>
                                        <p:attrNameLst>
                                          <p:attrName>ppt_w</p:attrName>
                                        </p:attrNameLst>
                                      </p:cBhvr>
                                      <p:tavLst>
                                        <p:tav tm="0">
                                          <p:val>
                                            <p:strVal val="ppt_w"/>
                                          </p:val>
                                        </p:tav>
                                        <p:tav tm="100000">
                                          <p:val>
                                            <p:fltVal val="0"/>
                                          </p:val>
                                        </p:tav>
                                      </p:tavLst>
                                    </p:anim>
                                    <p:anim calcmode="lin" valueType="num">
                                      <p:cBhvr>
                                        <p:cTn id="70" dur="2000"/>
                                        <p:tgtEl>
                                          <p:spTgt spid="3"/>
                                        </p:tgtEl>
                                        <p:attrNameLst>
                                          <p:attrName>ppt_h</p:attrName>
                                        </p:attrNameLst>
                                      </p:cBhvr>
                                      <p:tavLst>
                                        <p:tav tm="0">
                                          <p:val>
                                            <p:strVal val="ppt_h"/>
                                          </p:val>
                                        </p:tav>
                                        <p:tav tm="100000">
                                          <p:val>
                                            <p:fltVal val="0"/>
                                          </p:val>
                                        </p:tav>
                                      </p:tavLst>
                                    </p:anim>
                                    <p:anim calcmode="lin" valueType="num">
                                      <p:cBhvr>
                                        <p:cTn id="71" dur="2000"/>
                                        <p:tgtEl>
                                          <p:spTgt spid="3"/>
                                        </p:tgtEl>
                                        <p:attrNameLst>
                                          <p:attrName>ppt_x</p:attrName>
                                        </p:attrNameLst>
                                      </p:cBhvr>
                                      <p:tavLst>
                                        <p:tav tm="0">
                                          <p:val>
                                            <p:strVal val="ppt_x"/>
                                          </p:val>
                                        </p:tav>
                                        <p:tav tm="100000">
                                          <p:val>
                                            <p:fltVal val="0.5"/>
                                          </p:val>
                                        </p:tav>
                                      </p:tavLst>
                                    </p:anim>
                                    <p:anim calcmode="lin" valueType="num">
                                      <p:cBhvr>
                                        <p:cTn id="72" dur="2000"/>
                                        <p:tgtEl>
                                          <p:spTgt spid="3"/>
                                        </p:tgtEl>
                                        <p:attrNameLst>
                                          <p:attrName>ppt_y</p:attrName>
                                        </p:attrNameLst>
                                      </p:cBhvr>
                                      <p:tavLst>
                                        <p:tav tm="0">
                                          <p:val>
                                            <p:strVal val="ppt_y"/>
                                          </p:val>
                                        </p:tav>
                                        <p:tav tm="100000">
                                          <p:val>
                                            <p:fltVal val="0.5"/>
                                          </p:val>
                                        </p:tav>
                                      </p:tavLst>
                                    </p:anim>
                                    <p:set>
                                      <p:cBhvr>
                                        <p:cTn id="73" dur="1" fill="hold">
                                          <p:stCondLst>
                                            <p:cond delay="1999"/>
                                          </p:stCondLst>
                                        </p:cTn>
                                        <p:tgtEl>
                                          <p:spTgt spid="3"/>
                                        </p:tgtEl>
                                        <p:attrNameLst>
                                          <p:attrName>style.visibility</p:attrName>
                                        </p:attrNameLst>
                                      </p:cBhvr>
                                      <p:to>
                                        <p:strVal val="hidden"/>
                                      </p:to>
                                    </p:set>
                                  </p:childTnLst>
                                </p:cTn>
                              </p:par>
                              <p:par>
                                <p:cTn id="74" presetID="23" presetClass="exit" presetSubtype="544" fill="hold" nodeType="withEffect">
                                  <p:stCondLst>
                                    <p:cond delay="0"/>
                                  </p:stCondLst>
                                  <p:childTnLst>
                                    <p:anim calcmode="lin" valueType="num">
                                      <p:cBhvr>
                                        <p:cTn id="75" dur="2000"/>
                                        <p:tgtEl>
                                          <p:spTgt spid="4"/>
                                        </p:tgtEl>
                                        <p:attrNameLst>
                                          <p:attrName>ppt_w</p:attrName>
                                        </p:attrNameLst>
                                      </p:cBhvr>
                                      <p:tavLst>
                                        <p:tav tm="0">
                                          <p:val>
                                            <p:strVal val="ppt_w"/>
                                          </p:val>
                                        </p:tav>
                                        <p:tav tm="100000">
                                          <p:val>
                                            <p:fltVal val="0"/>
                                          </p:val>
                                        </p:tav>
                                      </p:tavLst>
                                    </p:anim>
                                    <p:anim calcmode="lin" valueType="num">
                                      <p:cBhvr>
                                        <p:cTn id="76" dur="2000"/>
                                        <p:tgtEl>
                                          <p:spTgt spid="4"/>
                                        </p:tgtEl>
                                        <p:attrNameLst>
                                          <p:attrName>ppt_h</p:attrName>
                                        </p:attrNameLst>
                                      </p:cBhvr>
                                      <p:tavLst>
                                        <p:tav tm="0">
                                          <p:val>
                                            <p:strVal val="ppt_h"/>
                                          </p:val>
                                        </p:tav>
                                        <p:tav tm="100000">
                                          <p:val>
                                            <p:fltVal val="0"/>
                                          </p:val>
                                        </p:tav>
                                      </p:tavLst>
                                    </p:anim>
                                    <p:anim calcmode="lin" valueType="num">
                                      <p:cBhvr>
                                        <p:cTn id="77" dur="2000"/>
                                        <p:tgtEl>
                                          <p:spTgt spid="4"/>
                                        </p:tgtEl>
                                        <p:attrNameLst>
                                          <p:attrName>ppt_x</p:attrName>
                                        </p:attrNameLst>
                                      </p:cBhvr>
                                      <p:tavLst>
                                        <p:tav tm="0">
                                          <p:val>
                                            <p:strVal val="ppt_x"/>
                                          </p:val>
                                        </p:tav>
                                        <p:tav tm="100000">
                                          <p:val>
                                            <p:fltVal val="0.5"/>
                                          </p:val>
                                        </p:tav>
                                      </p:tavLst>
                                    </p:anim>
                                    <p:anim calcmode="lin" valueType="num">
                                      <p:cBhvr>
                                        <p:cTn id="78" dur="2000"/>
                                        <p:tgtEl>
                                          <p:spTgt spid="4"/>
                                        </p:tgtEl>
                                        <p:attrNameLst>
                                          <p:attrName>ppt_y</p:attrName>
                                        </p:attrNameLst>
                                      </p:cBhvr>
                                      <p:tavLst>
                                        <p:tav tm="0">
                                          <p:val>
                                            <p:strVal val="ppt_y"/>
                                          </p:val>
                                        </p:tav>
                                        <p:tav tm="100000">
                                          <p:val>
                                            <p:fltVal val="0.5"/>
                                          </p:val>
                                        </p:tav>
                                      </p:tavLst>
                                    </p:anim>
                                    <p:set>
                                      <p:cBhvr>
                                        <p:cTn id="79" dur="1" fill="hold">
                                          <p:stCondLst>
                                            <p:cond delay="1999"/>
                                          </p:stCondLst>
                                        </p:cTn>
                                        <p:tgtEl>
                                          <p:spTgt spid="4"/>
                                        </p:tgtEl>
                                        <p:attrNameLst>
                                          <p:attrName>style.visibility</p:attrName>
                                        </p:attrNameLst>
                                      </p:cBhvr>
                                      <p:to>
                                        <p:strVal val="hidden"/>
                                      </p:to>
                                    </p:set>
                                  </p:childTnLst>
                                </p:cTn>
                              </p:par>
                              <p:par>
                                <p:cTn id="80" presetID="23" presetClass="exit" presetSubtype="544" fill="hold" nodeType="withEffect">
                                  <p:stCondLst>
                                    <p:cond delay="0"/>
                                  </p:stCondLst>
                                  <p:childTnLst>
                                    <p:anim calcmode="lin" valueType="num">
                                      <p:cBhvr>
                                        <p:cTn id="81" dur="2000"/>
                                        <p:tgtEl>
                                          <p:spTgt spid="5"/>
                                        </p:tgtEl>
                                        <p:attrNameLst>
                                          <p:attrName>ppt_w</p:attrName>
                                        </p:attrNameLst>
                                      </p:cBhvr>
                                      <p:tavLst>
                                        <p:tav tm="0">
                                          <p:val>
                                            <p:strVal val="ppt_w"/>
                                          </p:val>
                                        </p:tav>
                                        <p:tav tm="100000">
                                          <p:val>
                                            <p:fltVal val="0"/>
                                          </p:val>
                                        </p:tav>
                                      </p:tavLst>
                                    </p:anim>
                                    <p:anim calcmode="lin" valueType="num">
                                      <p:cBhvr>
                                        <p:cTn id="82" dur="2000"/>
                                        <p:tgtEl>
                                          <p:spTgt spid="5"/>
                                        </p:tgtEl>
                                        <p:attrNameLst>
                                          <p:attrName>ppt_h</p:attrName>
                                        </p:attrNameLst>
                                      </p:cBhvr>
                                      <p:tavLst>
                                        <p:tav tm="0">
                                          <p:val>
                                            <p:strVal val="ppt_h"/>
                                          </p:val>
                                        </p:tav>
                                        <p:tav tm="100000">
                                          <p:val>
                                            <p:fltVal val="0"/>
                                          </p:val>
                                        </p:tav>
                                      </p:tavLst>
                                    </p:anim>
                                    <p:anim calcmode="lin" valueType="num">
                                      <p:cBhvr>
                                        <p:cTn id="83" dur="2000"/>
                                        <p:tgtEl>
                                          <p:spTgt spid="5"/>
                                        </p:tgtEl>
                                        <p:attrNameLst>
                                          <p:attrName>ppt_x</p:attrName>
                                        </p:attrNameLst>
                                      </p:cBhvr>
                                      <p:tavLst>
                                        <p:tav tm="0">
                                          <p:val>
                                            <p:strVal val="ppt_x"/>
                                          </p:val>
                                        </p:tav>
                                        <p:tav tm="100000">
                                          <p:val>
                                            <p:fltVal val="0.5"/>
                                          </p:val>
                                        </p:tav>
                                      </p:tavLst>
                                    </p:anim>
                                    <p:anim calcmode="lin" valueType="num">
                                      <p:cBhvr>
                                        <p:cTn id="84" dur="2000"/>
                                        <p:tgtEl>
                                          <p:spTgt spid="5"/>
                                        </p:tgtEl>
                                        <p:attrNameLst>
                                          <p:attrName>ppt_y</p:attrName>
                                        </p:attrNameLst>
                                      </p:cBhvr>
                                      <p:tavLst>
                                        <p:tav tm="0">
                                          <p:val>
                                            <p:strVal val="ppt_y"/>
                                          </p:val>
                                        </p:tav>
                                        <p:tav tm="100000">
                                          <p:val>
                                            <p:fltVal val="0.5"/>
                                          </p:val>
                                        </p:tav>
                                      </p:tavLst>
                                    </p:anim>
                                    <p:set>
                                      <p:cBhvr>
                                        <p:cTn id="85" dur="1" fill="hold">
                                          <p:stCondLst>
                                            <p:cond delay="1999"/>
                                          </p:stCondLst>
                                        </p:cTn>
                                        <p:tgtEl>
                                          <p:spTgt spid="5"/>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6"/>
                                        </p:tgtEl>
                                        <p:attrNameLst>
                                          <p:attrName>ppt_w</p:attrName>
                                        </p:attrNameLst>
                                      </p:cBhvr>
                                      <p:tavLst>
                                        <p:tav tm="0">
                                          <p:val>
                                            <p:strVal val="ppt_w"/>
                                          </p:val>
                                        </p:tav>
                                        <p:tav tm="100000">
                                          <p:val>
                                            <p:fltVal val="0"/>
                                          </p:val>
                                        </p:tav>
                                      </p:tavLst>
                                    </p:anim>
                                    <p:anim calcmode="lin" valueType="num">
                                      <p:cBhvr>
                                        <p:cTn id="88" dur="2000"/>
                                        <p:tgtEl>
                                          <p:spTgt spid="6"/>
                                        </p:tgtEl>
                                        <p:attrNameLst>
                                          <p:attrName>ppt_h</p:attrName>
                                        </p:attrNameLst>
                                      </p:cBhvr>
                                      <p:tavLst>
                                        <p:tav tm="0">
                                          <p:val>
                                            <p:strVal val="ppt_h"/>
                                          </p:val>
                                        </p:tav>
                                        <p:tav tm="100000">
                                          <p:val>
                                            <p:fltVal val="0"/>
                                          </p:val>
                                        </p:tav>
                                      </p:tavLst>
                                    </p:anim>
                                    <p:anim calcmode="lin" valueType="num">
                                      <p:cBhvr>
                                        <p:cTn id="89" dur="2000"/>
                                        <p:tgtEl>
                                          <p:spTgt spid="6"/>
                                        </p:tgtEl>
                                        <p:attrNameLst>
                                          <p:attrName>ppt_x</p:attrName>
                                        </p:attrNameLst>
                                      </p:cBhvr>
                                      <p:tavLst>
                                        <p:tav tm="0">
                                          <p:val>
                                            <p:strVal val="ppt_x"/>
                                          </p:val>
                                        </p:tav>
                                        <p:tav tm="100000">
                                          <p:val>
                                            <p:fltVal val="0.5"/>
                                          </p:val>
                                        </p:tav>
                                      </p:tavLst>
                                    </p:anim>
                                    <p:anim calcmode="lin" valueType="num">
                                      <p:cBhvr>
                                        <p:cTn id="90" dur="2000"/>
                                        <p:tgtEl>
                                          <p:spTgt spid="6"/>
                                        </p:tgtEl>
                                        <p:attrNameLst>
                                          <p:attrName>ppt_y</p:attrName>
                                        </p:attrNameLst>
                                      </p:cBhvr>
                                      <p:tavLst>
                                        <p:tav tm="0">
                                          <p:val>
                                            <p:strVal val="ppt_y"/>
                                          </p:val>
                                        </p:tav>
                                        <p:tav tm="100000">
                                          <p:val>
                                            <p:fltVal val="0.5"/>
                                          </p:val>
                                        </p:tav>
                                      </p:tavLst>
                                    </p:anim>
                                    <p:set>
                                      <p:cBhvr>
                                        <p:cTn id="91" dur="1" fill="hold">
                                          <p:stCondLst>
                                            <p:cond delay="1999"/>
                                          </p:stCondLst>
                                        </p:cTn>
                                        <p:tgtEl>
                                          <p:spTgt spid="6"/>
                                        </p:tgtEl>
                                        <p:attrNameLst>
                                          <p:attrName>style.visibility</p:attrName>
                                        </p:attrNameLst>
                                      </p:cBhvr>
                                      <p:to>
                                        <p:strVal val="hidden"/>
                                      </p:to>
                                    </p:set>
                                  </p:childTnLst>
                                </p:cTn>
                              </p:par>
                              <p:par>
                                <p:cTn id="92" presetID="3" presetClass="exit" presetSubtype="5" fill="hold" nodeType="withEffect">
                                  <p:stCondLst>
                                    <p:cond delay="0"/>
                                  </p:stCondLst>
                                  <p:childTnLst>
                                    <p:animEffect transition="out" filter="blinds(vertical)">
                                      <p:cBhvr>
                                        <p:cTn id="93" dur="2000"/>
                                        <p:tgtEl>
                                          <p:spTgt spid="3"/>
                                        </p:tgtEl>
                                      </p:cBhvr>
                                    </p:animEffect>
                                    <p:set>
                                      <p:cBhvr>
                                        <p:cTn id="94" dur="1" fill="hold">
                                          <p:stCondLst>
                                            <p:cond delay="1999"/>
                                          </p:stCondLst>
                                        </p:cTn>
                                        <p:tgtEl>
                                          <p:spTgt spid="3"/>
                                        </p:tgtEl>
                                        <p:attrNameLst>
                                          <p:attrName>style.visibility</p:attrName>
                                        </p:attrNameLst>
                                      </p:cBhvr>
                                      <p:to>
                                        <p:strVal val="hidden"/>
                                      </p:to>
                                    </p:set>
                                  </p:childTnLst>
                                </p:cTn>
                              </p:par>
                              <p:par>
                                <p:cTn id="95" presetID="3" presetClass="exit" presetSubtype="5" fill="hold" nodeType="withEffect">
                                  <p:stCondLst>
                                    <p:cond delay="0"/>
                                  </p:stCondLst>
                                  <p:childTnLst>
                                    <p:animEffect transition="out" filter="blinds(vertical)">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3" presetClass="exit" presetSubtype="5" fill="hold" nodeType="withEffect">
                                  <p:stCondLst>
                                    <p:cond delay="0"/>
                                  </p:stCondLst>
                                  <p:childTnLst>
                                    <p:animEffect transition="out" filter="blinds(vertical)">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3" presetClass="exit" presetSubtype="5" fill="hold" nodeType="withEffect">
                                  <p:stCondLst>
                                    <p:cond delay="0"/>
                                  </p:stCondLst>
                                  <p:childTnLst>
                                    <p:animEffect transition="out" filter="blinds(vertical)">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23" presetClass="entr" presetSubtype="288"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 calcmode="lin" valueType="num">
                                      <p:cBhvr>
                                        <p:cTn id="114" dur="2000" fill="hold"/>
                                        <p:tgtEl>
                                          <p:spTgt spid="2"/>
                                        </p:tgtEl>
                                        <p:attrNameLst>
                                          <p:attrName>ppt_w</p:attrName>
                                        </p:attrNameLst>
                                      </p:cBhvr>
                                      <p:tavLst>
                                        <p:tav tm="0">
                                          <p:val>
                                            <p:strVal val="4/3*#ppt_w"/>
                                          </p:val>
                                        </p:tav>
                                        <p:tav tm="100000">
                                          <p:val>
                                            <p:strVal val="#ppt_w"/>
                                          </p:val>
                                        </p:tav>
                                      </p:tavLst>
                                    </p:anim>
                                    <p:anim calcmode="lin" valueType="num">
                                      <p:cBhvr>
                                        <p:cTn id="115" dur="2000" fill="hold"/>
                                        <p:tgtEl>
                                          <p:spTgt spid="2"/>
                                        </p:tgtEl>
                                        <p:attrNameLst>
                                          <p:attrName>ppt_h</p:attrName>
                                        </p:attrNameLst>
                                      </p:cBhvr>
                                      <p:tavLst>
                                        <p:tav tm="0">
                                          <p:val>
                                            <p:strVal val="4/3*#ppt_h"/>
                                          </p:val>
                                        </p:tav>
                                        <p:tav tm="100000">
                                          <p:val>
                                            <p:strVal val="#ppt_h"/>
                                          </p:val>
                                        </p:tav>
                                      </p:tavLst>
                                    </p:anim>
                                  </p:childTnLst>
                                </p:cTn>
                              </p:par>
                              <p:par>
                                <p:cTn id="116" presetID="21" presetClass="entr" presetSubtype="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Effect transition="in" filter="wheel(8)">
                                      <p:cBhvr>
                                        <p:cTn id="1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FG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a:duotone>
              <a:prstClr val="black"/>
              <a:schemeClr val="accent6">
                <a:tint val="45000"/>
                <a:satMod val="400000"/>
              </a:schemeClr>
            </a:duotone>
          </a:blip>
          <a:stretch>
            <a:fillRect/>
          </a:stretch>
        </p:blipFill>
        <p:spPr>
          <a:xfrm>
            <a:off x="0" y="0"/>
            <a:ext cx="1071538" cy="5072074"/>
          </a:xfrm>
          <a:prstGeom prst="rect">
            <a:avLst/>
          </a:prstGeom>
          <a:effectLst/>
        </p:spPr>
      </p:pic>
      <p:pic>
        <p:nvPicPr>
          <p:cNvPr id="5" name="4 Imagen" descr="1194984816305628060card_figures_-_diamond_01.svg.hi.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1071538" y="0"/>
            <a:ext cx="1214446" cy="5072074"/>
          </a:xfrm>
          <a:prstGeom prst="rect">
            <a:avLst/>
          </a:prstGeom>
          <a:effectLst/>
        </p:spPr>
      </p:pic>
      <p:pic>
        <p:nvPicPr>
          <p:cNvPr id="6" name="5 Imagen" descr="1194984816305628060card_figures_-_diamond_01.svg.hi.png"/>
          <p:cNvPicPr>
            <a:picLocks noChangeAspect="1"/>
          </p:cNvPicPr>
          <p:nvPr/>
        </p:nvPicPr>
        <p:blipFill>
          <a:blip r:embed="rId3">
            <a:duotone>
              <a:prstClr val="black"/>
              <a:schemeClr val="accent6">
                <a:tint val="45000"/>
                <a:satMod val="400000"/>
              </a:schemeClr>
            </a:duotone>
          </a:blip>
          <a:stretch>
            <a:fillRect/>
          </a:stretch>
        </p:blipFill>
        <p:spPr>
          <a:xfrm>
            <a:off x="2285984" y="0"/>
            <a:ext cx="1285884" cy="5072074"/>
          </a:xfrm>
          <a:prstGeom prst="rect">
            <a:avLst/>
          </a:prstGeom>
          <a:effectLst/>
        </p:spPr>
      </p:pic>
      <p:pic>
        <p:nvPicPr>
          <p:cNvPr id="7" name="6 Imagen" descr="1194984816305628060card_figures_-_diamond_01.svg.hi.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3571868" y="-71438"/>
            <a:ext cx="1214446" cy="5072074"/>
          </a:xfrm>
          <a:prstGeom prst="rect">
            <a:avLst/>
          </a:prstGeom>
          <a:effectLst/>
        </p:spPr>
      </p:pic>
      <p:pic>
        <p:nvPicPr>
          <p:cNvPr id="8" name="7 Imagen" descr="1194984816305628060card_figures_-_diamond_01.svg.hi.png"/>
          <p:cNvPicPr>
            <a:picLocks noChangeAspect="1"/>
          </p:cNvPicPr>
          <p:nvPr/>
        </p:nvPicPr>
        <p:blipFill>
          <a:blip r:embed="rId3">
            <a:duotone>
              <a:prstClr val="black"/>
              <a:schemeClr val="accent6">
                <a:tint val="45000"/>
                <a:satMod val="400000"/>
              </a:schemeClr>
            </a:duotone>
          </a:blip>
          <a:stretch>
            <a:fillRect/>
          </a:stretch>
        </p:blipFill>
        <p:spPr>
          <a:xfrm>
            <a:off x="4714876" y="71426"/>
            <a:ext cx="1071570" cy="5072074"/>
          </a:xfrm>
          <a:prstGeom prst="rect">
            <a:avLst/>
          </a:prstGeom>
          <a:effectLst/>
        </p:spPr>
      </p:pic>
      <p:pic>
        <p:nvPicPr>
          <p:cNvPr id="9" name="8 Imagen" descr="1194984816305628060card_figures_-_diamond_01.svg.hi.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5857884" y="0"/>
            <a:ext cx="1143008" cy="5072074"/>
          </a:xfrm>
          <a:prstGeom prst="rect">
            <a:avLst/>
          </a:prstGeom>
          <a:effectLst/>
        </p:spPr>
      </p:pic>
      <p:pic>
        <p:nvPicPr>
          <p:cNvPr id="10" name="9 Imagen" descr="1194984816305628060card_figures_-_diamond_01.svg.hi.png"/>
          <p:cNvPicPr>
            <a:picLocks noChangeAspect="1"/>
          </p:cNvPicPr>
          <p:nvPr/>
        </p:nvPicPr>
        <p:blipFill>
          <a:blip r:embed="rId3">
            <a:duotone>
              <a:prstClr val="black"/>
              <a:schemeClr val="accent6">
                <a:tint val="45000"/>
                <a:satMod val="400000"/>
              </a:schemeClr>
            </a:duotone>
          </a:blip>
          <a:stretch>
            <a:fillRect/>
          </a:stretch>
        </p:blipFill>
        <p:spPr>
          <a:xfrm>
            <a:off x="6929454" y="-71438"/>
            <a:ext cx="1143008" cy="5072074"/>
          </a:xfrm>
          <a:prstGeom prst="rect">
            <a:avLst/>
          </a:prstGeom>
          <a:effectLst/>
        </p:spPr>
      </p:pic>
      <p:pic>
        <p:nvPicPr>
          <p:cNvPr id="11" name="10 Imagen" descr="1194984816305628060card_figures_-_diamond_01.svg.hi.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8000992" y="0"/>
            <a:ext cx="1143008" cy="5072074"/>
          </a:xfrm>
          <a:prstGeom prst="rect">
            <a:avLst/>
          </a:prstGeom>
          <a:effectLst/>
        </p:spPr>
      </p:pic>
      <p:sp>
        <p:nvSpPr>
          <p:cNvPr id="12" name="11 Rectángulo"/>
          <p:cNvSpPr/>
          <p:nvPr/>
        </p:nvSpPr>
        <p:spPr>
          <a:xfrm>
            <a:off x="-357254" y="-142894"/>
            <a:ext cx="9501254" cy="5500726"/>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8"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diamond(in)">
                                      <p:cBhvr>
                                        <p:cTn id="9" dur="2000"/>
                                        <p:tgtEl>
                                          <p:spTgt spid="4"/>
                                        </p:tgtEl>
                                      </p:cBhvr>
                                    </p:animEffect>
                                  </p:childTnLst>
                                </p:cTn>
                              </p:par>
                              <p:par>
                                <p:cTn id="10" presetID="8"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2000"/>
                                        <p:tgtEl>
                                          <p:spTgt spid="6"/>
                                        </p:tgtEl>
                                      </p:cBhvr>
                                    </p:animEffect>
                                  </p:childTnLst>
                                </p:cTn>
                              </p:par>
                              <p:par>
                                <p:cTn id="16" presetID="8"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diamond(in)">
                                      <p:cBhvr>
                                        <p:cTn id="18" dur="2000"/>
                                        <p:tgtEl>
                                          <p:spTgt spid="7"/>
                                        </p:tgtEl>
                                      </p:cBhvr>
                                    </p:animEffect>
                                  </p:childTnLst>
                                </p:cTn>
                              </p:par>
                              <p:par>
                                <p:cTn id="19" presetID="8"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in)">
                                      <p:cBhvr>
                                        <p:cTn id="21" dur="2000"/>
                                        <p:tgtEl>
                                          <p:spTgt spid="8"/>
                                        </p:tgtEl>
                                      </p:cBhvr>
                                    </p:animEffect>
                                  </p:childTnLst>
                                </p:cTn>
                              </p:par>
                              <p:par>
                                <p:cTn id="22" presetID="8" presetClass="entr" presetSubtype="1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amond(in)">
                                      <p:cBhvr>
                                        <p:cTn id="24" dur="2000"/>
                                        <p:tgtEl>
                                          <p:spTgt spid="9"/>
                                        </p:tgtEl>
                                      </p:cBhvr>
                                    </p:animEffect>
                                  </p:childTnLst>
                                </p:cTn>
                              </p:par>
                              <p:par>
                                <p:cTn id="25" presetID="8"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par>
                                <p:cTn id="28" presetID="8" presetClass="entr" presetSubtype="1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diamond(in)">
                                      <p:cBhvr>
                                        <p:cTn id="30" dur="2000"/>
                                        <p:tgtEl>
                                          <p:spTgt spid="11"/>
                                        </p:tgtEl>
                                      </p:cBhvr>
                                    </p:animEffect>
                                  </p:childTnLst>
                                </p:cTn>
                              </p:par>
                              <p:par>
                                <p:cTn id="31" presetID="2" presetClass="entr" presetSubtype="8"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8" fill="hold"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0-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3" presetClass="entr" presetSubtype="288"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2000" fill="hold"/>
                                        <p:tgtEl>
                                          <p:spTgt spid="2"/>
                                        </p:tgtEl>
                                        <p:attrNameLst>
                                          <p:attrName>ppt_w</p:attrName>
                                        </p:attrNameLst>
                                      </p:cBhvr>
                                      <p:tavLst>
                                        <p:tav tm="0">
                                          <p:val>
                                            <p:strVal val="4/3*#ppt_w"/>
                                          </p:val>
                                        </p:tav>
                                        <p:tav tm="100000">
                                          <p:val>
                                            <p:strVal val="#ppt_w"/>
                                          </p:val>
                                        </p:tav>
                                      </p:tavLst>
                                    </p:anim>
                                    <p:anim calcmode="lin" valueType="num">
                                      <p:cBhvr>
                                        <p:cTn id="99" dur="2000" fill="hold"/>
                                        <p:tgtEl>
                                          <p:spTgt spid="2"/>
                                        </p:tgtEl>
                                        <p:attrNameLst>
                                          <p:attrName>ppt_h</p:attrName>
                                        </p:attrNameLst>
                                      </p:cBhvr>
                                      <p:tavLst>
                                        <p:tav tm="0">
                                          <p:val>
                                            <p:strVal val="4/3*#ppt_h"/>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2"/>
                                        </p:tgtEl>
                                        <p:attrNameLst>
                                          <p:attrName>style.visibility</p:attrName>
                                        </p:attrNameLst>
                                      </p:cBhvr>
                                      <p:to>
                                        <p:strVal val="visible"/>
                                      </p:to>
                                    </p:set>
                                    <p:animEffect transition="in" filter="barn(outVertical)">
                                      <p:cBhvr>
                                        <p:cTn id="1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65000"/>
                <a:lumOff val="3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GH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3.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703009" y="11935"/>
            <a:ext cx="1785858" cy="1905000"/>
          </a:xfrm>
          <a:prstGeom prst="rect">
            <a:avLst/>
          </a:prstGeom>
          <a:effectLst>
            <a:reflection blurRad="6350" stA="50000" endA="300" endPos="90000" dir="5400000" sy="-100000" algn="bl" rotWithShape="0"/>
          </a:effectLst>
        </p:spPr>
      </p:pic>
      <p:pic>
        <p:nvPicPr>
          <p:cNvPr id="4" name="3 Imagen" descr="Imagen13.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flipV="1">
            <a:off x="2736050" y="-21438"/>
            <a:ext cx="1885950" cy="1928826"/>
          </a:xfrm>
          <a:prstGeom prst="rect">
            <a:avLst/>
          </a:prstGeom>
          <a:effectLst>
            <a:reflection blurRad="6350" stA="50000" endA="300" endPos="90000" dir="5400000" sy="-100000" algn="bl" rotWithShape="0"/>
          </a:effectLst>
        </p:spPr>
      </p:pic>
      <p:pic>
        <p:nvPicPr>
          <p:cNvPr id="5" name="4 Imagen" descr="Imagen13.png"/>
          <p:cNvPicPr>
            <a:picLocks noChangeAspect="1"/>
          </p:cNvPicPr>
          <p:nvPr/>
        </p:nvPicPr>
        <p:blipFill>
          <a:blip r:embed="rId3">
            <a:grayscl/>
            <a:lum bright="40000" contrast="40000"/>
          </a:blip>
          <a:stretch>
            <a:fillRect/>
          </a:stretch>
        </p:blipFill>
        <p:spPr>
          <a:xfrm rot="5400000">
            <a:off x="4703009" y="1369165"/>
            <a:ext cx="1785858" cy="1905000"/>
          </a:xfrm>
          <a:prstGeom prst="rect">
            <a:avLst/>
          </a:prstGeom>
          <a:effectLst>
            <a:reflection blurRad="6350" stA="50000" endA="300" endPos="90000" dir="5400000" sy="-100000" algn="bl" rotWithShape="0"/>
          </a:effectLst>
        </p:spPr>
      </p:pic>
      <p:pic>
        <p:nvPicPr>
          <p:cNvPr id="6" name="5 Imagen" descr="Imagen13.png"/>
          <p:cNvPicPr>
            <a:picLocks noChangeAspect="1"/>
          </p:cNvPicPr>
          <p:nvPr/>
        </p:nvPicPr>
        <p:blipFill>
          <a:blip r:embed="rId3">
            <a:grayscl/>
            <a:lum bright="40000" contrast="40000"/>
          </a:blip>
          <a:stretch>
            <a:fillRect/>
          </a:stretch>
        </p:blipFill>
        <p:spPr>
          <a:xfrm rot="5400000" flipV="1">
            <a:off x="2736050" y="1335792"/>
            <a:ext cx="1885950" cy="1928826"/>
          </a:xfrm>
          <a:prstGeom prst="rect">
            <a:avLst/>
          </a:prstGeom>
          <a:effectLst>
            <a:reflection blurRad="6350" stA="50000" endA="300" endPos="90000" dir="5400000" sy="-100000" algn="bl" rotWithShape="0"/>
          </a:effectLst>
        </p:spPr>
      </p:pic>
      <p:pic>
        <p:nvPicPr>
          <p:cNvPr id="7" name="6 Imagen" descr="Imagen13.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631571" y="2583703"/>
            <a:ext cx="1785858" cy="1905000"/>
          </a:xfrm>
          <a:prstGeom prst="rect">
            <a:avLst/>
          </a:prstGeom>
          <a:effectLst>
            <a:reflection blurRad="6350" stA="50000" endA="300" endPos="90000" dir="5400000" sy="-100000" algn="bl" rotWithShape="0"/>
          </a:effectLst>
        </p:spPr>
      </p:pic>
      <p:pic>
        <p:nvPicPr>
          <p:cNvPr id="8" name="7 Imagen" descr="Imagen13.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flipV="1">
            <a:off x="2664612" y="2550330"/>
            <a:ext cx="1885950" cy="1928826"/>
          </a:xfrm>
          <a:prstGeom prst="rect">
            <a:avLst/>
          </a:prstGeom>
          <a:effectLst>
            <a:reflection blurRad="6350" stA="50000" endA="300" endPos="90000" dir="5400000" sy="-100000" algn="bl" rotWithShape="0"/>
          </a:effectLst>
        </p:spPr>
      </p:pic>
      <p:pic>
        <p:nvPicPr>
          <p:cNvPr id="9" name="8 Imagen" descr="Imagen13.png"/>
          <p:cNvPicPr>
            <a:picLocks noChangeAspect="1"/>
          </p:cNvPicPr>
          <p:nvPr/>
        </p:nvPicPr>
        <p:blipFill>
          <a:blip r:embed="rId3">
            <a:grayscl/>
            <a:lum bright="40000" contrast="40000"/>
          </a:blip>
          <a:stretch>
            <a:fillRect/>
          </a:stretch>
        </p:blipFill>
        <p:spPr>
          <a:xfrm rot="5400000">
            <a:off x="4631571" y="3940933"/>
            <a:ext cx="1785858" cy="1905000"/>
          </a:xfrm>
          <a:prstGeom prst="rect">
            <a:avLst/>
          </a:prstGeom>
          <a:effectLst>
            <a:reflection blurRad="6350" stA="50000" endA="300" endPos="90000" dir="5400000" sy="-100000" algn="bl" rotWithShape="0"/>
          </a:effectLst>
        </p:spPr>
      </p:pic>
      <p:pic>
        <p:nvPicPr>
          <p:cNvPr id="10" name="9 Imagen" descr="Imagen13.png"/>
          <p:cNvPicPr>
            <a:picLocks noChangeAspect="1"/>
          </p:cNvPicPr>
          <p:nvPr/>
        </p:nvPicPr>
        <p:blipFill>
          <a:blip r:embed="rId3">
            <a:grayscl/>
            <a:lum bright="40000" contrast="40000"/>
          </a:blip>
          <a:stretch>
            <a:fillRect/>
          </a:stretch>
        </p:blipFill>
        <p:spPr>
          <a:xfrm rot="5400000" flipV="1">
            <a:off x="2664612" y="3907560"/>
            <a:ext cx="1885950" cy="1928826"/>
          </a:xfrm>
          <a:prstGeom prst="rect">
            <a:avLst/>
          </a:prstGeom>
          <a:effectLst>
            <a:reflection blurRad="6350" stA="50000" endA="300" endPos="90000" dir="5400000" sy="-100000" algn="bl" rotWithShape="0"/>
          </a:effectLst>
        </p:spPr>
      </p:pic>
      <p:sp>
        <p:nvSpPr>
          <p:cNvPr id="11" name="10 Rectángulo"/>
          <p:cNvSpPr/>
          <p:nvPr/>
        </p:nvSpPr>
        <p:spPr>
          <a:xfrm>
            <a:off x="-357254" y="0"/>
            <a:ext cx="9715600" cy="750097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autoRev="1"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autoRev="1"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75000"/>
              </a:schemeClr>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JHM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83762" y="1000114"/>
            <a:ext cx="1287810" cy="1733278"/>
          </a:xfrm>
          <a:prstGeom prst="rect">
            <a:avLst/>
          </a:prstGeom>
        </p:spPr>
      </p:pic>
      <p:pic>
        <p:nvPicPr>
          <p:cNvPr id="4" name="3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283762" y="2714626"/>
            <a:ext cx="1287810" cy="1733278"/>
          </a:xfrm>
          <a:prstGeom prst="rect">
            <a:avLst/>
          </a:prstGeom>
        </p:spPr>
      </p:pic>
      <p:pic>
        <p:nvPicPr>
          <p:cNvPr id="5" name="4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1569614" y="1000114"/>
            <a:ext cx="1287810" cy="1733278"/>
          </a:xfrm>
          <a:prstGeom prst="rect">
            <a:avLst/>
          </a:prstGeom>
        </p:spPr>
      </p:pic>
      <p:pic>
        <p:nvPicPr>
          <p:cNvPr id="6" name="5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1569614" y="2714626"/>
            <a:ext cx="1287810" cy="1733278"/>
          </a:xfrm>
          <a:prstGeom prst="rect">
            <a:avLst/>
          </a:prstGeom>
        </p:spPr>
      </p:pic>
      <p:pic>
        <p:nvPicPr>
          <p:cNvPr id="7" name="6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784092" y="1000114"/>
            <a:ext cx="1287810" cy="1733278"/>
          </a:xfrm>
          <a:prstGeom prst="rect">
            <a:avLst/>
          </a:prstGeom>
        </p:spPr>
      </p:pic>
      <p:pic>
        <p:nvPicPr>
          <p:cNvPr id="8" name="7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2784092" y="2714626"/>
            <a:ext cx="1287810" cy="1733278"/>
          </a:xfrm>
          <a:prstGeom prst="rect">
            <a:avLst/>
          </a:prstGeom>
        </p:spPr>
      </p:pic>
      <p:pic>
        <p:nvPicPr>
          <p:cNvPr id="9" name="8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069944" y="1000114"/>
            <a:ext cx="1287810" cy="1733278"/>
          </a:xfrm>
          <a:prstGeom prst="rect">
            <a:avLst/>
          </a:prstGeom>
        </p:spPr>
      </p:pic>
      <p:pic>
        <p:nvPicPr>
          <p:cNvPr id="10" name="9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4069944" y="2714626"/>
            <a:ext cx="1287810" cy="1733278"/>
          </a:xfrm>
          <a:prstGeom prst="rect">
            <a:avLst/>
          </a:prstGeom>
        </p:spPr>
      </p:pic>
      <p:pic>
        <p:nvPicPr>
          <p:cNvPr id="11" name="10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355860" y="1000114"/>
            <a:ext cx="1287810" cy="1733278"/>
          </a:xfrm>
          <a:prstGeom prst="rect">
            <a:avLst/>
          </a:prstGeom>
        </p:spPr>
      </p:pic>
      <p:pic>
        <p:nvPicPr>
          <p:cNvPr id="12" name="11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5355860" y="2714626"/>
            <a:ext cx="1287810" cy="1733278"/>
          </a:xfrm>
          <a:prstGeom prst="rect">
            <a:avLst/>
          </a:prstGeom>
        </p:spPr>
      </p:pic>
      <p:pic>
        <p:nvPicPr>
          <p:cNvPr id="13" name="12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641712" y="1000114"/>
            <a:ext cx="1287810" cy="1733278"/>
          </a:xfrm>
          <a:prstGeom prst="rect">
            <a:avLst/>
          </a:prstGeom>
        </p:spPr>
      </p:pic>
      <p:pic>
        <p:nvPicPr>
          <p:cNvPr id="14" name="13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6641712" y="2714626"/>
            <a:ext cx="1287810" cy="1733278"/>
          </a:xfrm>
          <a:prstGeom prst="rect">
            <a:avLst/>
          </a:prstGeom>
        </p:spPr>
      </p:pic>
      <p:pic>
        <p:nvPicPr>
          <p:cNvPr id="15" name="14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856190" y="1000114"/>
            <a:ext cx="1287810" cy="1733278"/>
          </a:xfrm>
          <a:prstGeom prst="rect">
            <a:avLst/>
          </a:prstGeom>
        </p:spPr>
      </p:pic>
      <p:pic>
        <p:nvPicPr>
          <p:cNvPr id="16" name="15 Imagen" descr="Imagen2.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0800000">
            <a:off x="7856190" y="2714626"/>
            <a:ext cx="1287810" cy="1733278"/>
          </a:xfrm>
          <a:prstGeom prst="rect">
            <a:avLst/>
          </a:prstGeom>
        </p:spPr>
      </p:pic>
      <p:sp>
        <p:nvSpPr>
          <p:cNvPr id="17" name="1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3"/>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5"/>
                                        </p:tgtEl>
                                        <p:attrNameLst>
                                          <p:attrName>r</p:attrName>
                                        </p:attrNameLst>
                                      </p:cBhvr>
                                    </p:animRot>
                                  </p:childTnLst>
                                </p:cTn>
                              </p:par>
                              <p:par>
                                <p:cTn id="49" presetID="2" presetClass="entr" presetSubtype="8"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2000" fill="hold"/>
                                        <p:tgtEl>
                                          <p:spTgt spid="4"/>
                                        </p:tgtEl>
                                        <p:attrNameLst>
                                          <p:attrName>ppt_x</p:attrName>
                                        </p:attrNameLst>
                                      </p:cBhvr>
                                      <p:tavLst>
                                        <p:tav tm="0">
                                          <p:val>
                                            <p:strVal val="0-#ppt_w/2"/>
                                          </p:val>
                                        </p:tav>
                                        <p:tav tm="100000">
                                          <p:val>
                                            <p:strVal val="#ppt_x"/>
                                          </p:val>
                                        </p:tav>
                                      </p:tavLst>
                                    </p:anim>
                                    <p:anim calcmode="lin" valueType="num">
                                      <p:cBhvr additive="base">
                                        <p:cTn id="52" dur="2000" fill="hold"/>
                                        <p:tgtEl>
                                          <p:spTgt spid="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2000" fill="hold"/>
                                        <p:tgtEl>
                                          <p:spTgt spid="6"/>
                                        </p:tgtEl>
                                        <p:attrNameLst>
                                          <p:attrName>ppt_x</p:attrName>
                                        </p:attrNameLst>
                                      </p:cBhvr>
                                      <p:tavLst>
                                        <p:tav tm="0">
                                          <p:val>
                                            <p:strVal val="0-#ppt_w/2"/>
                                          </p:val>
                                        </p:tav>
                                        <p:tav tm="100000">
                                          <p:val>
                                            <p:strVal val="#ppt_x"/>
                                          </p:val>
                                        </p:tav>
                                      </p:tavLst>
                                    </p:anim>
                                    <p:anim calcmode="lin" valueType="num">
                                      <p:cBhvr additive="base">
                                        <p:cTn id="56" dur="2000" fill="hold"/>
                                        <p:tgtEl>
                                          <p:spTgt spid="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2000" fill="hold"/>
                                        <p:tgtEl>
                                          <p:spTgt spid="8"/>
                                        </p:tgtEl>
                                        <p:attrNameLst>
                                          <p:attrName>ppt_x</p:attrName>
                                        </p:attrNameLst>
                                      </p:cBhvr>
                                      <p:tavLst>
                                        <p:tav tm="0">
                                          <p:val>
                                            <p:strVal val="0-#ppt_w/2"/>
                                          </p:val>
                                        </p:tav>
                                        <p:tav tm="100000">
                                          <p:val>
                                            <p:strVal val="#ppt_x"/>
                                          </p:val>
                                        </p:tav>
                                      </p:tavLst>
                                    </p:anim>
                                    <p:anim calcmode="lin" valueType="num">
                                      <p:cBhvr additive="base">
                                        <p:cTn id="60" dur="2000" fill="hold"/>
                                        <p:tgtEl>
                                          <p:spTgt spid="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0-#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2000" fill="hold"/>
                                        <p:tgtEl>
                                          <p:spTgt spid="12"/>
                                        </p:tgtEl>
                                        <p:attrNameLst>
                                          <p:attrName>ppt_x</p:attrName>
                                        </p:attrNameLst>
                                      </p:cBhvr>
                                      <p:tavLst>
                                        <p:tav tm="0">
                                          <p:val>
                                            <p:strVal val="0-#ppt_w/2"/>
                                          </p:val>
                                        </p:tav>
                                        <p:tav tm="100000">
                                          <p:val>
                                            <p:strVal val="#ppt_x"/>
                                          </p:val>
                                        </p:tav>
                                      </p:tavLst>
                                    </p:anim>
                                    <p:anim calcmode="lin" valueType="num">
                                      <p:cBhvr additive="base">
                                        <p:cTn id="68" dur="2000" fill="hold"/>
                                        <p:tgtEl>
                                          <p:spTgt spid="12"/>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2000" fill="hold"/>
                                        <p:tgtEl>
                                          <p:spTgt spid="14"/>
                                        </p:tgtEl>
                                        <p:attrNameLst>
                                          <p:attrName>ppt_x</p:attrName>
                                        </p:attrNameLst>
                                      </p:cBhvr>
                                      <p:tavLst>
                                        <p:tav tm="0">
                                          <p:val>
                                            <p:strVal val="0-#ppt_w/2"/>
                                          </p:val>
                                        </p:tav>
                                        <p:tav tm="100000">
                                          <p:val>
                                            <p:strVal val="#ppt_x"/>
                                          </p:val>
                                        </p:tav>
                                      </p:tavLst>
                                    </p:anim>
                                    <p:anim calcmode="lin" valueType="num">
                                      <p:cBhvr additive="base">
                                        <p:cTn id="72" dur="2000" fill="hold"/>
                                        <p:tgtEl>
                                          <p:spTgt spid="1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2000" fill="hold"/>
                                        <p:tgtEl>
                                          <p:spTgt spid="16"/>
                                        </p:tgtEl>
                                        <p:attrNameLst>
                                          <p:attrName>ppt_x</p:attrName>
                                        </p:attrNameLst>
                                      </p:cBhvr>
                                      <p:tavLst>
                                        <p:tav tm="0">
                                          <p:val>
                                            <p:strVal val="0-#ppt_w/2"/>
                                          </p:val>
                                        </p:tav>
                                        <p:tav tm="100000">
                                          <p:val>
                                            <p:strVal val="#ppt_x"/>
                                          </p:val>
                                        </p:tav>
                                      </p:tavLst>
                                    </p:anim>
                                    <p:anim calcmode="lin" valueType="num">
                                      <p:cBhvr additive="base">
                                        <p:cTn id="76" dur="2000" fill="hold"/>
                                        <p:tgtEl>
                                          <p:spTgt spid="16"/>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5"/>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ppt_x"/>
                                          </p:val>
                                        </p:tav>
                                      </p:tavLst>
                                    </p:anim>
                                    <p:anim calcmode="lin" valueType="num">
                                      <p:cBhvr additive="base">
                                        <p:cTn id="136" dur="2000"/>
                                        <p:tgtEl>
                                          <p:spTgt spid="4"/>
                                        </p:tgtEl>
                                        <p:attrNameLst>
                                          <p:attrName>ppt_y</p:attrName>
                                        </p:attrNameLst>
                                      </p:cBhvr>
                                      <p:tavLst>
                                        <p:tav tm="0">
                                          <p:val>
                                            <p:strVal val="ppt_y"/>
                                          </p:val>
                                        </p:tav>
                                        <p:tav tm="100000">
                                          <p:val>
                                            <p:strVal val="0-ppt_h/2"/>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ppt_x"/>
                                          </p:val>
                                        </p:tav>
                                      </p:tavLst>
                                    </p:anim>
                                    <p:anim calcmode="lin" valueType="num">
                                      <p:cBhvr additive="base">
                                        <p:cTn id="140" dur="2000"/>
                                        <p:tgtEl>
                                          <p:spTgt spid="6"/>
                                        </p:tgtEl>
                                        <p:attrNameLst>
                                          <p:attrName>ppt_y</p:attrName>
                                        </p:attrNameLst>
                                      </p:cBhvr>
                                      <p:tavLst>
                                        <p:tav tm="0">
                                          <p:val>
                                            <p:strVal val="ppt_y"/>
                                          </p:val>
                                        </p:tav>
                                        <p:tav tm="100000">
                                          <p:val>
                                            <p:strVal val="0-ppt_h/2"/>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ppt_x"/>
                                          </p:val>
                                        </p:tav>
                                      </p:tavLst>
                                    </p:anim>
                                    <p:anim calcmode="lin" valueType="num">
                                      <p:cBhvr additive="base">
                                        <p:cTn id="144" dur="2000"/>
                                        <p:tgtEl>
                                          <p:spTgt spid="8"/>
                                        </p:tgtEl>
                                        <p:attrNameLst>
                                          <p:attrName>ppt_y</p:attrName>
                                        </p:attrNameLst>
                                      </p:cBhvr>
                                      <p:tavLst>
                                        <p:tav tm="0">
                                          <p:val>
                                            <p:strVal val="ppt_y"/>
                                          </p:val>
                                        </p:tav>
                                        <p:tav tm="100000">
                                          <p:val>
                                            <p:strVal val="0-ppt_h/2"/>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ppt_x"/>
                                          </p:val>
                                        </p:tav>
                                      </p:tavLst>
                                    </p:anim>
                                    <p:anim calcmode="lin" valueType="num">
                                      <p:cBhvr additive="base">
                                        <p:cTn id="148" dur="2000"/>
                                        <p:tgtEl>
                                          <p:spTgt spid="10"/>
                                        </p:tgtEl>
                                        <p:attrNameLst>
                                          <p:attrName>ppt_y</p:attrName>
                                        </p:attrNameLst>
                                      </p:cBhvr>
                                      <p:tavLst>
                                        <p:tav tm="0">
                                          <p:val>
                                            <p:strVal val="ppt_y"/>
                                          </p:val>
                                        </p:tav>
                                        <p:tav tm="100000">
                                          <p:val>
                                            <p:strVal val="0-ppt_h/2"/>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ppt_x"/>
                                          </p:val>
                                        </p:tav>
                                      </p:tavLst>
                                    </p:anim>
                                    <p:anim calcmode="lin" valueType="num">
                                      <p:cBhvr additive="base">
                                        <p:cTn id="152" dur="2000"/>
                                        <p:tgtEl>
                                          <p:spTgt spid="12"/>
                                        </p:tgtEl>
                                        <p:attrNameLst>
                                          <p:attrName>ppt_y</p:attrName>
                                        </p:attrNameLst>
                                      </p:cBhvr>
                                      <p:tavLst>
                                        <p:tav tm="0">
                                          <p:val>
                                            <p:strVal val="ppt_y"/>
                                          </p:val>
                                        </p:tav>
                                        <p:tav tm="100000">
                                          <p:val>
                                            <p:strVal val="0-ppt_h/2"/>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ppt_x"/>
                                          </p:val>
                                        </p:tav>
                                      </p:tavLst>
                                    </p:anim>
                                    <p:anim calcmode="lin" valueType="num">
                                      <p:cBhvr additive="base">
                                        <p:cTn id="156" dur="2000"/>
                                        <p:tgtEl>
                                          <p:spTgt spid="14"/>
                                        </p:tgtEl>
                                        <p:attrNameLst>
                                          <p:attrName>ppt_y</p:attrName>
                                        </p:attrNameLst>
                                      </p:cBhvr>
                                      <p:tavLst>
                                        <p:tav tm="0">
                                          <p:val>
                                            <p:strVal val="ppt_y"/>
                                          </p:val>
                                        </p:tav>
                                        <p:tav tm="100000">
                                          <p:val>
                                            <p:strVal val="0-ppt_h/2"/>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ppt_x"/>
                                          </p:val>
                                        </p:tav>
                                      </p:tavLst>
                                    </p:anim>
                                    <p:anim calcmode="lin" valueType="num">
                                      <p:cBhvr additive="base">
                                        <p:cTn id="160" dur="2000"/>
                                        <p:tgtEl>
                                          <p:spTgt spid="16"/>
                                        </p:tgtEl>
                                        <p:attrNameLst>
                                          <p:attrName>ppt_y</p:attrName>
                                        </p:attrNameLst>
                                      </p:cBhvr>
                                      <p:tavLst>
                                        <p:tav tm="0">
                                          <p:val>
                                            <p:strVal val="ppt_y"/>
                                          </p:val>
                                        </p:tav>
                                        <p:tav tm="100000">
                                          <p:val>
                                            <p:strVal val="0-ppt_h/2"/>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MS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irculo_png_violeta_by_sofipauliter-d5lm481.png"/>
          <p:cNvPicPr>
            <a:picLocks noChangeAspect="1"/>
          </p:cNvPicPr>
          <p:nvPr/>
        </p:nvPicPr>
        <p:blipFill>
          <a:blip r:embed="rId3">
            <a:clrChange>
              <a:clrFrom>
                <a:srgbClr val="D121BE">
                  <a:alpha val="50980"/>
                </a:srgbClr>
              </a:clrFrom>
              <a:clrTo>
                <a:srgbClr val="D121BE">
                  <a:alpha val="0"/>
                </a:srgbClr>
              </a:clrTo>
            </a:clrChange>
            <a:duotone>
              <a:schemeClr val="accent1">
                <a:shade val="45000"/>
                <a:satMod val="135000"/>
              </a:schemeClr>
              <a:prstClr val="white"/>
            </a:duotone>
            <a:lum contrast="40000"/>
          </a:blip>
          <a:stretch>
            <a:fillRect/>
          </a:stretch>
        </p:blipFill>
        <p:spPr>
          <a:xfrm rot="15483480">
            <a:off x="-654501" y="-531806"/>
            <a:ext cx="6350199" cy="6292345"/>
          </a:xfrm>
          <a:prstGeom prst="rect">
            <a:avLst/>
          </a:prstGeom>
          <a:effectLst>
            <a:reflection blurRad="6350" stA="50000" endA="300" endPos="90000" dir="5400000" sy="-100000" algn="bl" rotWithShape="0"/>
          </a:effectLst>
        </p:spPr>
      </p:pic>
      <p:pic>
        <p:nvPicPr>
          <p:cNvPr id="6" name="5 Imagen" descr="circulo_png_violeta_by_sofipauliter-d5lm481.png"/>
          <p:cNvPicPr>
            <a:picLocks noChangeAspect="1"/>
          </p:cNvPicPr>
          <p:nvPr/>
        </p:nvPicPr>
        <p:blipFill>
          <a:blip r:embed="rId3">
            <a:clrChange>
              <a:clrFrom>
                <a:srgbClr val="D121BE">
                  <a:alpha val="50980"/>
                </a:srgbClr>
              </a:clrFrom>
              <a:clrTo>
                <a:srgbClr val="D121BE">
                  <a:alpha val="0"/>
                </a:srgbClr>
              </a:clrTo>
            </a:clrChange>
            <a:duotone>
              <a:schemeClr val="accent1">
                <a:shade val="45000"/>
                <a:satMod val="135000"/>
              </a:schemeClr>
              <a:prstClr val="white"/>
            </a:duotone>
            <a:lum contrast="40000"/>
          </a:blip>
          <a:stretch>
            <a:fillRect/>
          </a:stretch>
        </p:blipFill>
        <p:spPr>
          <a:xfrm rot="16876280" flipV="1">
            <a:off x="3171759" y="-527137"/>
            <a:ext cx="6465365" cy="6527621"/>
          </a:xfrm>
          <a:prstGeom prst="rect">
            <a:avLst/>
          </a:prstGeom>
          <a:effectLst>
            <a:reflection blurRad="6350" stA="50000" endA="300" endPos="90000" dir="5400000" sy="-100000" algn="bl" rotWithShape="0"/>
          </a:effectLst>
        </p:spPr>
      </p:pic>
      <p:sp>
        <p:nvSpPr>
          <p:cNvPr id="7" name="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8" presetClass="emph" presetSubtype="0" fill="hold" nodeType="withEffect">
                                  <p:stCondLst>
                                    <p:cond delay="0"/>
                                  </p:stCondLst>
                                  <p:childTnLst>
                                    <p:animRot by="21600000">
                                      <p:cBhvr>
                                        <p:cTn id="12" dur="2000" fill="hold"/>
                                        <p:tgtEl>
                                          <p:spTgt spid="5"/>
                                        </p:tgtEl>
                                        <p:attrNameLst>
                                          <p:attrName>r</p:attrName>
                                        </p:attrNameLst>
                                      </p:cBhvr>
                                    </p:animRot>
                                  </p:childTnLst>
                                </p:cTn>
                              </p:par>
                              <p:par>
                                <p:cTn id="13" presetID="2" presetClass="entr" presetSubtype="3"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1+#ppt_w/2"/>
                                          </p:val>
                                        </p:tav>
                                        <p:tav tm="100000">
                                          <p:val>
                                            <p:strVal val="#ppt_x"/>
                                          </p:val>
                                        </p:tav>
                                      </p:tavLst>
                                    </p:anim>
                                    <p:anim calcmode="lin" valueType="num">
                                      <p:cBhvr additive="base">
                                        <p:cTn id="16" dur="2000" fill="hold"/>
                                        <p:tgtEl>
                                          <p:spTgt spid="6"/>
                                        </p:tgtEl>
                                        <p:attrNameLst>
                                          <p:attrName>ppt_y</p:attrName>
                                        </p:attrNameLst>
                                      </p:cBhvr>
                                      <p:tavLst>
                                        <p:tav tm="0">
                                          <p:val>
                                            <p:strVal val="0-#ppt_h/2"/>
                                          </p:val>
                                        </p:tav>
                                        <p:tav tm="100000">
                                          <p:val>
                                            <p:strVal val="#ppt_y"/>
                                          </p:val>
                                        </p:tav>
                                      </p:tavLst>
                                    </p:anim>
                                  </p:childTnLst>
                                </p:cTn>
                              </p:par>
                              <p:par>
                                <p:cTn id="17" presetID="8" presetClass="emph" presetSubtype="0" fill="hold" nodeType="withEffect">
                                  <p:stCondLst>
                                    <p:cond delay="0"/>
                                  </p:stCondLst>
                                  <p:childTnLst>
                                    <p:animRot by="-21600000">
                                      <p:cBhvr>
                                        <p:cTn id="18" dur="2000" fill="hold"/>
                                        <p:tgtEl>
                                          <p:spTgt spid="6"/>
                                        </p:tgtEl>
                                        <p:attrNameLst>
                                          <p:attrName>r</p:attrName>
                                        </p:attrNameLst>
                                      </p:cBhvr>
                                    </p:animRot>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5"/>
                                        </p:tgtEl>
                                        <p:attrNameLst>
                                          <p:attrName>ppt_x</p:attrName>
                                        </p:attrNameLst>
                                      </p:cBhvr>
                                      <p:tavLst>
                                        <p:tav tm="0">
                                          <p:val>
                                            <p:strVal val="ppt_x"/>
                                          </p:val>
                                        </p:tav>
                                        <p:tav tm="100000">
                                          <p:val>
                                            <p:strVal val="ppt_x-ppt_w/2"/>
                                          </p:val>
                                        </p:tav>
                                      </p:tavLst>
                                    </p:anim>
                                    <p:anim calcmode="lin" valueType="num">
                                      <p:cBhvr>
                                        <p:cTn id="22" dur="2000"/>
                                        <p:tgtEl>
                                          <p:spTgt spid="5"/>
                                        </p:tgtEl>
                                        <p:attrNameLst>
                                          <p:attrName>ppt_y</p:attrName>
                                        </p:attrNameLst>
                                      </p:cBhvr>
                                      <p:tavLst>
                                        <p:tav tm="0">
                                          <p:val>
                                            <p:strVal val="ppt_y"/>
                                          </p:val>
                                        </p:tav>
                                        <p:tav tm="100000">
                                          <p:val>
                                            <p:strVal val="ppt_y"/>
                                          </p:val>
                                        </p:tav>
                                      </p:tavLst>
                                    </p:anim>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strVal val="ppt_h"/>
                                          </p:val>
                                        </p:tav>
                                      </p:tavLst>
                                    </p:anim>
                                    <p:set>
                                      <p:cBhvr>
                                        <p:cTn id="25" dur="1" fill="hold">
                                          <p:stCondLst>
                                            <p:cond delay="1999"/>
                                          </p:stCondLst>
                                        </p:cTn>
                                        <p:tgtEl>
                                          <p:spTgt spid="5"/>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6"/>
                                        </p:tgtEl>
                                        <p:attrNameLst>
                                          <p:attrName>ppt_x</p:attrName>
                                        </p:attrNameLst>
                                      </p:cBhvr>
                                      <p:tavLst>
                                        <p:tav tm="0">
                                          <p:val>
                                            <p:strVal val="ppt_x"/>
                                          </p:val>
                                        </p:tav>
                                        <p:tav tm="100000">
                                          <p:val>
                                            <p:strVal val="ppt_x+ppt_w/2"/>
                                          </p:val>
                                        </p:tav>
                                      </p:tavLst>
                                    </p:anim>
                                    <p:anim calcmode="lin" valueType="num">
                                      <p:cBhvr>
                                        <p:cTn id="28" dur="2000"/>
                                        <p:tgtEl>
                                          <p:spTgt spid="6"/>
                                        </p:tgtEl>
                                        <p:attrNameLst>
                                          <p:attrName>ppt_y</p:attrName>
                                        </p:attrNameLst>
                                      </p:cBhvr>
                                      <p:tavLst>
                                        <p:tav tm="0">
                                          <p:val>
                                            <p:strVal val="ppt_y"/>
                                          </p:val>
                                        </p:tav>
                                        <p:tav tm="100000">
                                          <p:val>
                                            <p:strVal val="ppt_y"/>
                                          </p:val>
                                        </p:tav>
                                      </p:tavLst>
                                    </p:anim>
                                    <p:anim calcmode="lin" valueType="num">
                                      <p:cBhvr>
                                        <p:cTn id="29" dur="2000"/>
                                        <p:tgtEl>
                                          <p:spTgt spid="6"/>
                                        </p:tgtEl>
                                        <p:attrNameLst>
                                          <p:attrName>ppt_w</p:attrName>
                                        </p:attrNameLst>
                                      </p:cBhvr>
                                      <p:tavLst>
                                        <p:tav tm="0">
                                          <p:val>
                                            <p:strVal val="ppt_w"/>
                                          </p:val>
                                        </p:tav>
                                        <p:tav tm="100000">
                                          <p:val>
                                            <p:fltVal val="0"/>
                                          </p:val>
                                        </p:tav>
                                      </p:tavLst>
                                    </p:anim>
                                    <p:anim calcmode="lin" valueType="num">
                                      <p:cBhvr>
                                        <p:cTn id="30" dur="2000"/>
                                        <p:tgtEl>
                                          <p:spTgt spid="6"/>
                                        </p:tgtEl>
                                        <p:attrNameLst>
                                          <p:attrName>ppt_h</p:attrName>
                                        </p:attrNameLst>
                                      </p:cBhvr>
                                      <p:tavLst>
                                        <p:tav tm="0">
                                          <p:val>
                                            <p:strVal val="ppt_h"/>
                                          </p:val>
                                        </p:tav>
                                        <p:tav tm="100000">
                                          <p:val>
                                            <p:strVal val="ppt_h"/>
                                          </p:val>
                                        </p:tav>
                                      </p:tavLst>
                                    </p:anim>
                                    <p:set>
                                      <p:cBhvr>
                                        <p:cTn id="31" dur="1" fill="hold">
                                          <p:stCondLst>
                                            <p:cond delay="1999"/>
                                          </p:stCondLst>
                                        </p:cTn>
                                        <p:tgtEl>
                                          <p:spTgt spid="6"/>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YJS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071802" y="21429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425196">
            <a:off x="4605939" y="248204"/>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143238" y="92867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25196">
            <a:off x="4605937" y="962584"/>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3143242" y="1500180"/>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25196">
            <a:off x="4605941" y="1534088"/>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143240" y="2214560"/>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25196">
            <a:off x="4605939" y="2248468"/>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3143240" y="278606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5196">
            <a:off x="4605939" y="2819971"/>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143238" y="350044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25196">
            <a:off x="4605937" y="3534351"/>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3143242" y="4071947"/>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25196">
            <a:off x="4605941" y="4105855"/>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1785916" y="21427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4" y="92865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8" y="150016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6" y="221454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78604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4" y="350042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8" y="4071930"/>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357156" y="21427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4" y="92865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8" y="150016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6" y="221454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78604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4" y="350042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8" y="4071930"/>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425196">
            <a:off x="6177572" y="180372"/>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0" y="894752"/>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4" y="146625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2" y="218063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75213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0" y="346651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4" y="403802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7677770" y="180372"/>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68" y="894752"/>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72" y="146625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0" y="2180636"/>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75213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68" y="3466519"/>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72" y="4038023"/>
            <a:ext cx="1071538" cy="1071570"/>
          </a:xfrm>
          <a:prstGeom prst="teardrop">
            <a:avLst>
              <a:gd name="adj" fmla="val 138254"/>
            </a:avLst>
          </a:prstGeom>
          <a:gradFill flip="none" rotWithShape="1">
            <a:gsLst>
              <a:gs pos="28000">
                <a:srgbClr val="FF3300">
                  <a:alpha val="0"/>
                </a:srgbClr>
              </a:gs>
              <a:gs pos="50000">
                <a:schemeClr val="tx1">
                  <a:shade val="67500"/>
                  <a:satMod val="115000"/>
                </a:schemeClr>
              </a:gs>
              <a:gs pos="100000">
                <a:schemeClr val="tx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0-#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0-#ppt_w/2"/>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0-#ppt_w/2"/>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0-#ppt_w/2"/>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2000" fill="hold"/>
                                        <p:tgtEl>
                                          <p:spTgt spid="28"/>
                                        </p:tgtEl>
                                        <p:attrNameLst>
                                          <p:attrName>ppt_x</p:attrName>
                                        </p:attrNameLst>
                                      </p:cBhvr>
                                      <p:tavLst>
                                        <p:tav tm="0">
                                          <p:val>
                                            <p:strVal val="0-#ppt_w/2"/>
                                          </p:val>
                                        </p:tav>
                                        <p:tav tm="100000">
                                          <p:val>
                                            <p:strVal val="#ppt_x"/>
                                          </p:val>
                                        </p:tav>
                                      </p:tavLst>
                                    </p:anim>
                                    <p:anim calcmode="lin" valueType="num">
                                      <p:cBhvr additive="base">
                                        <p:cTn id="82" dur="2000" fill="hold"/>
                                        <p:tgtEl>
                                          <p:spTgt spid="28"/>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2000" fill="hold"/>
                                        <p:tgtEl>
                                          <p:spTgt spid="29"/>
                                        </p:tgtEl>
                                        <p:attrNameLst>
                                          <p:attrName>ppt_x</p:attrName>
                                        </p:attrNameLst>
                                      </p:cBhvr>
                                      <p:tavLst>
                                        <p:tav tm="0">
                                          <p:val>
                                            <p:strVal val="0-#ppt_w/2"/>
                                          </p:val>
                                        </p:tav>
                                        <p:tav tm="100000">
                                          <p:val>
                                            <p:strVal val="#ppt_x"/>
                                          </p:val>
                                        </p:tav>
                                      </p:tavLst>
                                    </p:anim>
                                    <p:anim calcmode="lin" valueType="num">
                                      <p:cBhvr additive="base">
                                        <p:cTn id="86" dur="2000" fill="hold"/>
                                        <p:tgtEl>
                                          <p:spTgt spid="29"/>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2000" fill="hold"/>
                                        <p:tgtEl>
                                          <p:spTgt spid="30"/>
                                        </p:tgtEl>
                                        <p:attrNameLst>
                                          <p:attrName>ppt_x</p:attrName>
                                        </p:attrNameLst>
                                      </p:cBhvr>
                                      <p:tavLst>
                                        <p:tav tm="0">
                                          <p:val>
                                            <p:strVal val="0-#ppt_w/2"/>
                                          </p:val>
                                        </p:tav>
                                        <p:tav tm="100000">
                                          <p:val>
                                            <p:strVal val="#ppt_x"/>
                                          </p:val>
                                        </p:tav>
                                      </p:tavLst>
                                    </p:anim>
                                    <p:anim calcmode="lin" valueType="num">
                                      <p:cBhvr additive="base">
                                        <p:cTn id="90" dur="2000" fill="hold"/>
                                        <p:tgtEl>
                                          <p:spTgt spid="30"/>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30"/>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4"/>
                                        </p:tgtEl>
                                        <p:attrNameLst>
                                          <p:attrName>style.visibility</p:attrName>
                                        </p:attrNameLst>
                                      </p:cBhvr>
                                      <p:to>
                                        <p:strVal val="visible"/>
                                      </p:to>
                                    </p:set>
                                    <p:anim calcmode="lin" valueType="num">
                                      <p:cBhvr additive="base">
                                        <p:cTn id="135" dur="2000" fill="hold"/>
                                        <p:tgtEl>
                                          <p:spTgt spid="4"/>
                                        </p:tgtEl>
                                        <p:attrNameLst>
                                          <p:attrName>ppt_x</p:attrName>
                                        </p:attrNameLst>
                                      </p:cBhvr>
                                      <p:tavLst>
                                        <p:tav tm="0">
                                          <p:val>
                                            <p:strVal val="1+#ppt_w/2"/>
                                          </p:val>
                                        </p:tav>
                                        <p:tav tm="100000">
                                          <p:val>
                                            <p:strVal val="#ppt_x"/>
                                          </p:val>
                                        </p:tav>
                                      </p:tavLst>
                                    </p:anim>
                                    <p:anim calcmode="lin" valueType="num">
                                      <p:cBhvr additive="base">
                                        <p:cTn id="136" dur="2000" fill="hold"/>
                                        <p:tgtEl>
                                          <p:spTgt spid="4"/>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additive="base">
                                        <p:cTn id="139" dur="2000" fill="hold"/>
                                        <p:tgtEl>
                                          <p:spTgt spid="6"/>
                                        </p:tgtEl>
                                        <p:attrNameLst>
                                          <p:attrName>ppt_x</p:attrName>
                                        </p:attrNameLst>
                                      </p:cBhvr>
                                      <p:tavLst>
                                        <p:tav tm="0">
                                          <p:val>
                                            <p:strVal val="1+#ppt_w/2"/>
                                          </p:val>
                                        </p:tav>
                                        <p:tav tm="100000">
                                          <p:val>
                                            <p:strVal val="#ppt_x"/>
                                          </p:val>
                                        </p:tav>
                                      </p:tavLst>
                                    </p:anim>
                                    <p:anim calcmode="lin" valueType="num">
                                      <p:cBhvr additive="base">
                                        <p:cTn id="140" dur="2000" fill="hold"/>
                                        <p:tgtEl>
                                          <p:spTgt spid="6"/>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8"/>
                                        </p:tgtEl>
                                        <p:attrNameLst>
                                          <p:attrName>style.visibility</p:attrName>
                                        </p:attrNameLst>
                                      </p:cBhvr>
                                      <p:to>
                                        <p:strVal val="visible"/>
                                      </p:to>
                                    </p:set>
                                    <p:anim calcmode="lin" valueType="num">
                                      <p:cBhvr additive="base">
                                        <p:cTn id="143" dur="2000" fill="hold"/>
                                        <p:tgtEl>
                                          <p:spTgt spid="8"/>
                                        </p:tgtEl>
                                        <p:attrNameLst>
                                          <p:attrName>ppt_x</p:attrName>
                                        </p:attrNameLst>
                                      </p:cBhvr>
                                      <p:tavLst>
                                        <p:tav tm="0">
                                          <p:val>
                                            <p:strVal val="1+#ppt_w/2"/>
                                          </p:val>
                                        </p:tav>
                                        <p:tav tm="100000">
                                          <p:val>
                                            <p:strVal val="#ppt_x"/>
                                          </p:val>
                                        </p:tav>
                                      </p:tavLst>
                                    </p:anim>
                                    <p:anim calcmode="lin" valueType="num">
                                      <p:cBhvr additive="base">
                                        <p:cTn id="144" dur="2000" fill="hold"/>
                                        <p:tgtEl>
                                          <p:spTgt spid="8"/>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2000" fill="hold"/>
                                        <p:tgtEl>
                                          <p:spTgt spid="10"/>
                                        </p:tgtEl>
                                        <p:attrNameLst>
                                          <p:attrName>ppt_x</p:attrName>
                                        </p:attrNameLst>
                                      </p:cBhvr>
                                      <p:tavLst>
                                        <p:tav tm="0">
                                          <p:val>
                                            <p:strVal val="1+#ppt_w/2"/>
                                          </p:val>
                                        </p:tav>
                                        <p:tav tm="100000">
                                          <p:val>
                                            <p:strVal val="#ppt_x"/>
                                          </p:val>
                                        </p:tav>
                                      </p:tavLst>
                                    </p:anim>
                                    <p:anim calcmode="lin" valueType="num">
                                      <p:cBhvr additive="base">
                                        <p:cTn id="148" dur="2000" fill="hold"/>
                                        <p:tgtEl>
                                          <p:spTgt spid="10"/>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2"/>
                                        </p:tgtEl>
                                        <p:attrNameLst>
                                          <p:attrName>style.visibility</p:attrName>
                                        </p:attrNameLst>
                                      </p:cBhvr>
                                      <p:to>
                                        <p:strVal val="visible"/>
                                      </p:to>
                                    </p:set>
                                    <p:anim calcmode="lin" valueType="num">
                                      <p:cBhvr additive="base">
                                        <p:cTn id="151" dur="2000" fill="hold"/>
                                        <p:tgtEl>
                                          <p:spTgt spid="12"/>
                                        </p:tgtEl>
                                        <p:attrNameLst>
                                          <p:attrName>ppt_x</p:attrName>
                                        </p:attrNameLst>
                                      </p:cBhvr>
                                      <p:tavLst>
                                        <p:tav tm="0">
                                          <p:val>
                                            <p:strVal val="1+#ppt_w/2"/>
                                          </p:val>
                                        </p:tav>
                                        <p:tav tm="100000">
                                          <p:val>
                                            <p:strVal val="#ppt_x"/>
                                          </p:val>
                                        </p:tav>
                                      </p:tavLst>
                                    </p:anim>
                                    <p:anim calcmode="lin" valueType="num">
                                      <p:cBhvr additive="base">
                                        <p:cTn id="152" dur="2000" fill="hold"/>
                                        <p:tgtEl>
                                          <p:spTgt spid="12"/>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additive="base">
                                        <p:cTn id="155" dur="2000" fill="hold"/>
                                        <p:tgtEl>
                                          <p:spTgt spid="14"/>
                                        </p:tgtEl>
                                        <p:attrNameLst>
                                          <p:attrName>ppt_x</p:attrName>
                                        </p:attrNameLst>
                                      </p:cBhvr>
                                      <p:tavLst>
                                        <p:tav tm="0">
                                          <p:val>
                                            <p:strVal val="1+#ppt_w/2"/>
                                          </p:val>
                                        </p:tav>
                                        <p:tav tm="100000">
                                          <p:val>
                                            <p:strVal val="#ppt_x"/>
                                          </p:val>
                                        </p:tav>
                                      </p:tavLst>
                                    </p:anim>
                                    <p:anim calcmode="lin" valueType="num">
                                      <p:cBhvr additive="base">
                                        <p:cTn id="156" dur="2000" fill="hold"/>
                                        <p:tgtEl>
                                          <p:spTgt spid="14"/>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6"/>
                                        </p:tgtEl>
                                        <p:attrNameLst>
                                          <p:attrName>style.visibility</p:attrName>
                                        </p:attrNameLst>
                                      </p:cBhvr>
                                      <p:to>
                                        <p:strVal val="visible"/>
                                      </p:to>
                                    </p:set>
                                    <p:anim calcmode="lin" valueType="num">
                                      <p:cBhvr additive="base">
                                        <p:cTn id="159" dur="2000" fill="hold"/>
                                        <p:tgtEl>
                                          <p:spTgt spid="16"/>
                                        </p:tgtEl>
                                        <p:attrNameLst>
                                          <p:attrName>ppt_x</p:attrName>
                                        </p:attrNameLst>
                                      </p:cBhvr>
                                      <p:tavLst>
                                        <p:tav tm="0">
                                          <p:val>
                                            <p:strVal val="1+#ppt_w/2"/>
                                          </p:val>
                                        </p:tav>
                                        <p:tav tm="100000">
                                          <p:val>
                                            <p:strVal val="#ppt_x"/>
                                          </p:val>
                                        </p:tav>
                                      </p:tavLst>
                                    </p:anim>
                                    <p:anim calcmode="lin" valueType="num">
                                      <p:cBhvr additive="base">
                                        <p:cTn id="160" dur="2000" fill="hold"/>
                                        <p:tgtEl>
                                          <p:spTgt spid="16"/>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2000" fill="hold"/>
                                        <p:tgtEl>
                                          <p:spTgt spid="31"/>
                                        </p:tgtEl>
                                        <p:attrNameLst>
                                          <p:attrName>ppt_x</p:attrName>
                                        </p:attrNameLst>
                                      </p:cBhvr>
                                      <p:tavLst>
                                        <p:tav tm="0">
                                          <p:val>
                                            <p:strVal val="1+#ppt_w/2"/>
                                          </p:val>
                                        </p:tav>
                                        <p:tav tm="100000">
                                          <p:val>
                                            <p:strVal val="#ppt_x"/>
                                          </p:val>
                                        </p:tav>
                                      </p:tavLst>
                                    </p:anim>
                                    <p:anim calcmode="lin" valueType="num">
                                      <p:cBhvr additive="base">
                                        <p:cTn id="164" dur="2000" fill="hold"/>
                                        <p:tgtEl>
                                          <p:spTgt spid="31"/>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2000" fill="hold"/>
                                        <p:tgtEl>
                                          <p:spTgt spid="32"/>
                                        </p:tgtEl>
                                        <p:attrNameLst>
                                          <p:attrName>ppt_x</p:attrName>
                                        </p:attrNameLst>
                                      </p:cBhvr>
                                      <p:tavLst>
                                        <p:tav tm="0">
                                          <p:val>
                                            <p:strVal val="1+#ppt_w/2"/>
                                          </p:val>
                                        </p:tav>
                                        <p:tav tm="100000">
                                          <p:val>
                                            <p:strVal val="#ppt_x"/>
                                          </p:val>
                                        </p:tav>
                                      </p:tavLst>
                                    </p:anim>
                                    <p:anim calcmode="lin" valueType="num">
                                      <p:cBhvr additive="base">
                                        <p:cTn id="168" dur="2000" fill="hold"/>
                                        <p:tgtEl>
                                          <p:spTgt spid="32"/>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2000" fill="hold"/>
                                        <p:tgtEl>
                                          <p:spTgt spid="33"/>
                                        </p:tgtEl>
                                        <p:attrNameLst>
                                          <p:attrName>ppt_x</p:attrName>
                                        </p:attrNameLst>
                                      </p:cBhvr>
                                      <p:tavLst>
                                        <p:tav tm="0">
                                          <p:val>
                                            <p:strVal val="1+#ppt_w/2"/>
                                          </p:val>
                                        </p:tav>
                                        <p:tav tm="100000">
                                          <p:val>
                                            <p:strVal val="#ppt_x"/>
                                          </p:val>
                                        </p:tav>
                                      </p:tavLst>
                                    </p:anim>
                                    <p:anim calcmode="lin" valueType="num">
                                      <p:cBhvr additive="base">
                                        <p:cTn id="172" dur="2000" fill="hold"/>
                                        <p:tgtEl>
                                          <p:spTgt spid="33"/>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4"/>
                                        </p:tgtEl>
                                        <p:attrNameLst>
                                          <p:attrName>style.visibility</p:attrName>
                                        </p:attrNameLst>
                                      </p:cBhvr>
                                      <p:to>
                                        <p:strVal val="visible"/>
                                      </p:to>
                                    </p:set>
                                    <p:anim calcmode="lin" valueType="num">
                                      <p:cBhvr additive="base">
                                        <p:cTn id="175" dur="2000" fill="hold"/>
                                        <p:tgtEl>
                                          <p:spTgt spid="34"/>
                                        </p:tgtEl>
                                        <p:attrNameLst>
                                          <p:attrName>ppt_x</p:attrName>
                                        </p:attrNameLst>
                                      </p:cBhvr>
                                      <p:tavLst>
                                        <p:tav tm="0">
                                          <p:val>
                                            <p:strVal val="1+#ppt_w/2"/>
                                          </p:val>
                                        </p:tav>
                                        <p:tav tm="100000">
                                          <p:val>
                                            <p:strVal val="#ppt_x"/>
                                          </p:val>
                                        </p:tav>
                                      </p:tavLst>
                                    </p:anim>
                                    <p:anim calcmode="lin" valueType="num">
                                      <p:cBhvr additive="base">
                                        <p:cTn id="176" dur="2000" fill="hold"/>
                                        <p:tgtEl>
                                          <p:spTgt spid="34"/>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5"/>
                                        </p:tgtEl>
                                        <p:attrNameLst>
                                          <p:attrName>style.visibility</p:attrName>
                                        </p:attrNameLst>
                                      </p:cBhvr>
                                      <p:to>
                                        <p:strVal val="visible"/>
                                      </p:to>
                                    </p:set>
                                    <p:anim calcmode="lin" valueType="num">
                                      <p:cBhvr additive="base">
                                        <p:cTn id="179" dur="2000" fill="hold"/>
                                        <p:tgtEl>
                                          <p:spTgt spid="35"/>
                                        </p:tgtEl>
                                        <p:attrNameLst>
                                          <p:attrName>ppt_x</p:attrName>
                                        </p:attrNameLst>
                                      </p:cBhvr>
                                      <p:tavLst>
                                        <p:tav tm="0">
                                          <p:val>
                                            <p:strVal val="1+#ppt_w/2"/>
                                          </p:val>
                                        </p:tav>
                                        <p:tav tm="100000">
                                          <p:val>
                                            <p:strVal val="#ppt_x"/>
                                          </p:val>
                                        </p:tav>
                                      </p:tavLst>
                                    </p:anim>
                                    <p:anim calcmode="lin" valueType="num">
                                      <p:cBhvr additive="base">
                                        <p:cTn id="180" dur="2000" fill="hold"/>
                                        <p:tgtEl>
                                          <p:spTgt spid="35"/>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6"/>
                                        </p:tgtEl>
                                        <p:attrNameLst>
                                          <p:attrName>style.visibility</p:attrName>
                                        </p:attrNameLst>
                                      </p:cBhvr>
                                      <p:to>
                                        <p:strVal val="visible"/>
                                      </p:to>
                                    </p:set>
                                    <p:anim calcmode="lin" valueType="num">
                                      <p:cBhvr additive="base">
                                        <p:cTn id="183" dur="2000" fill="hold"/>
                                        <p:tgtEl>
                                          <p:spTgt spid="36"/>
                                        </p:tgtEl>
                                        <p:attrNameLst>
                                          <p:attrName>ppt_x</p:attrName>
                                        </p:attrNameLst>
                                      </p:cBhvr>
                                      <p:tavLst>
                                        <p:tav tm="0">
                                          <p:val>
                                            <p:strVal val="1+#ppt_w/2"/>
                                          </p:val>
                                        </p:tav>
                                        <p:tav tm="100000">
                                          <p:val>
                                            <p:strVal val="#ppt_x"/>
                                          </p:val>
                                        </p:tav>
                                      </p:tavLst>
                                    </p:anim>
                                    <p:anim calcmode="lin" valueType="num">
                                      <p:cBhvr additive="base">
                                        <p:cTn id="184" dur="2000" fill="hold"/>
                                        <p:tgtEl>
                                          <p:spTgt spid="36"/>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7"/>
                                        </p:tgtEl>
                                        <p:attrNameLst>
                                          <p:attrName>style.visibility</p:attrName>
                                        </p:attrNameLst>
                                      </p:cBhvr>
                                      <p:to>
                                        <p:strVal val="visible"/>
                                      </p:to>
                                    </p:set>
                                    <p:anim calcmode="lin" valueType="num">
                                      <p:cBhvr additive="base">
                                        <p:cTn id="187" dur="2000" fill="hold"/>
                                        <p:tgtEl>
                                          <p:spTgt spid="37"/>
                                        </p:tgtEl>
                                        <p:attrNameLst>
                                          <p:attrName>ppt_x</p:attrName>
                                        </p:attrNameLst>
                                      </p:cBhvr>
                                      <p:tavLst>
                                        <p:tav tm="0">
                                          <p:val>
                                            <p:strVal val="1+#ppt_w/2"/>
                                          </p:val>
                                        </p:tav>
                                        <p:tav tm="100000">
                                          <p:val>
                                            <p:strVal val="#ppt_x"/>
                                          </p:val>
                                        </p:tav>
                                      </p:tavLst>
                                    </p:anim>
                                    <p:anim calcmode="lin" valueType="num">
                                      <p:cBhvr additive="base">
                                        <p:cTn id="188" dur="2000" fill="hold"/>
                                        <p:tgtEl>
                                          <p:spTgt spid="37"/>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8"/>
                                        </p:tgtEl>
                                        <p:attrNameLst>
                                          <p:attrName>style.visibility</p:attrName>
                                        </p:attrNameLst>
                                      </p:cBhvr>
                                      <p:to>
                                        <p:strVal val="visible"/>
                                      </p:to>
                                    </p:set>
                                    <p:anim calcmode="lin" valueType="num">
                                      <p:cBhvr additive="base">
                                        <p:cTn id="191" dur="2000" fill="hold"/>
                                        <p:tgtEl>
                                          <p:spTgt spid="38"/>
                                        </p:tgtEl>
                                        <p:attrNameLst>
                                          <p:attrName>ppt_x</p:attrName>
                                        </p:attrNameLst>
                                      </p:cBhvr>
                                      <p:tavLst>
                                        <p:tav tm="0">
                                          <p:val>
                                            <p:strVal val="1+#ppt_w/2"/>
                                          </p:val>
                                        </p:tav>
                                        <p:tav tm="100000">
                                          <p:val>
                                            <p:strVal val="#ppt_x"/>
                                          </p:val>
                                        </p:tav>
                                      </p:tavLst>
                                    </p:anim>
                                    <p:anim calcmode="lin" valueType="num">
                                      <p:cBhvr additive="base">
                                        <p:cTn id="192" dur="2000" fill="hold"/>
                                        <p:tgtEl>
                                          <p:spTgt spid="38"/>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39"/>
                                        </p:tgtEl>
                                        <p:attrNameLst>
                                          <p:attrName>style.visibility</p:attrName>
                                        </p:attrNameLst>
                                      </p:cBhvr>
                                      <p:to>
                                        <p:strVal val="visible"/>
                                      </p:to>
                                    </p:set>
                                    <p:anim calcmode="lin" valueType="num">
                                      <p:cBhvr additive="base">
                                        <p:cTn id="195" dur="2000" fill="hold"/>
                                        <p:tgtEl>
                                          <p:spTgt spid="39"/>
                                        </p:tgtEl>
                                        <p:attrNameLst>
                                          <p:attrName>ppt_x</p:attrName>
                                        </p:attrNameLst>
                                      </p:cBhvr>
                                      <p:tavLst>
                                        <p:tav tm="0">
                                          <p:val>
                                            <p:strVal val="1+#ppt_w/2"/>
                                          </p:val>
                                        </p:tav>
                                        <p:tav tm="100000">
                                          <p:val>
                                            <p:strVal val="#ppt_x"/>
                                          </p:val>
                                        </p:tav>
                                      </p:tavLst>
                                    </p:anim>
                                    <p:anim calcmode="lin" valueType="num">
                                      <p:cBhvr additive="base">
                                        <p:cTn id="196" dur="2000" fill="hold"/>
                                        <p:tgtEl>
                                          <p:spTgt spid="39"/>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 calcmode="lin" valueType="num">
                                      <p:cBhvr additive="base">
                                        <p:cTn id="199" dur="2000" fill="hold"/>
                                        <p:tgtEl>
                                          <p:spTgt spid="40"/>
                                        </p:tgtEl>
                                        <p:attrNameLst>
                                          <p:attrName>ppt_x</p:attrName>
                                        </p:attrNameLst>
                                      </p:cBhvr>
                                      <p:tavLst>
                                        <p:tav tm="0">
                                          <p:val>
                                            <p:strVal val="1+#ppt_w/2"/>
                                          </p:val>
                                        </p:tav>
                                        <p:tav tm="100000">
                                          <p:val>
                                            <p:strVal val="#ppt_x"/>
                                          </p:val>
                                        </p:tav>
                                      </p:tavLst>
                                    </p:anim>
                                    <p:anim calcmode="lin" valueType="num">
                                      <p:cBhvr additive="base">
                                        <p:cTn id="200" dur="2000" fill="hold"/>
                                        <p:tgtEl>
                                          <p:spTgt spid="40"/>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1"/>
                                        </p:tgtEl>
                                        <p:attrNameLst>
                                          <p:attrName>style.visibility</p:attrName>
                                        </p:attrNameLst>
                                      </p:cBhvr>
                                      <p:to>
                                        <p:strVal val="visible"/>
                                      </p:to>
                                    </p:set>
                                    <p:anim calcmode="lin" valueType="num">
                                      <p:cBhvr additive="base">
                                        <p:cTn id="203" dur="2000" fill="hold"/>
                                        <p:tgtEl>
                                          <p:spTgt spid="41"/>
                                        </p:tgtEl>
                                        <p:attrNameLst>
                                          <p:attrName>ppt_x</p:attrName>
                                        </p:attrNameLst>
                                      </p:cBhvr>
                                      <p:tavLst>
                                        <p:tav tm="0">
                                          <p:val>
                                            <p:strVal val="1+#ppt_w/2"/>
                                          </p:val>
                                        </p:tav>
                                        <p:tav tm="100000">
                                          <p:val>
                                            <p:strVal val="#ppt_x"/>
                                          </p:val>
                                        </p:tav>
                                      </p:tavLst>
                                    </p:anim>
                                    <p:anim calcmode="lin" valueType="num">
                                      <p:cBhvr additive="base">
                                        <p:cTn id="204" dur="2000" fill="hold"/>
                                        <p:tgtEl>
                                          <p:spTgt spid="41"/>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2"/>
                                        </p:tgtEl>
                                        <p:attrNameLst>
                                          <p:attrName>style.visibility</p:attrName>
                                        </p:attrNameLst>
                                      </p:cBhvr>
                                      <p:to>
                                        <p:strVal val="visible"/>
                                      </p:to>
                                    </p:set>
                                    <p:anim calcmode="lin" valueType="num">
                                      <p:cBhvr additive="base">
                                        <p:cTn id="207" dur="2000" fill="hold"/>
                                        <p:tgtEl>
                                          <p:spTgt spid="42"/>
                                        </p:tgtEl>
                                        <p:attrNameLst>
                                          <p:attrName>ppt_x</p:attrName>
                                        </p:attrNameLst>
                                      </p:cBhvr>
                                      <p:tavLst>
                                        <p:tav tm="0">
                                          <p:val>
                                            <p:strVal val="1+#ppt_w/2"/>
                                          </p:val>
                                        </p:tav>
                                        <p:tav tm="100000">
                                          <p:val>
                                            <p:strVal val="#ppt_x"/>
                                          </p:val>
                                        </p:tav>
                                      </p:tavLst>
                                    </p:anim>
                                    <p:anim calcmode="lin" valueType="num">
                                      <p:cBhvr additive="base">
                                        <p:cTn id="208" dur="2000" fill="hold"/>
                                        <p:tgtEl>
                                          <p:spTgt spid="42"/>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3"/>
                                        </p:tgtEl>
                                        <p:attrNameLst>
                                          <p:attrName>style.visibility</p:attrName>
                                        </p:attrNameLst>
                                      </p:cBhvr>
                                      <p:to>
                                        <p:strVal val="visible"/>
                                      </p:to>
                                    </p:set>
                                    <p:anim calcmode="lin" valueType="num">
                                      <p:cBhvr additive="base">
                                        <p:cTn id="211" dur="2000" fill="hold"/>
                                        <p:tgtEl>
                                          <p:spTgt spid="43"/>
                                        </p:tgtEl>
                                        <p:attrNameLst>
                                          <p:attrName>ppt_x</p:attrName>
                                        </p:attrNameLst>
                                      </p:cBhvr>
                                      <p:tavLst>
                                        <p:tav tm="0">
                                          <p:val>
                                            <p:strVal val="1+#ppt_w/2"/>
                                          </p:val>
                                        </p:tav>
                                        <p:tav tm="100000">
                                          <p:val>
                                            <p:strVal val="#ppt_x"/>
                                          </p:val>
                                        </p:tav>
                                      </p:tavLst>
                                    </p:anim>
                                    <p:anim calcmode="lin" valueType="num">
                                      <p:cBhvr additive="base">
                                        <p:cTn id="212" dur="2000" fill="hold"/>
                                        <p:tgtEl>
                                          <p:spTgt spid="43"/>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4"/>
                                        </p:tgtEl>
                                        <p:attrNameLst>
                                          <p:attrName>style.visibility</p:attrName>
                                        </p:attrNameLst>
                                      </p:cBhvr>
                                      <p:to>
                                        <p:strVal val="visible"/>
                                      </p:to>
                                    </p:set>
                                    <p:anim calcmode="lin" valueType="num">
                                      <p:cBhvr additive="base">
                                        <p:cTn id="215" dur="2000" fill="hold"/>
                                        <p:tgtEl>
                                          <p:spTgt spid="44"/>
                                        </p:tgtEl>
                                        <p:attrNameLst>
                                          <p:attrName>ppt_x</p:attrName>
                                        </p:attrNameLst>
                                      </p:cBhvr>
                                      <p:tavLst>
                                        <p:tav tm="0">
                                          <p:val>
                                            <p:strVal val="1+#ppt_w/2"/>
                                          </p:val>
                                        </p:tav>
                                        <p:tav tm="100000">
                                          <p:val>
                                            <p:strVal val="#ppt_x"/>
                                          </p:val>
                                        </p:tav>
                                      </p:tavLst>
                                    </p:anim>
                                    <p:anim calcmode="lin" valueType="num">
                                      <p:cBhvr additive="base">
                                        <p:cTn id="216" dur="2000" fill="hold"/>
                                        <p:tgtEl>
                                          <p:spTgt spid="44"/>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2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8"/>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0"/>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2"/>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1"/>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2"/>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3"/>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34"/>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35"/>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36"/>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37"/>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38"/>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39"/>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0"/>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1"/>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2"/>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3"/>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44"/>
                                        </p:tgtEl>
                                        <p:attrNameLst>
                                          <p:attrName>r</p:attrName>
                                        </p:attrNameLst>
                                      </p:cBhvr>
                                    </p:animRot>
                                  </p:childTnLst>
                                </p:cTn>
                              </p:par>
                            </p:childTnLst>
                          </p:cTn>
                        </p:par>
                        <p:par>
                          <p:cTn id="259" fill="hold">
                            <p:stCondLst>
                              <p:cond delay="2000"/>
                            </p:stCondLst>
                            <p:childTnLst>
                              <p:par>
                                <p:cTn id="260" presetID="2" presetClass="exit" presetSubtype="2" fill="hold" grpId="2" nodeType="after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5"/>
                                        </p:tgtEl>
                                        <p:attrNameLst>
                                          <p:attrName>ppt_x</p:attrName>
                                        </p:attrNameLst>
                                      </p:cBhvr>
                                      <p:tavLst>
                                        <p:tav tm="0">
                                          <p:val>
                                            <p:strVal val="ppt_x"/>
                                          </p:val>
                                        </p:tav>
                                        <p:tav tm="100000">
                                          <p:val>
                                            <p:strVal val="1+ppt_w/2"/>
                                          </p:val>
                                        </p:tav>
                                      </p:tavLst>
                                    </p:anim>
                                    <p:anim calcmode="lin" valueType="num">
                                      <p:cBhvr additive="base">
                                        <p:cTn id="266" dur="2000"/>
                                        <p:tgtEl>
                                          <p:spTgt spid="5"/>
                                        </p:tgtEl>
                                        <p:attrNameLst>
                                          <p:attrName>ppt_y</p:attrName>
                                        </p:attrNameLst>
                                      </p:cBhvr>
                                      <p:tavLst>
                                        <p:tav tm="0">
                                          <p:val>
                                            <p:strVal val="ppt_y"/>
                                          </p:val>
                                        </p:tav>
                                        <p:tav tm="100000">
                                          <p:val>
                                            <p:strVal val="ppt_y"/>
                                          </p:val>
                                        </p:tav>
                                      </p:tavLst>
                                    </p:anim>
                                    <p:set>
                                      <p:cBhvr>
                                        <p:cTn id="267" dur="1" fill="hold">
                                          <p:stCondLst>
                                            <p:cond delay="1999"/>
                                          </p:stCondLst>
                                        </p:cTn>
                                        <p:tgtEl>
                                          <p:spTgt spid="5"/>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1+ppt_w/2"/>
                                          </p:val>
                                        </p:tav>
                                      </p:tavLst>
                                    </p:anim>
                                    <p:anim calcmode="lin" valueType="num">
                                      <p:cBhvr additive="base">
                                        <p:cTn id="294" dur="2000"/>
                                        <p:tgtEl>
                                          <p:spTgt spid="18"/>
                                        </p:tgtEl>
                                        <p:attrNameLst>
                                          <p:attrName>ppt_y</p:attrName>
                                        </p:attrNameLst>
                                      </p:cBhvr>
                                      <p:tavLst>
                                        <p:tav tm="0">
                                          <p:val>
                                            <p:strVal val="ppt_y"/>
                                          </p:val>
                                        </p:tav>
                                        <p:tav tm="100000">
                                          <p:val>
                                            <p:strVal val="ppt_y"/>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9"/>
                                        </p:tgtEl>
                                        <p:attrNameLst>
                                          <p:attrName>ppt_x</p:attrName>
                                        </p:attrNameLst>
                                      </p:cBhvr>
                                      <p:tavLst>
                                        <p:tav tm="0">
                                          <p:val>
                                            <p:strVal val="ppt_x"/>
                                          </p:val>
                                        </p:tav>
                                        <p:tav tm="100000">
                                          <p:val>
                                            <p:strVal val="1+ppt_w/2"/>
                                          </p:val>
                                        </p:tav>
                                      </p:tavLst>
                                    </p:anim>
                                    <p:anim calcmode="lin" valueType="num">
                                      <p:cBhvr additive="base">
                                        <p:cTn id="298" dur="2000"/>
                                        <p:tgtEl>
                                          <p:spTgt spid="19"/>
                                        </p:tgtEl>
                                        <p:attrNameLst>
                                          <p:attrName>ppt_y</p:attrName>
                                        </p:attrNameLst>
                                      </p:cBhvr>
                                      <p:tavLst>
                                        <p:tav tm="0">
                                          <p:val>
                                            <p:strVal val="ppt_y"/>
                                          </p:val>
                                        </p:tav>
                                        <p:tav tm="100000">
                                          <p:val>
                                            <p:strVal val="ppt_y"/>
                                          </p:val>
                                        </p:tav>
                                      </p:tavLst>
                                    </p:anim>
                                    <p:set>
                                      <p:cBhvr>
                                        <p:cTn id="299" dur="1" fill="hold">
                                          <p:stCondLst>
                                            <p:cond delay="1999"/>
                                          </p:stCondLst>
                                        </p:cTn>
                                        <p:tgtEl>
                                          <p:spTgt spid="19"/>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20"/>
                                        </p:tgtEl>
                                        <p:attrNameLst>
                                          <p:attrName>ppt_x</p:attrName>
                                        </p:attrNameLst>
                                      </p:cBhvr>
                                      <p:tavLst>
                                        <p:tav tm="0">
                                          <p:val>
                                            <p:strVal val="ppt_x"/>
                                          </p:val>
                                        </p:tav>
                                        <p:tav tm="100000">
                                          <p:val>
                                            <p:strVal val="1+ppt_w/2"/>
                                          </p:val>
                                        </p:tav>
                                      </p:tavLst>
                                    </p:anim>
                                    <p:anim calcmode="lin" valueType="num">
                                      <p:cBhvr additive="base">
                                        <p:cTn id="302" dur="2000"/>
                                        <p:tgtEl>
                                          <p:spTgt spid="20"/>
                                        </p:tgtEl>
                                        <p:attrNameLst>
                                          <p:attrName>ppt_y</p:attrName>
                                        </p:attrNameLst>
                                      </p:cBhvr>
                                      <p:tavLst>
                                        <p:tav tm="0">
                                          <p:val>
                                            <p:strVal val="ppt_y"/>
                                          </p:val>
                                        </p:tav>
                                        <p:tav tm="100000">
                                          <p:val>
                                            <p:strVal val="ppt_y"/>
                                          </p:val>
                                        </p:tav>
                                      </p:tavLst>
                                    </p:anim>
                                    <p:set>
                                      <p:cBhvr>
                                        <p:cTn id="303" dur="1" fill="hold">
                                          <p:stCondLst>
                                            <p:cond delay="1999"/>
                                          </p:stCondLst>
                                        </p:cTn>
                                        <p:tgtEl>
                                          <p:spTgt spid="20"/>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1+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22"/>
                                        </p:tgtEl>
                                        <p:attrNameLst>
                                          <p:attrName>ppt_x</p:attrName>
                                        </p:attrNameLst>
                                      </p:cBhvr>
                                      <p:tavLst>
                                        <p:tav tm="0">
                                          <p:val>
                                            <p:strVal val="ppt_x"/>
                                          </p:val>
                                        </p:tav>
                                        <p:tav tm="100000">
                                          <p:val>
                                            <p:strVal val="1+ppt_w/2"/>
                                          </p:val>
                                        </p:tav>
                                      </p:tavLst>
                                    </p:anim>
                                    <p:anim calcmode="lin" valueType="num">
                                      <p:cBhvr additive="base">
                                        <p:cTn id="310" dur="2000"/>
                                        <p:tgtEl>
                                          <p:spTgt spid="22"/>
                                        </p:tgtEl>
                                        <p:attrNameLst>
                                          <p:attrName>ppt_y</p:attrName>
                                        </p:attrNameLst>
                                      </p:cBhvr>
                                      <p:tavLst>
                                        <p:tav tm="0">
                                          <p:val>
                                            <p:strVal val="ppt_y"/>
                                          </p:val>
                                        </p:tav>
                                        <p:tav tm="100000">
                                          <p:val>
                                            <p:strVal val="ppt_y"/>
                                          </p:val>
                                        </p:tav>
                                      </p:tavLst>
                                    </p:anim>
                                    <p:set>
                                      <p:cBhvr>
                                        <p:cTn id="311" dur="1" fill="hold">
                                          <p:stCondLst>
                                            <p:cond delay="1999"/>
                                          </p:stCondLst>
                                        </p:cTn>
                                        <p:tgtEl>
                                          <p:spTgt spid="22"/>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23"/>
                                        </p:tgtEl>
                                        <p:attrNameLst>
                                          <p:attrName>ppt_x</p:attrName>
                                        </p:attrNameLst>
                                      </p:cBhvr>
                                      <p:tavLst>
                                        <p:tav tm="0">
                                          <p:val>
                                            <p:strVal val="ppt_x"/>
                                          </p:val>
                                        </p:tav>
                                        <p:tav tm="100000">
                                          <p:val>
                                            <p:strVal val="1+ppt_w/2"/>
                                          </p:val>
                                        </p:tav>
                                      </p:tavLst>
                                    </p:anim>
                                    <p:anim calcmode="lin" valueType="num">
                                      <p:cBhvr additive="base">
                                        <p:cTn id="314" dur="2000"/>
                                        <p:tgtEl>
                                          <p:spTgt spid="23"/>
                                        </p:tgtEl>
                                        <p:attrNameLst>
                                          <p:attrName>ppt_y</p:attrName>
                                        </p:attrNameLst>
                                      </p:cBhvr>
                                      <p:tavLst>
                                        <p:tav tm="0">
                                          <p:val>
                                            <p:strVal val="ppt_y"/>
                                          </p:val>
                                        </p:tav>
                                        <p:tav tm="100000">
                                          <p:val>
                                            <p:strVal val="ppt_y"/>
                                          </p:val>
                                        </p:tav>
                                      </p:tavLst>
                                    </p:anim>
                                    <p:set>
                                      <p:cBhvr>
                                        <p:cTn id="315" dur="1" fill="hold">
                                          <p:stCondLst>
                                            <p:cond delay="1999"/>
                                          </p:stCondLst>
                                        </p:cTn>
                                        <p:tgtEl>
                                          <p:spTgt spid="23"/>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24"/>
                                        </p:tgtEl>
                                        <p:attrNameLst>
                                          <p:attrName>ppt_x</p:attrName>
                                        </p:attrNameLst>
                                      </p:cBhvr>
                                      <p:tavLst>
                                        <p:tav tm="0">
                                          <p:val>
                                            <p:strVal val="ppt_x"/>
                                          </p:val>
                                        </p:tav>
                                        <p:tav tm="100000">
                                          <p:val>
                                            <p:strVal val="1+ppt_w/2"/>
                                          </p:val>
                                        </p:tav>
                                      </p:tavLst>
                                    </p:anim>
                                    <p:anim calcmode="lin" valueType="num">
                                      <p:cBhvr additive="base">
                                        <p:cTn id="318" dur="2000"/>
                                        <p:tgtEl>
                                          <p:spTgt spid="24"/>
                                        </p:tgtEl>
                                        <p:attrNameLst>
                                          <p:attrName>ppt_y</p:attrName>
                                        </p:attrNameLst>
                                      </p:cBhvr>
                                      <p:tavLst>
                                        <p:tav tm="0">
                                          <p:val>
                                            <p:strVal val="ppt_y"/>
                                          </p:val>
                                        </p:tav>
                                        <p:tav tm="100000">
                                          <p:val>
                                            <p:strVal val="ppt_y"/>
                                          </p:val>
                                        </p:tav>
                                      </p:tavLst>
                                    </p:anim>
                                    <p:set>
                                      <p:cBhvr>
                                        <p:cTn id="319" dur="1" fill="hold">
                                          <p:stCondLst>
                                            <p:cond delay="1999"/>
                                          </p:stCondLst>
                                        </p:cTn>
                                        <p:tgtEl>
                                          <p:spTgt spid="24"/>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25"/>
                                        </p:tgtEl>
                                        <p:attrNameLst>
                                          <p:attrName>ppt_x</p:attrName>
                                        </p:attrNameLst>
                                      </p:cBhvr>
                                      <p:tavLst>
                                        <p:tav tm="0">
                                          <p:val>
                                            <p:strVal val="ppt_x"/>
                                          </p:val>
                                        </p:tav>
                                        <p:tav tm="100000">
                                          <p:val>
                                            <p:strVal val="1+ppt_w/2"/>
                                          </p:val>
                                        </p:tav>
                                      </p:tavLst>
                                    </p:anim>
                                    <p:anim calcmode="lin" valueType="num">
                                      <p:cBhvr additive="base">
                                        <p:cTn id="322" dur="2000"/>
                                        <p:tgtEl>
                                          <p:spTgt spid="25"/>
                                        </p:tgtEl>
                                        <p:attrNameLst>
                                          <p:attrName>ppt_y</p:attrName>
                                        </p:attrNameLst>
                                      </p:cBhvr>
                                      <p:tavLst>
                                        <p:tav tm="0">
                                          <p:val>
                                            <p:strVal val="ppt_y"/>
                                          </p:val>
                                        </p:tav>
                                        <p:tav tm="100000">
                                          <p:val>
                                            <p:strVal val="ppt_y"/>
                                          </p:val>
                                        </p:tav>
                                      </p:tavLst>
                                    </p:anim>
                                    <p:set>
                                      <p:cBhvr>
                                        <p:cTn id="323" dur="1" fill="hold">
                                          <p:stCondLst>
                                            <p:cond delay="1999"/>
                                          </p:stCondLst>
                                        </p:cTn>
                                        <p:tgtEl>
                                          <p:spTgt spid="25"/>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26"/>
                                        </p:tgtEl>
                                        <p:attrNameLst>
                                          <p:attrName>ppt_x</p:attrName>
                                        </p:attrNameLst>
                                      </p:cBhvr>
                                      <p:tavLst>
                                        <p:tav tm="0">
                                          <p:val>
                                            <p:strVal val="ppt_x"/>
                                          </p:val>
                                        </p:tav>
                                        <p:tav tm="100000">
                                          <p:val>
                                            <p:strVal val="1+ppt_w/2"/>
                                          </p:val>
                                        </p:tav>
                                      </p:tavLst>
                                    </p:anim>
                                    <p:anim calcmode="lin" valueType="num">
                                      <p:cBhvr additive="base">
                                        <p:cTn id="326" dur="2000"/>
                                        <p:tgtEl>
                                          <p:spTgt spid="26"/>
                                        </p:tgtEl>
                                        <p:attrNameLst>
                                          <p:attrName>ppt_y</p:attrName>
                                        </p:attrNameLst>
                                      </p:cBhvr>
                                      <p:tavLst>
                                        <p:tav tm="0">
                                          <p:val>
                                            <p:strVal val="ppt_y"/>
                                          </p:val>
                                        </p:tav>
                                        <p:tav tm="100000">
                                          <p:val>
                                            <p:strVal val="ppt_y"/>
                                          </p:val>
                                        </p:tav>
                                      </p:tavLst>
                                    </p:anim>
                                    <p:set>
                                      <p:cBhvr>
                                        <p:cTn id="327" dur="1" fill="hold">
                                          <p:stCondLst>
                                            <p:cond delay="1999"/>
                                          </p:stCondLst>
                                        </p:cTn>
                                        <p:tgtEl>
                                          <p:spTgt spid="26"/>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27"/>
                                        </p:tgtEl>
                                        <p:attrNameLst>
                                          <p:attrName>ppt_x</p:attrName>
                                        </p:attrNameLst>
                                      </p:cBhvr>
                                      <p:tavLst>
                                        <p:tav tm="0">
                                          <p:val>
                                            <p:strVal val="ppt_x"/>
                                          </p:val>
                                        </p:tav>
                                        <p:tav tm="100000">
                                          <p:val>
                                            <p:strVal val="1+ppt_w/2"/>
                                          </p:val>
                                        </p:tav>
                                      </p:tavLst>
                                    </p:anim>
                                    <p:anim calcmode="lin" valueType="num">
                                      <p:cBhvr additive="base">
                                        <p:cTn id="330" dur="2000"/>
                                        <p:tgtEl>
                                          <p:spTgt spid="27"/>
                                        </p:tgtEl>
                                        <p:attrNameLst>
                                          <p:attrName>ppt_y</p:attrName>
                                        </p:attrNameLst>
                                      </p:cBhvr>
                                      <p:tavLst>
                                        <p:tav tm="0">
                                          <p:val>
                                            <p:strVal val="ppt_y"/>
                                          </p:val>
                                        </p:tav>
                                        <p:tav tm="100000">
                                          <p:val>
                                            <p:strVal val="ppt_y"/>
                                          </p:val>
                                        </p:tav>
                                      </p:tavLst>
                                    </p:anim>
                                    <p:set>
                                      <p:cBhvr>
                                        <p:cTn id="331" dur="1" fill="hold">
                                          <p:stCondLst>
                                            <p:cond delay="1999"/>
                                          </p:stCondLst>
                                        </p:cTn>
                                        <p:tgtEl>
                                          <p:spTgt spid="27"/>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28"/>
                                        </p:tgtEl>
                                        <p:attrNameLst>
                                          <p:attrName>ppt_x</p:attrName>
                                        </p:attrNameLst>
                                      </p:cBhvr>
                                      <p:tavLst>
                                        <p:tav tm="0">
                                          <p:val>
                                            <p:strVal val="ppt_x"/>
                                          </p:val>
                                        </p:tav>
                                        <p:tav tm="100000">
                                          <p:val>
                                            <p:strVal val="1+ppt_w/2"/>
                                          </p:val>
                                        </p:tav>
                                      </p:tavLst>
                                    </p:anim>
                                    <p:anim calcmode="lin" valueType="num">
                                      <p:cBhvr additive="base">
                                        <p:cTn id="334" dur="2000"/>
                                        <p:tgtEl>
                                          <p:spTgt spid="28"/>
                                        </p:tgtEl>
                                        <p:attrNameLst>
                                          <p:attrName>ppt_y</p:attrName>
                                        </p:attrNameLst>
                                      </p:cBhvr>
                                      <p:tavLst>
                                        <p:tav tm="0">
                                          <p:val>
                                            <p:strVal val="ppt_y"/>
                                          </p:val>
                                        </p:tav>
                                        <p:tav tm="100000">
                                          <p:val>
                                            <p:strVal val="ppt_y"/>
                                          </p:val>
                                        </p:tav>
                                      </p:tavLst>
                                    </p:anim>
                                    <p:set>
                                      <p:cBhvr>
                                        <p:cTn id="335" dur="1" fill="hold">
                                          <p:stCondLst>
                                            <p:cond delay="1999"/>
                                          </p:stCondLst>
                                        </p:cTn>
                                        <p:tgtEl>
                                          <p:spTgt spid="28"/>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9"/>
                                        </p:tgtEl>
                                        <p:attrNameLst>
                                          <p:attrName>ppt_x</p:attrName>
                                        </p:attrNameLst>
                                      </p:cBhvr>
                                      <p:tavLst>
                                        <p:tav tm="0">
                                          <p:val>
                                            <p:strVal val="ppt_x"/>
                                          </p:val>
                                        </p:tav>
                                        <p:tav tm="100000">
                                          <p:val>
                                            <p:strVal val="1+ppt_w/2"/>
                                          </p:val>
                                        </p:tav>
                                      </p:tavLst>
                                    </p:anim>
                                    <p:anim calcmode="lin" valueType="num">
                                      <p:cBhvr additive="base">
                                        <p:cTn id="338" dur="2000"/>
                                        <p:tgtEl>
                                          <p:spTgt spid="29"/>
                                        </p:tgtEl>
                                        <p:attrNameLst>
                                          <p:attrName>ppt_y</p:attrName>
                                        </p:attrNameLst>
                                      </p:cBhvr>
                                      <p:tavLst>
                                        <p:tav tm="0">
                                          <p:val>
                                            <p:strVal val="ppt_y"/>
                                          </p:val>
                                        </p:tav>
                                        <p:tav tm="100000">
                                          <p:val>
                                            <p:strVal val="ppt_y"/>
                                          </p:val>
                                        </p:tav>
                                      </p:tavLst>
                                    </p:anim>
                                    <p:set>
                                      <p:cBhvr>
                                        <p:cTn id="339" dur="1" fill="hold">
                                          <p:stCondLst>
                                            <p:cond delay="1999"/>
                                          </p:stCondLst>
                                        </p:cTn>
                                        <p:tgtEl>
                                          <p:spTgt spid="29"/>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30"/>
                                        </p:tgtEl>
                                        <p:attrNameLst>
                                          <p:attrName>ppt_x</p:attrName>
                                        </p:attrNameLst>
                                      </p:cBhvr>
                                      <p:tavLst>
                                        <p:tav tm="0">
                                          <p:val>
                                            <p:strVal val="ppt_x"/>
                                          </p:val>
                                        </p:tav>
                                        <p:tav tm="100000">
                                          <p:val>
                                            <p:strVal val="1+ppt_w/2"/>
                                          </p:val>
                                        </p:tav>
                                      </p:tavLst>
                                    </p:anim>
                                    <p:anim calcmode="lin" valueType="num">
                                      <p:cBhvr additive="base">
                                        <p:cTn id="342" dur="2000"/>
                                        <p:tgtEl>
                                          <p:spTgt spid="30"/>
                                        </p:tgtEl>
                                        <p:attrNameLst>
                                          <p:attrName>ppt_y</p:attrName>
                                        </p:attrNameLst>
                                      </p:cBhvr>
                                      <p:tavLst>
                                        <p:tav tm="0">
                                          <p:val>
                                            <p:strVal val="ppt_y"/>
                                          </p:val>
                                        </p:tav>
                                        <p:tav tm="100000">
                                          <p:val>
                                            <p:strVal val="ppt_y"/>
                                          </p:val>
                                        </p:tav>
                                      </p:tavLst>
                                    </p:anim>
                                    <p:set>
                                      <p:cBhvr>
                                        <p:cTn id="343" dur="1" fill="hold">
                                          <p:stCondLst>
                                            <p:cond delay="1999"/>
                                          </p:stCondLst>
                                        </p:cTn>
                                        <p:tgtEl>
                                          <p:spTgt spid="30"/>
                                        </p:tgtEl>
                                        <p:attrNameLst>
                                          <p:attrName>style.visibility</p:attrName>
                                        </p:attrNameLst>
                                      </p:cBhvr>
                                      <p:to>
                                        <p:strVal val="hidden"/>
                                      </p:to>
                                    </p:set>
                                  </p:childTnLst>
                                </p:cTn>
                              </p:par>
                              <p:par>
                                <p:cTn id="344" presetID="8" presetClass="emph" presetSubtype="0" fill="hold" grpId="3" nodeType="withEffect">
                                  <p:stCondLst>
                                    <p:cond delay="0"/>
                                  </p:stCondLst>
                                  <p:childTnLst>
                                    <p:animRot by="21600000">
                                      <p:cBhvr>
                                        <p:cTn id="345" dur="2000" fill="hold"/>
                                        <p:tgtEl>
                                          <p:spTgt spid="3"/>
                                        </p:tgtEl>
                                        <p:attrNameLst>
                                          <p:attrName>r</p:attrName>
                                        </p:attrNameLst>
                                      </p:cBhvr>
                                    </p:animRot>
                                  </p:childTnLst>
                                </p:cTn>
                              </p:par>
                              <p:par>
                                <p:cTn id="346" presetID="8" presetClass="emph" presetSubtype="0" fill="hold" grpId="3" nodeType="withEffect">
                                  <p:stCondLst>
                                    <p:cond delay="0"/>
                                  </p:stCondLst>
                                  <p:childTnLst>
                                    <p:animRot by="21600000">
                                      <p:cBhvr>
                                        <p:cTn id="347" dur="2000" fill="hold"/>
                                        <p:tgtEl>
                                          <p:spTgt spid="5"/>
                                        </p:tgtEl>
                                        <p:attrNameLst>
                                          <p:attrName>r</p:attrName>
                                        </p:attrNameLst>
                                      </p:cBhvr>
                                    </p:animRot>
                                  </p:childTnLst>
                                </p:cTn>
                              </p:par>
                              <p:par>
                                <p:cTn id="348" presetID="8" presetClass="emph" presetSubtype="0" fill="hold" grpId="3" nodeType="withEffect">
                                  <p:stCondLst>
                                    <p:cond delay="0"/>
                                  </p:stCondLst>
                                  <p:childTnLst>
                                    <p:animRot by="21600000">
                                      <p:cBhvr>
                                        <p:cTn id="349" dur="2000" fill="hold"/>
                                        <p:tgtEl>
                                          <p:spTgt spid="7"/>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9"/>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11"/>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13"/>
                                        </p:tgtEl>
                                        <p:attrNameLst>
                                          <p:attrName>r</p:attrName>
                                        </p:attrNameLst>
                                      </p:cBhvr>
                                    </p:animRot>
                                  </p:childTnLst>
                                </p:cTn>
                              </p:par>
                              <p:par>
                                <p:cTn id="356" presetID="8" presetClass="emph" presetSubtype="0" fill="hold" grpId="3" nodeType="withEffect">
                                  <p:stCondLst>
                                    <p:cond delay="0"/>
                                  </p:stCondLst>
                                  <p:childTnLst>
                                    <p:animRot by="21600000">
                                      <p:cBhvr>
                                        <p:cTn id="357" dur="2000" fill="hold"/>
                                        <p:tgtEl>
                                          <p:spTgt spid="15"/>
                                        </p:tgtEl>
                                        <p:attrNameLst>
                                          <p:attrName>r</p:attrName>
                                        </p:attrNameLst>
                                      </p:cBhvr>
                                    </p:animRot>
                                  </p:childTnLst>
                                </p:cTn>
                              </p:par>
                              <p:par>
                                <p:cTn id="358" presetID="8" presetClass="emph" presetSubtype="0" fill="hold" grpId="3" nodeType="withEffect">
                                  <p:stCondLst>
                                    <p:cond delay="0"/>
                                  </p:stCondLst>
                                  <p:childTnLst>
                                    <p:animRot by="21600000">
                                      <p:cBhvr>
                                        <p:cTn id="359" dur="2000" fill="hold"/>
                                        <p:tgtEl>
                                          <p:spTgt spid="17"/>
                                        </p:tgtEl>
                                        <p:attrNameLst>
                                          <p:attrName>r</p:attrName>
                                        </p:attrNameLst>
                                      </p:cBhvr>
                                    </p:animRot>
                                  </p:childTnLst>
                                </p:cTn>
                              </p:par>
                              <p:par>
                                <p:cTn id="360" presetID="8" presetClass="emph" presetSubtype="0" fill="hold" grpId="3" nodeType="withEffect">
                                  <p:stCondLst>
                                    <p:cond delay="0"/>
                                  </p:stCondLst>
                                  <p:childTnLst>
                                    <p:animRot by="21600000">
                                      <p:cBhvr>
                                        <p:cTn id="361" dur="2000" fill="hold"/>
                                        <p:tgtEl>
                                          <p:spTgt spid="18"/>
                                        </p:tgtEl>
                                        <p:attrNameLst>
                                          <p:attrName>r</p:attrName>
                                        </p:attrNameLst>
                                      </p:cBhvr>
                                    </p:animRot>
                                  </p:childTnLst>
                                </p:cTn>
                              </p:par>
                              <p:par>
                                <p:cTn id="362" presetID="8" presetClass="emph" presetSubtype="0" fill="hold" grpId="3" nodeType="withEffect">
                                  <p:stCondLst>
                                    <p:cond delay="0"/>
                                  </p:stCondLst>
                                  <p:childTnLst>
                                    <p:animRot by="21600000">
                                      <p:cBhvr>
                                        <p:cTn id="363" dur="2000" fill="hold"/>
                                        <p:tgtEl>
                                          <p:spTgt spid="19"/>
                                        </p:tgtEl>
                                        <p:attrNameLst>
                                          <p:attrName>r</p:attrName>
                                        </p:attrNameLst>
                                      </p:cBhvr>
                                    </p:animRot>
                                  </p:childTnLst>
                                </p:cTn>
                              </p:par>
                              <p:par>
                                <p:cTn id="364" presetID="8" presetClass="emph" presetSubtype="0" fill="hold" grpId="3" nodeType="withEffect">
                                  <p:stCondLst>
                                    <p:cond delay="0"/>
                                  </p:stCondLst>
                                  <p:childTnLst>
                                    <p:animRot by="21600000">
                                      <p:cBhvr>
                                        <p:cTn id="365" dur="2000" fill="hold"/>
                                        <p:tgtEl>
                                          <p:spTgt spid="20"/>
                                        </p:tgtEl>
                                        <p:attrNameLst>
                                          <p:attrName>r</p:attrName>
                                        </p:attrNameLst>
                                      </p:cBhvr>
                                    </p:animRot>
                                  </p:childTnLst>
                                </p:cTn>
                              </p:par>
                              <p:par>
                                <p:cTn id="366" presetID="8" presetClass="emph" presetSubtype="0" fill="hold" grpId="3" nodeType="withEffect">
                                  <p:stCondLst>
                                    <p:cond delay="0"/>
                                  </p:stCondLst>
                                  <p:childTnLst>
                                    <p:animRot by="21600000">
                                      <p:cBhvr>
                                        <p:cTn id="367" dur="2000" fill="hold"/>
                                        <p:tgtEl>
                                          <p:spTgt spid="21"/>
                                        </p:tgtEl>
                                        <p:attrNameLst>
                                          <p:attrName>r</p:attrName>
                                        </p:attrNameLst>
                                      </p:cBhvr>
                                    </p:animRot>
                                  </p:childTnLst>
                                </p:cTn>
                              </p:par>
                              <p:par>
                                <p:cTn id="368" presetID="8" presetClass="emph" presetSubtype="0" fill="hold" grpId="3" nodeType="withEffect">
                                  <p:stCondLst>
                                    <p:cond delay="0"/>
                                  </p:stCondLst>
                                  <p:childTnLst>
                                    <p:animRot by="21600000">
                                      <p:cBhvr>
                                        <p:cTn id="369" dur="2000" fill="hold"/>
                                        <p:tgtEl>
                                          <p:spTgt spid="22"/>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3"/>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4"/>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5"/>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6"/>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7"/>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8"/>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9"/>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30"/>
                                        </p:tgtEl>
                                        <p:attrNameLst>
                                          <p:attrName>r</p:attrName>
                                        </p:attrNameLst>
                                      </p:cBhvr>
                                    </p:animRot>
                                  </p:childTnLst>
                                </p:cTn>
                              </p:par>
                              <p:par>
                                <p:cTn id="386" presetID="2" presetClass="exit" presetSubtype="8" fill="hold" grpId="2" nodeType="withEffect">
                                  <p:stCondLst>
                                    <p:cond delay="0"/>
                                  </p:stCondLst>
                                  <p:childTnLst>
                                    <p:anim calcmode="lin" valueType="num">
                                      <p:cBhvr additive="base">
                                        <p:cTn id="387" dur="2000"/>
                                        <p:tgtEl>
                                          <p:spTgt spid="4"/>
                                        </p:tgtEl>
                                        <p:attrNameLst>
                                          <p:attrName>ppt_x</p:attrName>
                                        </p:attrNameLst>
                                      </p:cBhvr>
                                      <p:tavLst>
                                        <p:tav tm="0">
                                          <p:val>
                                            <p:strVal val="ppt_x"/>
                                          </p:val>
                                        </p:tav>
                                        <p:tav tm="100000">
                                          <p:val>
                                            <p:strVal val="0-ppt_w/2"/>
                                          </p:val>
                                        </p:tav>
                                      </p:tavLst>
                                    </p:anim>
                                    <p:anim calcmode="lin" valueType="num">
                                      <p:cBhvr additive="base">
                                        <p:cTn id="388" dur="2000"/>
                                        <p:tgtEl>
                                          <p:spTgt spid="4"/>
                                        </p:tgtEl>
                                        <p:attrNameLst>
                                          <p:attrName>ppt_y</p:attrName>
                                        </p:attrNameLst>
                                      </p:cBhvr>
                                      <p:tavLst>
                                        <p:tav tm="0">
                                          <p:val>
                                            <p:strVal val="ppt_y"/>
                                          </p:val>
                                        </p:tav>
                                        <p:tav tm="100000">
                                          <p:val>
                                            <p:strVal val="ppt_y"/>
                                          </p:val>
                                        </p:tav>
                                      </p:tavLst>
                                    </p:anim>
                                    <p:set>
                                      <p:cBhvr>
                                        <p:cTn id="389" dur="1" fill="hold">
                                          <p:stCondLst>
                                            <p:cond delay="1999"/>
                                          </p:stCondLst>
                                        </p:cTn>
                                        <p:tgtEl>
                                          <p:spTgt spid="4"/>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6"/>
                                        </p:tgtEl>
                                        <p:attrNameLst>
                                          <p:attrName>ppt_x</p:attrName>
                                        </p:attrNameLst>
                                      </p:cBhvr>
                                      <p:tavLst>
                                        <p:tav tm="0">
                                          <p:val>
                                            <p:strVal val="ppt_x"/>
                                          </p:val>
                                        </p:tav>
                                        <p:tav tm="100000">
                                          <p:val>
                                            <p:strVal val="0-ppt_w/2"/>
                                          </p:val>
                                        </p:tav>
                                      </p:tavLst>
                                    </p:anim>
                                    <p:anim calcmode="lin" valueType="num">
                                      <p:cBhvr additive="base">
                                        <p:cTn id="392" dur="2000"/>
                                        <p:tgtEl>
                                          <p:spTgt spid="6"/>
                                        </p:tgtEl>
                                        <p:attrNameLst>
                                          <p:attrName>ppt_y</p:attrName>
                                        </p:attrNameLst>
                                      </p:cBhvr>
                                      <p:tavLst>
                                        <p:tav tm="0">
                                          <p:val>
                                            <p:strVal val="ppt_y"/>
                                          </p:val>
                                        </p:tav>
                                        <p:tav tm="100000">
                                          <p:val>
                                            <p:strVal val="ppt_y"/>
                                          </p:val>
                                        </p:tav>
                                      </p:tavLst>
                                    </p:anim>
                                    <p:set>
                                      <p:cBhvr>
                                        <p:cTn id="393" dur="1" fill="hold">
                                          <p:stCondLst>
                                            <p:cond delay="1999"/>
                                          </p:stCondLst>
                                        </p:cTn>
                                        <p:tgtEl>
                                          <p:spTgt spid="6"/>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2000"/>
                                        <p:tgtEl>
                                          <p:spTgt spid="8"/>
                                        </p:tgtEl>
                                        <p:attrNameLst>
                                          <p:attrName>ppt_x</p:attrName>
                                        </p:attrNameLst>
                                      </p:cBhvr>
                                      <p:tavLst>
                                        <p:tav tm="0">
                                          <p:val>
                                            <p:strVal val="ppt_x"/>
                                          </p:val>
                                        </p:tav>
                                        <p:tav tm="100000">
                                          <p:val>
                                            <p:strVal val="0-ppt_w/2"/>
                                          </p:val>
                                        </p:tav>
                                      </p:tavLst>
                                    </p:anim>
                                    <p:anim calcmode="lin" valueType="num">
                                      <p:cBhvr additive="base">
                                        <p:cTn id="396" dur="2000"/>
                                        <p:tgtEl>
                                          <p:spTgt spid="8"/>
                                        </p:tgtEl>
                                        <p:attrNameLst>
                                          <p:attrName>ppt_y</p:attrName>
                                        </p:attrNameLst>
                                      </p:cBhvr>
                                      <p:tavLst>
                                        <p:tav tm="0">
                                          <p:val>
                                            <p:strVal val="ppt_y"/>
                                          </p:val>
                                        </p:tav>
                                        <p:tav tm="100000">
                                          <p:val>
                                            <p:strVal val="ppt_y"/>
                                          </p:val>
                                        </p:tav>
                                      </p:tavLst>
                                    </p:anim>
                                    <p:set>
                                      <p:cBhvr>
                                        <p:cTn id="397" dur="1" fill="hold">
                                          <p:stCondLst>
                                            <p:cond delay="1999"/>
                                          </p:stCondLst>
                                        </p:cTn>
                                        <p:tgtEl>
                                          <p:spTgt spid="8"/>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2000"/>
                                        <p:tgtEl>
                                          <p:spTgt spid="10"/>
                                        </p:tgtEl>
                                        <p:attrNameLst>
                                          <p:attrName>ppt_x</p:attrName>
                                        </p:attrNameLst>
                                      </p:cBhvr>
                                      <p:tavLst>
                                        <p:tav tm="0">
                                          <p:val>
                                            <p:strVal val="ppt_x"/>
                                          </p:val>
                                        </p:tav>
                                        <p:tav tm="100000">
                                          <p:val>
                                            <p:strVal val="0-ppt_w/2"/>
                                          </p:val>
                                        </p:tav>
                                      </p:tavLst>
                                    </p:anim>
                                    <p:anim calcmode="lin" valueType="num">
                                      <p:cBhvr additive="base">
                                        <p:cTn id="400" dur="2000"/>
                                        <p:tgtEl>
                                          <p:spTgt spid="10"/>
                                        </p:tgtEl>
                                        <p:attrNameLst>
                                          <p:attrName>ppt_y</p:attrName>
                                        </p:attrNameLst>
                                      </p:cBhvr>
                                      <p:tavLst>
                                        <p:tav tm="0">
                                          <p:val>
                                            <p:strVal val="ppt_y"/>
                                          </p:val>
                                        </p:tav>
                                        <p:tav tm="100000">
                                          <p:val>
                                            <p:strVal val="ppt_y"/>
                                          </p:val>
                                        </p:tav>
                                      </p:tavLst>
                                    </p:anim>
                                    <p:set>
                                      <p:cBhvr>
                                        <p:cTn id="401" dur="1" fill="hold">
                                          <p:stCondLst>
                                            <p:cond delay="1999"/>
                                          </p:stCondLst>
                                        </p:cTn>
                                        <p:tgtEl>
                                          <p:spTgt spid="10"/>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2000"/>
                                        <p:tgtEl>
                                          <p:spTgt spid="12"/>
                                        </p:tgtEl>
                                        <p:attrNameLst>
                                          <p:attrName>ppt_x</p:attrName>
                                        </p:attrNameLst>
                                      </p:cBhvr>
                                      <p:tavLst>
                                        <p:tav tm="0">
                                          <p:val>
                                            <p:strVal val="ppt_x"/>
                                          </p:val>
                                        </p:tav>
                                        <p:tav tm="100000">
                                          <p:val>
                                            <p:strVal val="0-ppt_w/2"/>
                                          </p:val>
                                        </p:tav>
                                      </p:tavLst>
                                    </p:anim>
                                    <p:anim calcmode="lin" valueType="num">
                                      <p:cBhvr additive="base">
                                        <p:cTn id="404" dur="2000"/>
                                        <p:tgtEl>
                                          <p:spTgt spid="12"/>
                                        </p:tgtEl>
                                        <p:attrNameLst>
                                          <p:attrName>ppt_y</p:attrName>
                                        </p:attrNameLst>
                                      </p:cBhvr>
                                      <p:tavLst>
                                        <p:tav tm="0">
                                          <p:val>
                                            <p:strVal val="ppt_y"/>
                                          </p:val>
                                        </p:tav>
                                        <p:tav tm="100000">
                                          <p:val>
                                            <p:strVal val="ppt_y"/>
                                          </p:val>
                                        </p:tav>
                                      </p:tavLst>
                                    </p:anim>
                                    <p:set>
                                      <p:cBhvr>
                                        <p:cTn id="405" dur="1" fill="hold">
                                          <p:stCondLst>
                                            <p:cond delay="1999"/>
                                          </p:stCondLst>
                                        </p:cTn>
                                        <p:tgtEl>
                                          <p:spTgt spid="12"/>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2000"/>
                                        <p:tgtEl>
                                          <p:spTgt spid="14"/>
                                        </p:tgtEl>
                                        <p:attrNameLst>
                                          <p:attrName>ppt_x</p:attrName>
                                        </p:attrNameLst>
                                      </p:cBhvr>
                                      <p:tavLst>
                                        <p:tav tm="0">
                                          <p:val>
                                            <p:strVal val="ppt_x"/>
                                          </p:val>
                                        </p:tav>
                                        <p:tav tm="100000">
                                          <p:val>
                                            <p:strVal val="0-ppt_w/2"/>
                                          </p:val>
                                        </p:tav>
                                      </p:tavLst>
                                    </p:anim>
                                    <p:anim calcmode="lin" valueType="num">
                                      <p:cBhvr additive="base">
                                        <p:cTn id="408" dur="2000"/>
                                        <p:tgtEl>
                                          <p:spTgt spid="14"/>
                                        </p:tgtEl>
                                        <p:attrNameLst>
                                          <p:attrName>ppt_y</p:attrName>
                                        </p:attrNameLst>
                                      </p:cBhvr>
                                      <p:tavLst>
                                        <p:tav tm="0">
                                          <p:val>
                                            <p:strVal val="ppt_y"/>
                                          </p:val>
                                        </p:tav>
                                        <p:tav tm="100000">
                                          <p:val>
                                            <p:strVal val="ppt_y"/>
                                          </p:val>
                                        </p:tav>
                                      </p:tavLst>
                                    </p:anim>
                                    <p:set>
                                      <p:cBhvr>
                                        <p:cTn id="409" dur="1" fill="hold">
                                          <p:stCondLst>
                                            <p:cond delay="1999"/>
                                          </p:stCondLst>
                                        </p:cTn>
                                        <p:tgtEl>
                                          <p:spTgt spid="14"/>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2000"/>
                                        <p:tgtEl>
                                          <p:spTgt spid="16"/>
                                        </p:tgtEl>
                                        <p:attrNameLst>
                                          <p:attrName>ppt_x</p:attrName>
                                        </p:attrNameLst>
                                      </p:cBhvr>
                                      <p:tavLst>
                                        <p:tav tm="0">
                                          <p:val>
                                            <p:strVal val="ppt_x"/>
                                          </p:val>
                                        </p:tav>
                                        <p:tav tm="100000">
                                          <p:val>
                                            <p:strVal val="0-ppt_w/2"/>
                                          </p:val>
                                        </p:tav>
                                      </p:tavLst>
                                    </p:anim>
                                    <p:anim calcmode="lin" valueType="num">
                                      <p:cBhvr additive="base">
                                        <p:cTn id="412" dur="2000"/>
                                        <p:tgtEl>
                                          <p:spTgt spid="16"/>
                                        </p:tgtEl>
                                        <p:attrNameLst>
                                          <p:attrName>ppt_y</p:attrName>
                                        </p:attrNameLst>
                                      </p:cBhvr>
                                      <p:tavLst>
                                        <p:tav tm="0">
                                          <p:val>
                                            <p:strVal val="ppt_y"/>
                                          </p:val>
                                        </p:tav>
                                        <p:tav tm="100000">
                                          <p:val>
                                            <p:strVal val="ppt_y"/>
                                          </p:val>
                                        </p:tav>
                                      </p:tavLst>
                                    </p:anim>
                                    <p:set>
                                      <p:cBhvr>
                                        <p:cTn id="413" dur="1" fill="hold">
                                          <p:stCondLst>
                                            <p:cond delay="1999"/>
                                          </p:stCondLst>
                                        </p:cTn>
                                        <p:tgtEl>
                                          <p:spTgt spid="16"/>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2000"/>
                                        <p:tgtEl>
                                          <p:spTgt spid="31"/>
                                        </p:tgtEl>
                                        <p:attrNameLst>
                                          <p:attrName>ppt_x</p:attrName>
                                        </p:attrNameLst>
                                      </p:cBhvr>
                                      <p:tavLst>
                                        <p:tav tm="0">
                                          <p:val>
                                            <p:strVal val="ppt_x"/>
                                          </p:val>
                                        </p:tav>
                                        <p:tav tm="100000">
                                          <p:val>
                                            <p:strVal val="0-ppt_w/2"/>
                                          </p:val>
                                        </p:tav>
                                      </p:tavLst>
                                    </p:anim>
                                    <p:anim calcmode="lin" valueType="num">
                                      <p:cBhvr additive="base">
                                        <p:cTn id="416" dur="2000"/>
                                        <p:tgtEl>
                                          <p:spTgt spid="31"/>
                                        </p:tgtEl>
                                        <p:attrNameLst>
                                          <p:attrName>ppt_y</p:attrName>
                                        </p:attrNameLst>
                                      </p:cBhvr>
                                      <p:tavLst>
                                        <p:tav tm="0">
                                          <p:val>
                                            <p:strVal val="ppt_y"/>
                                          </p:val>
                                        </p:tav>
                                        <p:tav tm="100000">
                                          <p:val>
                                            <p:strVal val="ppt_y"/>
                                          </p:val>
                                        </p:tav>
                                      </p:tavLst>
                                    </p:anim>
                                    <p:set>
                                      <p:cBhvr>
                                        <p:cTn id="417" dur="1" fill="hold">
                                          <p:stCondLst>
                                            <p:cond delay="1999"/>
                                          </p:stCondLst>
                                        </p:cTn>
                                        <p:tgtEl>
                                          <p:spTgt spid="31"/>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2000"/>
                                        <p:tgtEl>
                                          <p:spTgt spid="32"/>
                                        </p:tgtEl>
                                        <p:attrNameLst>
                                          <p:attrName>ppt_x</p:attrName>
                                        </p:attrNameLst>
                                      </p:cBhvr>
                                      <p:tavLst>
                                        <p:tav tm="0">
                                          <p:val>
                                            <p:strVal val="ppt_x"/>
                                          </p:val>
                                        </p:tav>
                                        <p:tav tm="100000">
                                          <p:val>
                                            <p:strVal val="0-ppt_w/2"/>
                                          </p:val>
                                        </p:tav>
                                      </p:tavLst>
                                    </p:anim>
                                    <p:anim calcmode="lin" valueType="num">
                                      <p:cBhvr additive="base">
                                        <p:cTn id="420" dur="2000"/>
                                        <p:tgtEl>
                                          <p:spTgt spid="32"/>
                                        </p:tgtEl>
                                        <p:attrNameLst>
                                          <p:attrName>ppt_y</p:attrName>
                                        </p:attrNameLst>
                                      </p:cBhvr>
                                      <p:tavLst>
                                        <p:tav tm="0">
                                          <p:val>
                                            <p:strVal val="ppt_y"/>
                                          </p:val>
                                        </p:tav>
                                        <p:tav tm="100000">
                                          <p:val>
                                            <p:strVal val="ppt_y"/>
                                          </p:val>
                                        </p:tav>
                                      </p:tavLst>
                                    </p:anim>
                                    <p:set>
                                      <p:cBhvr>
                                        <p:cTn id="421" dur="1" fill="hold">
                                          <p:stCondLst>
                                            <p:cond delay="1999"/>
                                          </p:stCondLst>
                                        </p:cTn>
                                        <p:tgtEl>
                                          <p:spTgt spid="32"/>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2000"/>
                                        <p:tgtEl>
                                          <p:spTgt spid="33"/>
                                        </p:tgtEl>
                                        <p:attrNameLst>
                                          <p:attrName>ppt_x</p:attrName>
                                        </p:attrNameLst>
                                      </p:cBhvr>
                                      <p:tavLst>
                                        <p:tav tm="0">
                                          <p:val>
                                            <p:strVal val="ppt_x"/>
                                          </p:val>
                                        </p:tav>
                                        <p:tav tm="100000">
                                          <p:val>
                                            <p:strVal val="0-ppt_w/2"/>
                                          </p:val>
                                        </p:tav>
                                      </p:tavLst>
                                    </p:anim>
                                    <p:anim calcmode="lin" valueType="num">
                                      <p:cBhvr additive="base">
                                        <p:cTn id="424" dur="2000"/>
                                        <p:tgtEl>
                                          <p:spTgt spid="33"/>
                                        </p:tgtEl>
                                        <p:attrNameLst>
                                          <p:attrName>ppt_y</p:attrName>
                                        </p:attrNameLst>
                                      </p:cBhvr>
                                      <p:tavLst>
                                        <p:tav tm="0">
                                          <p:val>
                                            <p:strVal val="ppt_y"/>
                                          </p:val>
                                        </p:tav>
                                        <p:tav tm="100000">
                                          <p:val>
                                            <p:strVal val="ppt_y"/>
                                          </p:val>
                                        </p:tav>
                                      </p:tavLst>
                                    </p:anim>
                                    <p:set>
                                      <p:cBhvr>
                                        <p:cTn id="425" dur="1" fill="hold">
                                          <p:stCondLst>
                                            <p:cond delay="1999"/>
                                          </p:stCondLst>
                                        </p:cTn>
                                        <p:tgtEl>
                                          <p:spTgt spid="33"/>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2000"/>
                                        <p:tgtEl>
                                          <p:spTgt spid="34"/>
                                        </p:tgtEl>
                                        <p:attrNameLst>
                                          <p:attrName>ppt_x</p:attrName>
                                        </p:attrNameLst>
                                      </p:cBhvr>
                                      <p:tavLst>
                                        <p:tav tm="0">
                                          <p:val>
                                            <p:strVal val="ppt_x"/>
                                          </p:val>
                                        </p:tav>
                                        <p:tav tm="100000">
                                          <p:val>
                                            <p:strVal val="0-ppt_w/2"/>
                                          </p:val>
                                        </p:tav>
                                      </p:tavLst>
                                    </p:anim>
                                    <p:anim calcmode="lin" valueType="num">
                                      <p:cBhvr additive="base">
                                        <p:cTn id="428" dur="2000"/>
                                        <p:tgtEl>
                                          <p:spTgt spid="34"/>
                                        </p:tgtEl>
                                        <p:attrNameLst>
                                          <p:attrName>ppt_y</p:attrName>
                                        </p:attrNameLst>
                                      </p:cBhvr>
                                      <p:tavLst>
                                        <p:tav tm="0">
                                          <p:val>
                                            <p:strVal val="ppt_y"/>
                                          </p:val>
                                        </p:tav>
                                        <p:tav tm="100000">
                                          <p:val>
                                            <p:strVal val="ppt_y"/>
                                          </p:val>
                                        </p:tav>
                                      </p:tavLst>
                                    </p:anim>
                                    <p:set>
                                      <p:cBhvr>
                                        <p:cTn id="429" dur="1" fill="hold">
                                          <p:stCondLst>
                                            <p:cond delay="1999"/>
                                          </p:stCondLst>
                                        </p:cTn>
                                        <p:tgtEl>
                                          <p:spTgt spid="34"/>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2000"/>
                                        <p:tgtEl>
                                          <p:spTgt spid="35"/>
                                        </p:tgtEl>
                                        <p:attrNameLst>
                                          <p:attrName>ppt_x</p:attrName>
                                        </p:attrNameLst>
                                      </p:cBhvr>
                                      <p:tavLst>
                                        <p:tav tm="0">
                                          <p:val>
                                            <p:strVal val="ppt_x"/>
                                          </p:val>
                                        </p:tav>
                                        <p:tav tm="100000">
                                          <p:val>
                                            <p:strVal val="0-ppt_w/2"/>
                                          </p:val>
                                        </p:tav>
                                      </p:tavLst>
                                    </p:anim>
                                    <p:anim calcmode="lin" valueType="num">
                                      <p:cBhvr additive="base">
                                        <p:cTn id="432" dur="2000"/>
                                        <p:tgtEl>
                                          <p:spTgt spid="35"/>
                                        </p:tgtEl>
                                        <p:attrNameLst>
                                          <p:attrName>ppt_y</p:attrName>
                                        </p:attrNameLst>
                                      </p:cBhvr>
                                      <p:tavLst>
                                        <p:tav tm="0">
                                          <p:val>
                                            <p:strVal val="ppt_y"/>
                                          </p:val>
                                        </p:tav>
                                        <p:tav tm="100000">
                                          <p:val>
                                            <p:strVal val="ppt_y"/>
                                          </p:val>
                                        </p:tav>
                                      </p:tavLst>
                                    </p:anim>
                                    <p:set>
                                      <p:cBhvr>
                                        <p:cTn id="433" dur="1" fill="hold">
                                          <p:stCondLst>
                                            <p:cond delay="1999"/>
                                          </p:stCondLst>
                                        </p:cTn>
                                        <p:tgtEl>
                                          <p:spTgt spid="35"/>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2000"/>
                                        <p:tgtEl>
                                          <p:spTgt spid="36"/>
                                        </p:tgtEl>
                                        <p:attrNameLst>
                                          <p:attrName>ppt_x</p:attrName>
                                        </p:attrNameLst>
                                      </p:cBhvr>
                                      <p:tavLst>
                                        <p:tav tm="0">
                                          <p:val>
                                            <p:strVal val="ppt_x"/>
                                          </p:val>
                                        </p:tav>
                                        <p:tav tm="100000">
                                          <p:val>
                                            <p:strVal val="0-ppt_w/2"/>
                                          </p:val>
                                        </p:tav>
                                      </p:tavLst>
                                    </p:anim>
                                    <p:anim calcmode="lin" valueType="num">
                                      <p:cBhvr additive="base">
                                        <p:cTn id="436" dur="2000"/>
                                        <p:tgtEl>
                                          <p:spTgt spid="36"/>
                                        </p:tgtEl>
                                        <p:attrNameLst>
                                          <p:attrName>ppt_y</p:attrName>
                                        </p:attrNameLst>
                                      </p:cBhvr>
                                      <p:tavLst>
                                        <p:tav tm="0">
                                          <p:val>
                                            <p:strVal val="ppt_y"/>
                                          </p:val>
                                        </p:tav>
                                        <p:tav tm="100000">
                                          <p:val>
                                            <p:strVal val="ppt_y"/>
                                          </p:val>
                                        </p:tav>
                                      </p:tavLst>
                                    </p:anim>
                                    <p:set>
                                      <p:cBhvr>
                                        <p:cTn id="437" dur="1" fill="hold">
                                          <p:stCondLst>
                                            <p:cond delay="1999"/>
                                          </p:stCondLst>
                                        </p:cTn>
                                        <p:tgtEl>
                                          <p:spTgt spid="36"/>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2000"/>
                                        <p:tgtEl>
                                          <p:spTgt spid="37"/>
                                        </p:tgtEl>
                                        <p:attrNameLst>
                                          <p:attrName>ppt_x</p:attrName>
                                        </p:attrNameLst>
                                      </p:cBhvr>
                                      <p:tavLst>
                                        <p:tav tm="0">
                                          <p:val>
                                            <p:strVal val="ppt_x"/>
                                          </p:val>
                                        </p:tav>
                                        <p:tav tm="100000">
                                          <p:val>
                                            <p:strVal val="0-ppt_w/2"/>
                                          </p:val>
                                        </p:tav>
                                      </p:tavLst>
                                    </p:anim>
                                    <p:anim calcmode="lin" valueType="num">
                                      <p:cBhvr additive="base">
                                        <p:cTn id="440" dur="2000"/>
                                        <p:tgtEl>
                                          <p:spTgt spid="37"/>
                                        </p:tgtEl>
                                        <p:attrNameLst>
                                          <p:attrName>ppt_y</p:attrName>
                                        </p:attrNameLst>
                                      </p:cBhvr>
                                      <p:tavLst>
                                        <p:tav tm="0">
                                          <p:val>
                                            <p:strVal val="ppt_y"/>
                                          </p:val>
                                        </p:tav>
                                        <p:tav tm="100000">
                                          <p:val>
                                            <p:strVal val="ppt_y"/>
                                          </p:val>
                                        </p:tav>
                                      </p:tavLst>
                                    </p:anim>
                                    <p:set>
                                      <p:cBhvr>
                                        <p:cTn id="441" dur="1" fill="hold">
                                          <p:stCondLst>
                                            <p:cond delay="1999"/>
                                          </p:stCondLst>
                                        </p:cTn>
                                        <p:tgtEl>
                                          <p:spTgt spid="37"/>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2000"/>
                                        <p:tgtEl>
                                          <p:spTgt spid="38"/>
                                        </p:tgtEl>
                                        <p:attrNameLst>
                                          <p:attrName>ppt_x</p:attrName>
                                        </p:attrNameLst>
                                      </p:cBhvr>
                                      <p:tavLst>
                                        <p:tav tm="0">
                                          <p:val>
                                            <p:strVal val="ppt_x"/>
                                          </p:val>
                                        </p:tav>
                                        <p:tav tm="100000">
                                          <p:val>
                                            <p:strVal val="0-ppt_w/2"/>
                                          </p:val>
                                        </p:tav>
                                      </p:tavLst>
                                    </p:anim>
                                    <p:anim calcmode="lin" valueType="num">
                                      <p:cBhvr additive="base">
                                        <p:cTn id="444" dur="2000"/>
                                        <p:tgtEl>
                                          <p:spTgt spid="38"/>
                                        </p:tgtEl>
                                        <p:attrNameLst>
                                          <p:attrName>ppt_y</p:attrName>
                                        </p:attrNameLst>
                                      </p:cBhvr>
                                      <p:tavLst>
                                        <p:tav tm="0">
                                          <p:val>
                                            <p:strVal val="ppt_y"/>
                                          </p:val>
                                        </p:tav>
                                        <p:tav tm="100000">
                                          <p:val>
                                            <p:strVal val="ppt_y"/>
                                          </p:val>
                                        </p:tav>
                                      </p:tavLst>
                                    </p:anim>
                                    <p:set>
                                      <p:cBhvr>
                                        <p:cTn id="445" dur="1" fill="hold">
                                          <p:stCondLst>
                                            <p:cond delay="1999"/>
                                          </p:stCondLst>
                                        </p:cTn>
                                        <p:tgtEl>
                                          <p:spTgt spid="38"/>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2000"/>
                                        <p:tgtEl>
                                          <p:spTgt spid="39"/>
                                        </p:tgtEl>
                                        <p:attrNameLst>
                                          <p:attrName>ppt_x</p:attrName>
                                        </p:attrNameLst>
                                      </p:cBhvr>
                                      <p:tavLst>
                                        <p:tav tm="0">
                                          <p:val>
                                            <p:strVal val="ppt_x"/>
                                          </p:val>
                                        </p:tav>
                                        <p:tav tm="100000">
                                          <p:val>
                                            <p:strVal val="0-ppt_w/2"/>
                                          </p:val>
                                        </p:tav>
                                      </p:tavLst>
                                    </p:anim>
                                    <p:anim calcmode="lin" valueType="num">
                                      <p:cBhvr additive="base">
                                        <p:cTn id="448" dur="2000"/>
                                        <p:tgtEl>
                                          <p:spTgt spid="39"/>
                                        </p:tgtEl>
                                        <p:attrNameLst>
                                          <p:attrName>ppt_y</p:attrName>
                                        </p:attrNameLst>
                                      </p:cBhvr>
                                      <p:tavLst>
                                        <p:tav tm="0">
                                          <p:val>
                                            <p:strVal val="ppt_y"/>
                                          </p:val>
                                        </p:tav>
                                        <p:tav tm="100000">
                                          <p:val>
                                            <p:strVal val="ppt_y"/>
                                          </p:val>
                                        </p:tav>
                                      </p:tavLst>
                                    </p:anim>
                                    <p:set>
                                      <p:cBhvr>
                                        <p:cTn id="449" dur="1" fill="hold">
                                          <p:stCondLst>
                                            <p:cond delay="1999"/>
                                          </p:stCondLst>
                                        </p:cTn>
                                        <p:tgtEl>
                                          <p:spTgt spid="39"/>
                                        </p:tgtEl>
                                        <p:attrNameLst>
                                          <p:attrName>style.visibility</p:attrName>
                                        </p:attrNameLst>
                                      </p:cBhvr>
                                      <p:to>
                                        <p:strVal val="hidden"/>
                                      </p:to>
                                    </p:set>
                                  </p:childTnLst>
                                </p:cTn>
                              </p:par>
                              <p:par>
                                <p:cTn id="450" presetID="2" presetClass="exit" presetSubtype="8" fill="hold" grpId="2" nodeType="withEffect">
                                  <p:stCondLst>
                                    <p:cond delay="0"/>
                                  </p:stCondLst>
                                  <p:childTnLst>
                                    <p:anim calcmode="lin" valueType="num">
                                      <p:cBhvr additive="base">
                                        <p:cTn id="451" dur="2000"/>
                                        <p:tgtEl>
                                          <p:spTgt spid="40"/>
                                        </p:tgtEl>
                                        <p:attrNameLst>
                                          <p:attrName>ppt_x</p:attrName>
                                        </p:attrNameLst>
                                      </p:cBhvr>
                                      <p:tavLst>
                                        <p:tav tm="0">
                                          <p:val>
                                            <p:strVal val="ppt_x"/>
                                          </p:val>
                                        </p:tav>
                                        <p:tav tm="100000">
                                          <p:val>
                                            <p:strVal val="0-ppt_w/2"/>
                                          </p:val>
                                        </p:tav>
                                      </p:tavLst>
                                    </p:anim>
                                    <p:anim calcmode="lin" valueType="num">
                                      <p:cBhvr additive="base">
                                        <p:cTn id="452" dur="2000"/>
                                        <p:tgtEl>
                                          <p:spTgt spid="40"/>
                                        </p:tgtEl>
                                        <p:attrNameLst>
                                          <p:attrName>ppt_y</p:attrName>
                                        </p:attrNameLst>
                                      </p:cBhvr>
                                      <p:tavLst>
                                        <p:tav tm="0">
                                          <p:val>
                                            <p:strVal val="ppt_y"/>
                                          </p:val>
                                        </p:tav>
                                        <p:tav tm="100000">
                                          <p:val>
                                            <p:strVal val="ppt_y"/>
                                          </p:val>
                                        </p:tav>
                                      </p:tavLst>
                                    </p:anim>
                                    <p:set>
                                      <p:cBhvr>
                                        <p:cTn id="453" dur="1" fill="hold">
                                          <p:stCondLst>
                                            <p:cond delay="1999"/>
                                          </p:stCondLst>
                                        </p:cTn>
                                        <p:tgtEl>
                                          <p:spTgt spid="40"/>
                                        </p:tgtEl>
                                        <p:attrNameLst>
                                          <p:attrName>style.visibility</p:attrName>
                                        </p:attrNameLst>
                                      </p:cBhvr>
                                      <p:to>
                                        <p:strVal val="hidden"/>
                                      </p:to>
                                    </p:set>
                                  </p:childTnLst>
                                </p:cTn>
                              </p:par>
                              <p:par>
                                <p:cTn id="454" presetID="2" presetClass="exit" presetSubtype="8" fill="hold" grpId="2" nodeType="withEffect">
                                  <p:stCondLst>
                                    <p:cond delay="0"/>
                                  </p:stCondLst>
                                  <p:childTnLst>
                                    <p:anim calcmode="lin" valueType="num">
                                      <p:cBhvr additive="base">
                                        <p:cTn id="455" dur="2000"/>
                                        <p:tgtEl>
                                          <p:spTgt spid="41"/>
                                        </p:tgtEl>
                                        <p:attrNameLst>
                                          <p:attrName>ppt_x</p:attrName>
                                        </p:attrNameLst>
                                      </p:cBhvr>
                                      <p:tavLst>
                                        <p:tav tm="0">
                                          <p:val>
                                            <p:strVal val="ppt_x"/>
                                          </p:val>
                                        </p:tav>
                                        <p:tav tm="100000">
                                          <p:val>
                                            <p:strVal val="0-ppt_w/2"/>
                                          </p:val>
                                        </p:tav>
                                      </p:tavLst>
                                    </p:anim>
                                    <p:anim calcmode="lin" valueType="num">
                                      <p:cBhvr additive="base">
                                        <p:cTn id="456" dur="2000"/>
                                        <p:tgtEl>
                                          <p:spTgt spid="41"/>
                                        </p:tgtEl>
                                        <p:attrNameLst>
                                          <p:attrName>ppt_y</p:attrName>
                                        </p:attrNameLst>
                                      </p:cBhvr>
                                      <p:tavLst>
                                        <p:tav tm="0">
                                          <p:val>
                                            <p:strVal val="ppt_y"/>
                                          </p:val>
                                        </p:tav>
                                        <p:tav tm="100000">
                                          <p:val>
                                            <p:strVal val="ppt_y"/>
                                          </p:val>
                                        </p:tav>
                                      </p:tavLst>
                                    </p:anim>
                                    <p:set>
                                      <p:cBhvr>
                                        <p:cTn id="457" dur="1" fill="hold">
                                          <p:stCondLst>
                                            <p:cond delay="1999"/>
                                          </p:stCondLst>
                                        </p:cTn>
                                        <p:tgtEl>
                                          <p:spTgt spid="41"/>
                                        </p:tgtEl>
                                        <p:attrNameLst>
                                          <p:attrName>style.visibility</p:attrName>
                                        </p:attrNameLst>
                                      </p:cBhvr>
                                      <p:to>
                                        <p:strVal val="hidden"/>
                                      </p:to>
                                    </p:set>
                                  </p:childTnLst>
                                </p:cTn>
                              </p:par>
                              <p:par>
                                <p:cTn id="458" presetID="2" presetClass="exit" presetSubtype="8" fill="hold" grpId="2" nodeType="withEffect">
                                  <p:stCondLst>
                                    <p:cond delay="0"/>
                                  </p:stCondLst>
                                  <p:childTnLst>
                                    <p:anim calcmode="lin" valueType="num">
                                      <p:cBhvr additive="base">
                                        <p:cTn id="459" dur="2000"/>
                                        <p:tgtEl>
                                          <p:spTgt spid="42"/>
                                        </p:tgtEl>
                                        <p:attrNameLst>
                                          <p:attrName>ppt_x</p:attrName>
                                        </p:attrNameLst>
                                      </p:cBhvr>
                                      <p:tavLst>
                                        <p:tav tm="0">
                                          <p:val>
                                            <p:strVal val="ppt_x"/>
                                          </p:val>
                                        </p:tav>
                                        <p:tav tm="100000">
                                          <p:val>
                                            <p:strVal val="0-ppt_w/2"/>
                                          </p:val>
                                        </p:tav>
                                      </p:tavLst>
                                    </p:anim>
                                    <p:anim calcmode="lin" valueType="num">
                                      <p:cBhvr additive="base">
                                        <p:cTn id="460" dur="2000"/>
                                        <p:tgtEl>
                                          <p:spTgt spid="42"/>
                                        </p:tgtEl>
                                        <p:attrNameLst>
                                          <p:attrName>ppt_y</p:attrName>
                                        </p:attrNameLst>
                                      </p:cBhvr>
                                      <p:tavLst>
                                        <p:tav tm="0">
                                          <p:val>
                                            <p:strVal val="ppt_y"/>
                                          </p:val>
                                        </p:tav>
                                        <p:tav tm="100000">
                                          <p:val>
                                            <p:strVal val="ppt_y"/>
                                          </p:val>
                                        </p:tav>
                                      </p:tavLst>
                                    </p:anim>
                                    <p:set>
                                      <p:cBhvr>
                                        <p:cTn id="461" dur="1" fill="hold">
                                          <p:stCondLst>
                                            <p:cond delay="1999"/>
                                          </p:stCondLst>
                                        </p:cTn>
                                        <p:tgtEl>
                                          <p:spTgt spid="42"/>
                                        </p:tgtEl>
                                        <p:attrNameLst>
                                          <p:attrName>style.visibility</p:attrName>
                                        </p:attrNameLst>
                                      </p:cBhvr>
                                      <p:to>
                                        <p:strVal val="hidden"/>
                                      </p:to>
                                    </p:set>
                                  </p:childTnLst>
                                </p:cTn>
                              </p:par>
                              <p:par>
                                <p:cTn id="462" presetID="2" presetClass="exit" presetSubtype="8" fill="hold" grpId="2" nodeType="withEffect">
                                  <p:stCondLst>
                                    <p:cond delay="0"/>
                                  </p:stCondLst>
                                  <p:childTnLst>
                                    <p:anim calcmode="lin" valueType="num">
                                      <p:cBhvr additive="base">
                                        <p:cTn id="463" dur="2000"/>
                                        <p:tgtEl>
                                          <p:spTgt spid="43"/>
                                        </p:tgtEl>
                                        <p:attrNameLst>
                                          <p:attrName>ppt_x</p:attrName>
                                        </p:attrNameLst>
                                      </p:cBhvr>
                                      <p:tavLst>
                                        <p:tav tm="0">
                                          <p:val>
                                            <p:strVal val="ppt_x"/>
                                          </p:val>
                                        </p:tav>
                                        <p:tav tm="100000">
                                          <p:val>
                                            <p:strVal val="0-ppt_w/2"/>
                                          </p:val>
                                        </p:tav>
                                      </p:tavLst>
                                    </p:anim>
                                    <p:anim calcmode="lin" valueType="num">
                                      <p:cBhvr additive="base">
                                        <p:cTn id="464" dur="2000"/>
                                        <p:tgtEl>
                                          <p:spTgt spid="43"/>
                                        </p:tgtEl>
                                        <p:attrNameLst>
                                          <p:attrName>ppt_y</p:attrName>
                                        </p:attrNameLst>
                                      </p:cBhvr>
                                      <p:tavLst>
                                        <p:tav tm="0">
                                          <p:val>
                                            <p:strVal val="ppt_y"/>
                                          </p:val>
                                        </p:tav>
                                        <p:tav tm="100000">
                                          <p:val>
                                            <p:strVal val="ppt_y"/>
                                          </p:val>
                                        </p:tav>
                                      </p:tavLst>
                                    </p:anim>
                                    <p:set>
                                      <p:cBhvr>
                                        <p:cTn id="465" dur="1" fill="hold">
                                          <p:stCondLst>
                                            <p:cond delay="1999"/>
                                          </p:stCondLst>
                                        </p:cTn>
                                        <p:tgtEl>
                                          <p:spTgt spid="43"/>
                                        </p:tgtEl>
                                        <p:attrNameLst>
                                          <p:attrName>style.visibility</p:attrName>
                                        </p:attrNameLst>
                                      </p:cBhvr>
                                      <p:to>
                                        <p:strVal val="hidden"/>
                                      </p:to>
                                    </p:set>
                                  </p:childTnLst>
                                </p:cTn>
                              </p:par>
                              <p:par>
                                <p:cTn id="466" presetID="2" presetClass="exit" presetSubtype="8" fill="hold" grpId="2" nodeType="withEffect">
                                  <p:stCondLst>
                                    <p:cond delay="0"/>
                                  </p:stCondLst>
                                  <p:childTnLst>
                                    <p:anim calcmode="lin" valueType="num">
                                      <p:cBhvr additive="base">
                                        <p:cTn id="467" dur="2000"/>
                                        <p:tgtEl>
                                          <p:spTgt spid="44"/>
                                        </p:tgtEl>
                                        <p:attrNameLst>
                                          <p:attrName>ppt_x</p:attrName>
                                        </p:attrNameLst>
                                      </p:cBhvr>
                                      <p:tavLst>
                                        <p:tav tm="0">
                                          <p:val>
                                            <p:strVal val="ppt_x"/>
                                          </p:val>
                                        </p:tav>
                                        <p:tav tm="100000">
                                          <p:val>
                                            <p:strVal val="0-ppt_w/2"/>
                                          </p:val>
                                        </p:tav>
                                      </p:tavLst>
                                    </p:anim>
                                    <p:anim calcmode="lin" valueType="num">
                                      <p:cBhvr additive="base">
                                        <p:cTn id="468" dur="2000"/>
                                        <p:tgtEl>
                                          <p:spTgt spid="44"/>
                                        </p:tgtEl>
                                        <p:attrNameLst>
                                          <p:attrName>ppt_y</p:attrName>
                                        </p:attrNameLst>
                                      </p:cBhvr>
                                      <p:tavLst>
                                        <p:tav tm="0">
                                          <p:val>
                                            <p:strVal val="ppt_y"/>
                                          </p:val>
                                        </p:tav>
                                        <p:tav tm="100000">
                                          <p:val>
                                            <p:strVal val="ppt_y"/>
                                          </p:val>
                                        </p:tav>
                                      </p:tavLst>
                                    </p:anim>
                                    <p:set>
                                      <p:cBhvr>
                                        <p:cTn id="469" dur="1" fill="hold">
                                          <p:stCondLst>
                                            <p:cond delay="1999"/>
                                          </p:stCondLst>
                                        </p:cTn>
                                        <p:tgtEl>
                                          <p:spTgt spid="44"/>
                                        </p:tgtEl>
                                        <p:attrNameLst>
                                          <p:attrName>style.visibility</p:attrName>
                                        </p:attrNameLst>
                                      </p:cBhvr>
                                      <p:to>
                                        <p:strVal val="hidden"/>
                                      </p:to>
                                    </p:set>
                                  </p:childTnLst>
                                </p:cTn>
                              </p:par>
                              <p:par>
                                <p:cTn id="470" presetID="8" presetClass="emph" presetSubtype="0" fill="hold" grpId="3" nodeType="withEffect">
                                  <p:stCondLst>
                                    <p:cond delay="0"/>
                                  </p:stCondLst>
                                  <p:childTnLst>
                                    <p:animRot by="-21600000">
                                      <p:cBhvr>
                                        <p:cTn id="471" dur="2000" fill="hold"/>
                                        <p:tgtEl>
                                          <p:spTgt spid="4"/>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6"/>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8"/>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12"/>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14"/>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16"/>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31"/>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32"/>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33"/>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34"/>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35"/>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36"/>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37"/>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38"/>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39"/>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40"/>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41"/>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42"/>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43"/>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44"/>
                                        </p:tgtEl>
                                        <p:attrNameLst>
                                          <p:attrName>r</p:attrName>
                                        </p:attrNameLst>
                                      </p:cBhvr>
                                    </p:animRot>
                                  </p:childTnLst>
                                </p:cTn>
                              </p:par>
                              <p:par>
                                <p:cTn id="512" presetID="23" presetClass="entr" presetSubtype="288"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ppt_w</p:attrName>
                                        </p:attrNameLst>
                                      </p:cBhvr>
                                      <p:tavLst>
                                        <p:tav tm="0">
                                          <p:val>
                                            <p:strVal val="4/3*#ppt_w"/>
                                          </p:val>
                                        </p:tav>
                                        <p:tav tm="100000">
                                          <p:val>
                                            <p:strVal val="#ppt_w"/>
                                          </p:val>
                                        </p:tav>
                                      </p:tavLst>
                                    </p:anim>
                                    <p:anim calcmode="lin" valueType="num">
                                      <p:cBhvr>
                                        <p:cTn id="515" dur="2000" fill="hold"/>
                                        <p:tgtEl>
                                          <p:spTgt spid="2"/>
                                        </p:tgtEl>
                                        <p:attrNameLst>
                                          <p:attrName>ppt_h</p:attrName>
                                        </p:attrNameLst>
                                      </p:cBhvr>
                                      <p:tavLst>
                                        <p:tav tm="0">
                                          <p:val>
                                            <p:strVal val="4/3*#ppt_h"/>
                                          </p:val>
                                        </p:tav>
                                        <p:tav tm="100000">
                                          <p:val>
                                            <p:strVal val="#ppt_h"/>
                                          </p:val>
                                        </p:tav>
                                      </p:tavLst>
                                    </p:anim>
                                  </p:childTnLst>
                                </p:cTn>
                              </p:par>
                              <p:par>
                                <p:cTn id="516" presetID="16" presetClass="entr" presetSubtype="37" fill="hold" nodeType="withEffect">
                                  <p:stCondLst>
                                    <p:cond delay="0"/>
                                  </p:stCondLst>
                                  <p:childTnLst>
                                    <p:set>
                                      <p:cBhvr>
                                        <p:cTn id="517" dur="1" fill="hold">
                                          <p:stCondLst>
                                            <p:cond delay="0"/>
                                          </p:stCondLst>
                                        </p:cTn>
                                        <p:tgtEl>
                                          <p:spTgt spid="2"/>
                                        </p:tgtEl>
                                        <p:attrNameLst>
                                          <p:attrName>style.visibility</p:attrName>
                                        </p:attrNameLst>
                                      </p:cBhvr>
                                      <p:to>
                                        <p:strVal val="visible"/>
                                      </p:to>
                                    </p:set>
                                    <p:animEffect transition="in" filter="barn(outVertical)">
                                      <p:cBhvr>
                                        <p:cTn id="5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RTY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5" name="44 Imagen" descr="Imagen1ui8.png"/>
          <p:cNvPicPr>
            <a:picLocks noChangeAspect="1"/>
          </p:cNvPicPr>
          <p:nvPr/>
        </p:nvPicPr>
        <p:blipFill>
          <a:blip r:embed="rId3" cstate="print">
            <a:grayscl/>
          </a:blip>
          <a:stretch>
            <a:fillRect/>
          </a:stretch>
        </p:blipFill>
        <p:spPr>
          <a:xfrm rot="10002515">
            <a:off x="4479142" y="-121563"/>
            <a:ext cx="1646341" cy="1869855"/>
          </a:xfrm>
          <a:prstGeom prst="rect">
            <a:avLst/>
          </a:prstGeom>
        </p:spPr>
      </p:pic>
      <p:pic>
        <p:nvPicPr>
          <p:cNvPr id="46" name="45 Imagen" descr="Imagen1ui8.png"/>
          <p:cNvPicPr>
            <a:picLocks noChangeAspect="1"/>
          </p:cNvPicPr>
          <p:nvPr/>
        </p:nvPicPr>
        <p:blipFill>
          <a:blip r:embed="rId4" cstate="print">
            <a:grayscl/>
          </a:blip>
          <a:stretch>
            <a:fillRect/>
          </a:stretch>
        </p:blipFill>
        <p:spPr>
          <a:xfrm rot="12041433" flipH="1">
            <a:off x="2680116" y="-55414"/>
            <a:ext cx="1617479" cy="1717525"/>
          </a:xfrm>
          <a:prstGeom prst="rect">
            <a:avLst/>
          </a:prstGeom>
        </p:spPr>
      </p:pic>
      <p:pic>
        <p:nvPicPr>
          <p:cNvPr id="47" name="46 Imagen" descr="Imagen1ui8.png"/>
          <p:cNvPicPr>
            <a:picLocks noChangeAspect="1"/>
          </p:cNvPicPr>
          <p:nvPr/>
        </p:nvPicPr>
        <p:blipFill>
          <a:blip r:embed="rId3" cstate="print">
            <a:grayscl/>
          </a:blip>
          <a:stretch>
            <a:fillRect/>
          </a:stretch>
        </p:blipFill>
        <p:spPr>
          <a:xfrm rot="10002515">
            <a:off x="4479138" y="708695"/>
            <a:ext cx="1646341" cy="1869855"/>
          </a:xfrm>
          <a:prstGeom prst="rect">
            <a:avLst/>
          </a:prstGeom>
        </p:spPr>
      </p:pic>
      <p:pic>
        <p:nvPicPr>
          <p:cNvPr id="48" name="47 Imagen" descr="Imagen1ui8.png"/>
          <p:cNvPicPr>
            <a:picLocks noChangeAspect="1"/>
          </p:cNvPicPr>
          <p:nvPr/>
        </p:nvPicPr>
        <p:blipFill>
          <a:blip r:embed="rId4" cstate="print">
            <a:grayscl/>
          </a:blip>
          <a:stretch>
            <a:fillRect/>
          </a:stretch>
        </p:blipFill>
        <p:spPr>
          <a:xfrm rot="12041433" flipH="1">
            <a:off x="2608680" y="1052479"/>
            <a:ext cx="1617479" cy="1717525"/>
          </a:xfrm>
          <a:prstGeom prst="rect">
            <a:avLst/>
          </a:prstGeom>
        </p:spPr>
      </p:pic>
      <p:pic>
        <p:nvPicPr>
          <p:cNvPr id="49" name="48 Imagen" descr="Imagen1ui8.png"/>
          <p:cNvPicPr>
            <a:picLocks noChangeAspect="1"/>
          </p:cNvPicPr>
          <p:nvPr/>
        </p:nvPicPr>
        <p:blipFill>
          <a:blip r:embed="rId3" cstate="print">
            <a:grayscl/>
          </a:blip>
          <a:stretch>
            <a:fillRect/>
          </a:stretch>
        </p:blipFill>
        <p:spPr>
          <a:xfrm rot="10002515">
            <a:off x="4479130" y="1859844"/>
            <a:ext cx="1646341" cy="1869855"/>
          </a:xfrm>
          <a:prstGeom prst="rect">
            <a:avLst/>
          </a:prstGeom>
        </p:spPr>
      </p:pic>
      <p:pic>
        <p:nvPicPr>
          <p:cNvPr id="50" name="49 Imagen" descr="Imagen1ui8.png"/>
          <p:cNvPicPr>
            <a:picLocks noChangeAspect="1"/>
          </p:cNvPicPr>
          <p:nvPr/>
        </p:nvPicPr>
        <p:blipFill>
          <a:blip r:embed="rId4" cstate="print">
            <a:grayscl/>
          </a:blip>
          <a:stretch>
            <a:fillRect/>
          </a:stretch>
        </p:blipFill>
        <p:spPr>
          <a:xfrm rot="12041433" flipH="1">
            <a:off x="2608672" y="2203628"/>
            <a:ext cx="1617479" cy="1717525"/>
          </a:xfrm>
          <a:prstGeom prst="rect">
            <a:avLst/>
          </a:prstGeom>
        </p:spPr>
      </p:pic>
      <p:pic>
        <p:nvPicPr>
          <p:cNvPr id="51" name="50 Imagen" descr="Imagen1ui8.png"/>
          <p:cNvPicPr>
            <a:picLocks noChangeAspect="1"/>
          </p:cNvPicPr>
          <p:nvPr/>
        </p:nvPicPr>
        <p:blipFill>
          <a:blip r:embed="rId3" cstate="print">
            <a:grayscl/>
          </a:blip>
          <a:stretch>
            <a:fillRect/>
          </a:stretch>
        </p:blipFill>
        <p:spPr>
          <a:xfrm rot="10002515">
            <a:off x="4407698" y="2851835"/>
            <a:ext cx="1646341" cy="1869855"/>
          </a:xfrm>
          <a:prstGeom prst="rect">
            <a:avLst/>
          </a:prstGeom>
        </p:spPr>
      </p:pic>
      <p:pic>
        <p:nvPicPr>
          <p:cNvPr id="52" name="51 Imagen" descr="Imagen1ui8.png"/>
          <p:cNvPicPr>
            <a:picLocks noChangeAspect="1"/>
          </p:cNvPicPr>
          <p:nvPr/>
        </p:nvPicPr>
        <p:blipFill>
          <a:blip r:embed="rId4" cstate="print">
            <a:grayscl/>
          </a:blip>
          <a:stretch>
            <a:fillRect/>
          </a:stretch>
        </p:blipFill>
        <p:spPr>
          <a:xfrm rot="12041433" flipH="1">
            <a:off x="2537240" y="3195619"/>
            <a:ext cx="1617479" cy="1717525"/>
          </a:xfrm>
          <a:prstGeom prst="rect">
            <a:avLst/>
          </a:prstGeom>
        </p:spPr>
      </p:pic>
      <p:pic>
        <p:nvPicPr>
          <p:cNvPr id="53" name="52 Imagen" descr="Imagen1ui8.png"/>
          <p:cNvPicPr>
            <a:picLocks noChangeAspect="1"/>
          </p:cNvPicPr>
          <p:nvPr/>
        </p:nvPicPr>
        <p:blipFill>
          <a:blip r:embed="rId3" cstate="print">
            <a:grayscl/>
          </a:blip>
          <a:stretch>
            <a:fillRect/>
          </a:stretch>
        </p:blipFill>
        <p:spPr>
          <a:xfrm rot="10002515">
            <a:off x="4407692" y="3931545"/>
            <a:ext cx="1646341" cy="1869855"/>
          </a:xfrm>
          <a:prstGeom prst="rect">
            <a:avLst/>
          </a:prstGeom>
        </p:spPr>
      </p:pic>
      <p:pic>
        <p:nvPicPr>
          <p:cNvPr id="54" name="53 Imagen" descr="Imagen1ui8.png"/>
          <p:cNvPicPr>
            <a:picLocks noChangeAspect="1"/>
          </p:cNvPicPr>
          <p:nvPr/>
        </p:nvPicPr>
        <p:blipFill>
          <a:blip r:embed="rId4" cstate="print">
            <a:grayscl/>
          </a:blip>
          <a:stretch>
            <a:fillRect/>
          </a:stretch>
        </p:blipFill>
        <p:spPr>
          <a:xfrm rot="12041433" flipH="1">
            <a:off x="2608679" y="4087990"/>
            <a:ext cx="1617479" cy="1717525"/>
          </a:xfrm>
          <a:prstGeom prst="rect">
            <a:avLst/>
          </a:prstGeom>
        </p:spPr>
      </p:pic>
      <p:sp>
        <p:nvSpPr>
          <p:cNvPr id="13" name="12 Rectángulo"/>
          <p:cNvSpPr/>
          <p:nvPr/>
        </p:nvSpPr>
        <p:spPr>
          <a:xfrm>
            <a:off x="-357254" y="0"/>
            <a:ext cx="9501254" cy="571502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6"/>
                                        </p:tgtEl>
                                        <p:attrNameLst>
                                          <p:attrName>style.visibility</p:attrName>
                                        </p:attrNameLst>
                                      </p:cBhvr>
                                      <p:to>
                                        <p:strVal val="visible"/>
                                      </p:to>
                                    </p:set>
                                    <p:anim calcmode="lin" valueType="num">
                                      <p:cBhvr additive="base">
                                        <p:cTn id="9" dur="2000" fill="hold"/>
                                        <p:tgtEl>
                                          <p:spTgt spid="46"/>
                                        </p:tgtEl>
                                        <p:attrNameLst>
                                          <p:attrName>ppt_x</p:attrName>
                                        </p:attrNameLst>
                                      </p:cBhvr>
                                      <p:tavLst>
                                        <p:tav tm="0">
                                          <p:val>
                                            <p:strVal val="#ppt_x"/>
                                          </p:val>
                                        </p:tav>
                                        <p:tav tm="100000">
                                          <p:val>
                                            <p:strVal val="#ppt_x"/>
                                          </p:val>
                                        </p:tav>
                                      </p:tavLst>
                                    </p:anim>
                                    <p:anim calcmode="lin" valueType="num">
                                      <p:cBhvr additive="base">
                                        <p:cTn id="10" dur="2000" fill="hold"/>
                                        <p:tgtEl>
                                          <p:spTgt spid="46"/>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8"/>
                                        </p:tgtEl>
                                        <p:attrNameLst>
                                          <p:attrName>style.visibility</p:attrName>
                                        </p:attrNameLst>
                                      </p:cBhvr>
                                      <p:to>
                                        <p:strVal val="visible"/>
                                      </p:to>
                                    </p:set>
                                    <p:anim calcmode="lin" valueType="num">
                                      <p:cBhvr additive="base">
                                        <p:cTn id="13" dur="2000" fill="hold"/>
                                        <p:tgtEl>
                                          <p:spTgt spid="48"/>
                                        </p:tgtEl>
                                        <p:attrNameLst>
                                          <p:attrName>ppt_x</p:attrName>
                                        </p:attrNameLst>
                                      </p:cBhvr>
                                      <p:tavLst>
                                        <p:tav tm="0">
                                          <p:val>
                                            <p:strVal val="#ppt_x"/>
                                          </p:val>
                                        </p:tav>
                                        <p:tav tm="100000">
                                          <p:val>
                                            <p:strVal val="#ppt_x"/>
                                          </p:val>
                                        </p:tav>
                                      </p:tavLst>
                                    </p:anim>
                                    <p:anim calcmode="lin" valueType="num">
                                      <p:cBhvr additive="base">
                                        <p:cTn id="14" dur="2000" fill="hold"/>
                                        <p:tgtEl>
                                          <p:spTgt spid="4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additive="base">
                                        <p:cTn id="17" dur="2000" fill="hold"/>
                                        <p:tgtEl>
                                          <p:spTgt spid="50"/>
                                        </p:tgtEl>
                                        <p:attrNameLst>
                                          <p:attrName>ppt_x</p:attrName>
                                        </p:attrNameLst>
                                      </p:cBhvr>
                                      <p:tavLst>
                                        <p:tav tm="0">
                                          <p:val>
                                            <p:strVal val="#ppt_x"/>
                                          </p:val>
                                        </p:tav>
                                        <p:tav tm="100000">
                                          <p:val>
                                            <p:strVal val="#ppt_x"/>
                                          </p:val>
                                        </p:tav>
                                      </p:tavLst>
                                    </p:anim>
                                    <p:anim calcmode="lin" valueType="num">
                                      <p:cBhvr additive="base">
                                        <p:cTn id="18" dur="2000" fill="hold"/>
                                        <p:tgtEl>
                                          <p:spTgt spid="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2000" fill="hold"/>
                                        <p:tgtEl>
                                          <p:spTgt spid="52"/>
                                        </p:tgtEl>
                                        <p:attrNameLst>
                                          <p:attrName>ppt_x</p:attrName>
                                        </p:attrNameLst>
                                      </p:cBhvr>
                                      <p:tavLst>
                                        <p:tav tm="0">
                                          <p:val>
                                            <p:strVal val="#ppt_x"/>
                                          </p:val>
                                        </p:tav>
                                        <p:tav tm="100000">
                                          <p:val>
                                            <p:strVal val="#ppt_x"/>
                                          </p:val>
                                        </p:tav>
                                      </p:tavLst>
                                    </p:anim>
                                    <p:anim calcmode="lin" valueType="num">
                                      <p:cBhvr additive="base">
                                        <p:cTn id="22" dur="2000" fill="hold"/>
                                        <p:tgtEl>
                                          <p:spTgt spid="5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additive="base">
                                        <p:cTn id="25" dur="2000" fill="hold"/>
                                        <p:tgtEl>
                                          <p:spTgt spid="54"/>
                                        </p:tgtEl>
                                        <p:attrNameLst>
                                          <p:attrName>ppt_x</p:attrName>
                                        </p:attrNameLst>
                                      </p:cBhvr>
                                      <p:tavLst>
                                        <p:tav tm="0">
                                          <p:val>
                                            <p:strVal val="#ppt_x"/>
                                          </p:val>
                                        </p:tav>
                                        <p:tav tm="100000">
                                          <p:val>
                                            <p:strVal val="#ppt_x"/>
                                          </p:val>
                                        </p:tav>
                                      </p:tavLst>
                                    </p:anim>
                                    <p:anim calcmode="lin" valueType="num">
                                      <p:cBhvr additive="base">
                                        <p:cTn id="26" dur="2000" fill="hold"/>
                                        <p:tgtEl>
                                          <p:spTgt spid="54"/>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46"/>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48"/>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50"/>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2"/>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54"/>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2000" fill="hold"/>
                                        <p:tgtEl>
                                          <p:spTgt spid="45"/>
                                        </p:tgtEl>
                                        <p:attrNameLst>
                                          <p:attrName>ppt_x</p:attrName>
                                        </p:attrNameLst>
                                      </p:cBhvr>
                                      <p:tavLst>
                                        <p:tav tm="0">
                                          <p:val>
                                            <p:strVal val="#ppt_x"/>
                                          </p:val>
                                        </p:tav>
                                        <p:tav tm="100000">
                                          <p:val>
                                            <p:strVal val="#ppt_x"/>
                                          </p:val>
                                        </p:tav>
                                      </p:tavLst>
                                    </p:anim>
                                    <p:anim calcmode="lin" valueType="num">
                                      <p:cBhvr additive="base">
                                        <p:cTn id="40" dur="2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2000" fill="hold"/>
                                        <p:tgtEl>
                                          <p:spTgt spid="47"/>
                                        </p:tgtEl>
                                        <p:attrNameLst>
                                          <p:attrName>ppt_x</p:attrName>
                                        </p:attrNameLst>
                                      </p:cBhvr>
                                      <p:tavLst>
                                        <p:tav tm="0">
                                          <p:val>
                                            <p:strVal val="#ppt_x"/>
                                          </p:val>
                                        </p:tav>
                                        <p:tav tm="100000">
                                          <p:val>
                                            <p:strVal val="#ppt_x"/>
                                          </p:val>
                                        </p:tav>
                                      </p:tavLst>
                                    </p:anim>
                                    <p:anim calcmode="lin" valueType="num">
                                      <p:cBhvr additive="base">
                                        <p:cTn id="44" dur="200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2000" fill="hold"/>
                                        <p:tgtEl>
                                          <p:spTgt spid="49"/>
                                        </p:tgtEl>
                                        <p:attrNameLst>
                                          <p:attrName>ppt_x</p:attrName>
                                        </p:attrNameLst>
                                      </p:cBhvr>
                                      <p:tavLst>
                                        <p:tav tm="0">
                                          <p:val>
                                            <p:strVal val="#ppt_x"/>
                                          </p:val>
                                        </p:tav>
                                        <p:tav tm="100000">
                                          <p:val>
                                            <p:strVal val="#ppt_x"/>
                                          </p:val>
                                        </p:tav>
                                      </p:tavLst>
                                    </p:anim>
                                    <p:anim calcmode="lin" valueType="num">
                                      <p:cBhvr additive="base">
                                        <p:cTn id="48" dur="2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2000" fill="hold"/>
                                        <p:tgtEl>
                                          <p:spTgt spid="51"/>
                                        </p:tgtEl>
                                        <p:attrNameLst>
                                          <p:attrName>ppt_x</p:attrName>
                                        </p:attrNameLst>
                                      </p:cBhvr>
                                      <p:tavLst>
                                        <p:tav tm="0">
                                          <p:val>
                                            <p:strVal val="#ppt_x"/>
                                          </p:val>
                                        </p:tav>
                                        <p:tav tm="100000">
                                          <p:val>
                                            <p:strVal val="#ppt_x"/>
                                          </p:val>
                                        </p:tav>
                                      </p:tavLst>
                                    </p:anim>
                                    <p:anim calcmode="lin" valueType="num">
                                      <p:cBhvr additive="base">
                                        <p:cTn id="52" dur="20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additive="base">
                                        <p:cTn id="55" dur="2000" fill="hold"/>
                                        <p:tgtEl>
                                          <p:spTgt spid="53"/>
                                        </p:tgtEl>
                                        <p:attrNameLst>
                                          <p:attrName>ppt_x</p:attrName>
                                        </p:attrNameLst>
                                      </p:cBhvr>
                                      <p:tavLst>
                                        <p:tav tm="0">
                                          <p:val>
                                            <p:strVal val="#ppt_x"/>
                                          </p:val>
                                        </p:tav>
                                        <p:tav tm="100000">
                                          <p:val>
                                            <p:strVal val="#ppt_x"/>
                                          </p:val>
                                        </p:tav>
                                      </p:tavLst>
                                    </p:anim>
                                    <p:anim calcmode="lin" valueType="num">
                                      <p:cBhvr additive="base">
                                        <p:cTn id="56" dur="2000" fill="hold"/>
                                        <p:tgtEl>
                                          <p:spTgt spid="53"/>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2000" fill="hold"/>
                                        <p:tgtEl>
                                          <p:spTgt spid="4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47"/>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49"/>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5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53"/>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45"/>
                                        </p:tgtEl>
                                        <p:attrNameLst>
                                          <p:attrName>ppt_x</p:attrName>
                                        </p:attrNameLst>
                                      </p:cBhvr>
                                      <p:tavLst>
                                        <p:tav tm="0">
                                          <p:val>
                                            <p:strVal val="ppt_x"/>
                                          </p:val>
                                        </p:tav>
                                        <p:tav tm="100000">
                                          <p:val>
                                            <p:strVal val="ppt_x"/>
                                          </p:val>
                                        </p:tav>
                                      </p:tavLst>
                                    </p:anim>
                                    <p:anim calcmode="lin" valueType="num">
                                      <p:cBhvr additive="base">
                                        <p:cTn id="70" dur="2000"/>
                                        <p:tgtEl>
                                          <p:spTgt spid="45"/>
                                        </p:tgtEl>
                                        <p:attrNameLst>
                                          <p:attrName>ppt_y</p:attrName>
                                        </p:attrNameLst>
                                      </p:cBhvr>
                                      <p:tavLst>
                                        <p:tav tm="0">
                                          <p:val>
                                            <p:strVal val="ppt_y"/>
                                          </p:val>
                                        </p:tav>
                                        <p:tav tm="100000">
                                          <p:val>
                                            <p:strVal val="1+ppt_h/2"/>
                                          </p:val>
                                        </p:tav>
                                      </p:tavLst>
                                    </p:anim>
                                    <p:set>
                                      <p:cBhvr>
                                        <p:cTn id="71" dur="1" fill="hold">
                                          <p:stCondLst>
                                            <p:cond delay="1999"/>
                                          </p:stCondLst>
                                        </p:cTn>
                                        <p:tgtEl>
                                          <p:spTgt spid="45"/>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46"/>
                                        </p:tgtEl>
                                        <p:attrNameLst>
                                          <p:attrName>ppt_x</p:attrName>
                                        </p:attrNameLst>
                                      </p:cBhvr>
                                      <p:tavLst>
                                        <p:tav tm="0">
                                          <p:val>
                                            <p:strVal val="ppt_x"/>
                                          </p:val>
                                        </p:tav>
                                        <p:tav tm="100000">
                                          <p:val>
                                            <p:strVal val="ppt_x"/>
                                          </p:val>
                                        </p:tav>
                                      </p:tavLst>
                                    </p:anim>
                                    <p:anim calcmode="lin" valueType="num">
                                      <p:cBhvr additive="base">
                                        <p:cTn id="74" dur="2000"/>
                                        <p:tgtEl>
                                          <p:spTgt spid="46"/>
                                        </p:tgtEl>
                                        <p:attrNameLst>
                                          <p:attrName>ppt_y</p:attrName>
                                        </p:attrNameLst>
                                      </p:cBhvr>
                                      <p:tavLst>
                                        <p:tav tm="0">
                                          <p:val>
                                            <p:strVal val="ppt_y"/>
                                          </p:val>
                                        </p:tav>
                                        <p:tav tm="100000">
                                          <p:val>
                                            <p:strVal val="1+ppt_h/2"/>
                                          </p:val>
                                        </p:tav>
                                      </p:tavLst>
                                    </p:anim>
                                    <p:set>
                                      <p:cBhvr>
                                        <p:cTn id="75" dur="1" fill="hold">
                                          <p:stCondLst>
                                            <p:cond delay="1999"/>
                                          </p:stCondLst>
                                        </p:cTn>
                                        <p:tgtEl>
                                          <p:spTgt spid="46"/>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47"/>
                                        </p:tgtEl>
                                        <p:attrNameLst>
                                          <p:attrName>ppt_x</p:attrName>
                                        </p:attrNameLst>
                                      </p:cBhvr>
                                      <p:tavLst>
                                        <p:tav tm="0">
                                          <p:val>
                                            <p:strVal val="ppt_x"/>
                                          </p:val>
                                        </p:tav>
                                        <p:tav tm="100000">
                                          <p:val>
                                            <p:strVal val="ppt_x"/>
                                          </p:val>
                                        </p:tav>
                                      </p:tavLst>
                                    </p:anim>
                                    <p:anim calcmode="lin" valueType="num">
                                      <p:cBhvr additive="base">
                                        <p:cTn id="78" dur="2000"/>
                                        <p:tgtEl>
                                          <p:spTgt spid="47"/>
                                        </p:tgtEl>
                                        <p:attrNameLst>
                                          <p:attrName>ppt_y</p:attrName>
                                        </p:attrNameLst>
                                      </p:cBhvr>
                                      <p:tavLst>
                                        <p:tav tm="0">
                                          <p:val>
                                            <p:strVal val="ppt_y"/>
                                          </p:val>
                                        </p:tav>
                                        <p:tav tm="100000">
                                          <p:val>
                                            <p:strVal val="1+ppt_h/2"/>
                                          </p:val>
                                        </p:tav>
                                      </p:tavLst>
                                    </p:anim>
                                    <p:set>
                                      <p:cBhvr>
                                        <p:cTn id="79" dur="1" fill="hold">
                                          <p:stCondLst>
                                            <p:cond delay="1999"/>
                                          </p:stCondLst>
                                        </p:cTn>
                                        <p:tgtEl>
                                          <p:spTgt spid="47"/>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48"/>
                                        </p:tgtEl>
                                        <p:attrNameLst>
                                          <p:attrName>ppt_x</p:attrName>
                                        </p:attrNameLst>
                                      </p:cBhvr>
                                      <p:tavLst>
                                        <p:tav tm="0">
                                          <p:val>
                                            <p:strVal val="ppt_x"/>
                                          </p:val>
                                        </p:tav>
                                        <p:tav tm="100000">
                                          <p:val>
                                            <p:strVal val="ppt_x"/>
                                          </p:val>
                                        </p:tav>
                                      </p:tavLst>
                                    </p:anim>
                                    <p:anim calcmode="lin" valueType="num">
                                      <p:cBhvr additive="base">
                                        <p:cTn id="82" dur="2000"/>
                                        <p:tgtEl>
                                          <p:spTgt spid="48"/>
                                        </p:tgtEl>
                                        <p:attrNameLst>
                                          <p:attrName>ppt_y</p:attrName>
                                        </p:attrNameLst>
                                      </p:cBhvr>
                                      <p:tavLst>
                                        <p:tav tm="0">
                                          <p:val>
                                            <p:strVal val="ppt_y"/>
                                          </p:val>
                                        </p:tav>
                                        <p:tav tm="100000">
                                          <p:val>
                                            <p:strVal val="1+ppt_h/2"/>
                                          </p:val>
                                        </p:tav>
                                      </p:tavLst>
                                    </p:anim>
                                    <p:set>
                                      <p:cBhvr>
                                        <p:cTn id="83" dur="1" fill="hold">
                                          <p:stCondLst>
                                            <p:cond delay="1999"/>
                                          </p:stCondLst>
                                        </p:cTn>
                                        <p:tgtEl>
                                          <p:spTgt spid="48"/>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49"/>
                                        </p:tgtEl>
                                        <p:attrNameLst>
                                          <p:attrName>ppt_x</p:attrName>
                                        </p:attrNameLst>
                                      </p:cBhvr>
                                      <p:tavLst>
                                        <p:tav tm="0">
                                          <p:val>
                                            <p:strVal val="ppt_x"/>
                                          </p:val>
                                        </p:tav>
                                        <p:tav tm="100000">
                                          <p:val>
                                            <p:strVal val="ppt_x"/>
                                          </p:val>
                                        </p:tav>
                                      </p:tavLst>
                                    </p:anim>
                                    <p:anim calcmode="lin" valueType="num">
                                      <p:cBhvr additive="base">
                                        <p:cTn id="86" dur="2000"/>
                                        <p:tgtEl>
                                          <p:spTgt spid="49"/>
                                        </p:tgtEl>
                                        <p:attrNameLst>
                                          <p:attrName>ppt_y</p:attrName>
                                        </p:attrNameLst>
                                      </p:cBhvr>
                                      <p:tavLst>
                                        <p:tav tm="0">
                                          <p:val>
                                            <p:strVal val="ppt_y"/>
                                          </p:val>
                                        </p:tav>
                                        <p:tav tm="100000">
                                          <p:val>
                                            <p:strVal val="1+ppt_h/2"/>
                                          </p:val>
                                        </p:tav>
                                      </p:tavLst>
                                    </p:anim>
                                    <p:set>
                                      <p:cBhvr>
                                        <p:cTn id="87" dur="1" fill="hold">
                                          <p:stCondLst>
                                            <p:cond delay="1999"/>
                                          </p:stCondLst>
                                        </p:cTn>
                                        <p:tgtEl>
                                          <p:spTgt spid="49"/>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50"/>
                                        </p:tgtEl>
                                        <p:attrNameLst>
                                          <p:attrName>ppt_x</p:attrName>
                                        </p:attrNameLst>
                                      </p:cBhvr>
                                      <p:tavLst>
                                        <p:tav tm="0">
                                          <p:val>
                                            <p:strVal val="ppt_x"/>
                                          </p:val>
                                        </p:tav>
                                        <p:tav tm="100000">
                                          <p:val>
                                            <p:strVal val="ppt_x"/>
                                          </p:val>
                                        </p:tav>
                                      </p:tavLst>
                                    </p:anim>
                                    <p:anim calcmode="lin" valueType="num">
                                      <p:cBhvr additive="base">
                                        <p:cTn id="90" dur="2000"/>
                                        <p:tgtEl>
                                          <p:spTgt spid="50"/>
                                        </p:tgtEl>
                                        <p:attrNameLst>
                                          <p:attrName>ppt_y</p:attrName>
                                        </p:attrNameLst>
                                      </p:cBhvr>
                                      <p:tavLst>
                                        <p:tav tm="0">
                                          <p:val>
                                            <p:strVal val="ppt_y"/>
                                          </p:val>
                                        </p:tav>
                                        <p:tav tm="100000">
                                          <p:val>
                                            <p:strVal val="1+ppt_h/2"/>
                                          </p:val>
                                        </p:tav>
                                      </p:tavLst>
                                    </p:anim>
                                    <p:set>
                                      <p:cBhvr>
                                        <p:cTn id="91" dur="1" fill="hold">
                                          <p:stCondLst>
                                            <p:cond delay="1999"/>
                                          </p:stCondLst>
                                        </p:cTn>
                                        <p:tgtEl>
                                          <p:spTgt spid="50"/>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51"/>
                                        </p:tgtEl>
                                        <p:attrNameLst>
                                          <p:attrName>ppt_x</p:attrName>
                                        </p:attrNameLst>
                                      </p:cBhvr>
                                      <p:tavLst>
                                        <p:tav tm="0">
                                          <p:val>
                                            <p:strVal val="ppt_x"/>
                                          </p:val>
                                        </p:tav>
                                        <p:tav tm="100000">
                                          <p:val>
                                            <p:strVal val="ppt_x"/>
                                          </p:val>
                                        </p:tav>
                                      </p:tavLst>
                                    </p:anim>
                                    <p:anim calcmode="lin" valueType="num">
                                      <p:cBhvr additive="base">
                                        <p:cTn id="94" dur="2000"/>
                                        <p:tgtEl>
                                          <p:spTgt spid="51"/>
                                        </p:tgtEl>
                                        <p:attrNameLst>
                                          <p:attrName>ppt_y</p:attrName>
                                        </p:attrNameLst>
                                      </p:cBhvr>
                                      <p:tavLst>
                                        <p:tav tm="0">
                                          <p:val>
                                            <p:strVal val="ppt_y"/>
                                          </p:val>
                                        </p:tav>
                                        <p:tav tm="100000">
                                          <p:val>
                                            <p:strVal val="1+ppt_h/2"/>
                                          </p:val>
                                        </p:tav>
                                      </p:tavLst>
                                    </p:anim>
                                    <p:set>
                                      <p:cBhvr>
                                        <p:cTn id="95" dur="1" fill="hold">
                                          <p:stCondLst>
                                            <p:cond delay="1999"/>
                                          </p:stCondLst>
                                        </p:cTn>
                                        <p:tgtEl>
                                          <p:spTgt spid="51"/>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2"/>
                                        </p:tgtEl>
                                        <p:attrNameLst>
                                          <p:attrName>ppt_x</p:attrName>
                                        </p:attrNameLst>
                                      </p:cBhvr>
                                      <p:tavLst>
                                        <p:tav tm="0">
                                          <p:val>
                                            <p:strVal val="ppt_x"/>
                                          </p:val>
                                        </p:tav>
                                        <p:tav tm="100000">
                                          <p:val>
                                            <p:strVal val="ppt_x"/>
                                          </p:val>
                                        </p:tav>
                                      </p:tavLst>
                                    </p:anim>
                                    <p:anim calcmode="lin" valueType="num">
                                      <p:cBhvr additive="base">
                                        <p:cTn id="98" dur="2000"/>
                                        <p:tgtEl>
                                          <p:spTgt spid="52"/>
                                        </p:tgtEl>
                                        <p:attrNameLst>
                                          <p:attrName>ppt_y</p:attrName>
                                        </p:attrNameLst>
                                      </p:cBhvr>
                                      <p:tavLst>
                                        <p:tav tm="0">
                                          <p:val>
                                            <p:strVal val="ppt_y"/>
                                          </p:val>
                                        </p:tav>
                                        <p:tav tm="100000">
                                          <p:val>
                                            <p:strVal val="1+ppt_h/2"/>
                                          </p:val>
                                        </p:tav>
                                      </p:tavLst>
                                    </p:anim>
                                    <p:set>
                                      <p:cBhvr>
                                        <p:cTn id="99" dur="1" fill="hold">
                                          <p:stCondLst>
                                            <p:cond delay="1999"/>
                                          </p:stCondLst>
                                        </p:cTn>
                                        <p:tgtEl>
                                          <p:spTgt spid="52"/>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53"/>
                                        </p:tgtEl>
                                        <p:attrNameLst>
                                          <p:attrName>ppt_x</p:attrName>
                                        </p:attrNameLst>
                                      </p:cBhvr>
                                      <p:tavLst>
                                        <p:tav tm="0">
                                          <p:val>
                                            <p:strVal val="ppt_x"/>
                                          </p:val>
                                        </p:tav>
                                        <p:tav tm="100000">
                                          <p:val>
                                            <p:strVal val="ppt_x"/>
                                          </p:val>
                                        </p:tav>
                                      </p:tavLst>
                                    </p:anim>
                                    <p:anim calcmode="lin" valueType="num">
                                      <p:cBhvr additive="base">
                                        <p:cTn id="102" dur="2000"/>
                                        <p:tgtEl>
                                          <p:spTgt spid="53"/>
                                        </p:tgtEl>
                                        <p:attrNameLst>
                                          <p:attrName>ppt_y</p:attrName>
                                        </p:attrNameLst>
                                      </p:cBhvr>
                                      <p:tavLst>
                                        <p:tav tm="0">
                                          <p:val>
                                            <p:strVal val="ppt_y"/>
                                          </p:val>
                                        </p:tav>
                                        <p:tav tm="100000">
                                          <p:val>
                                            <p:strVal val="1+ppt_h/2"/>
                                          </p:val>
                                        </p:tav>
                                      </p:tavLst>
                                    </p:anim>
                                    <p:set>
                                      <p:cBhvr>
                                        <p:cTn id="103" dur="1" fill="hold">
                                          <p:stCondLst>
                                            <p:cond delay="1999"/>
                                          </p:stCondLst>
                                        </p:cTn>
                                        <p:tgtEl>
                                          <p:spTgt spid="53"/>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54"/>
                                        </p:tgtEl>
                                        <p:attrNameLst>
                                          <p:attrName>ppt_x</p:attrName>
                                        </p:attrNameLst>
                                      </p:cBhvr>
                                      <p:tavLst>
                                        <p:tav tm="0">
                                          <p:val>
                                            <p:strVal val="ppt_x"/>
                                          </p:val>
                                        </p:tav>
                                        <p:tav tm="100000">
                                          <p:val>
                                            <p:strVal val="ppt_x"/>
                                          </p:val>
                                        </p:tav>
                                      </p:tavLst>
                                    </p:anim>
                                    <p:anim calcmode="lin" valueType="num">
                                      <p:cBhvr additive="base">
                                        <p:cTn id="106" dur="2000"/>
                                        <p:tgtEl>
                                          <p:spTgt spid="54"/>
                                        </p:tgtEl>
                                        <p:attrNameLst>
                                          <p:attrName>ppt_y</p:attrName>
                                        </p:attrNameLst>
                                      </p:cBhvr>
                                      <p:tavLst>
                                        <p:tav tm="0">
                                          <p:val>
                                            <p:strVal val="ppt_y"/>
                                          </p:val>
                                        </p:tav>
                                        <p:tav tm="100000">
                                          <p:val>
                                            <p:strVal val="1+ppt_h/2"/>
                                          </p:val>
                                        </p:tav>
                                      </p:tavLst>
                                    </p:anim>
                                    <p:set>
                                      <p:cBhvr>
                                        <p:cTn id="107" dur="1" fill="hold">
                                          <p:stCondLst>
                                            <p:cond delay="1999"/>
                                          </p:stCondLst>
                                        </p:cTn>
                                        <p:tgtEl>
                                          <p:spTgt spid="54"/>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6"/>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48"/>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50"/>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52"/>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54"/>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45"/>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47"/>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9"/>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1"/>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5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MDGHM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0800000">
            <a:off x="4692" y="2625329"/>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11309112">
            <a:off x="17602" y="2235681"/>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9792166">
            <a:off x="214126" y="3070709"/>
            <a:ext cx="1702462" cy="2881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2210121">
            <a:off x="211562" y="1813779"/>
            <a:ext cx="1750925" cy="26715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8802575">
            <a:off x="597163" y="3445676"/>
            <a:ext cx="1546059" cy="256239"/>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840872">
            <a:off x="470710" y="1471319"/>
            <a:ext cx="1703757" cy="26908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3559110">
            <a:off x="971511" y="1063236"/>
            <a:ext cx="1107008" cy="31880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4306455">
            <a:off x="1415935" y="788174"/>
            <a:ext cx="968645" cy="34150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5191360">
            <a:off x="1902869" y="615001"/>
            <a:ext cx="796315" cy="322144"/>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5508930">
            <a:off x="2415087" y="442722"/>
            <a:ext cx="573888" cy="25084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508930">
            <a:off x="2876621" y="235536"/>
            <a:ext cx="491551" cy="23561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3490885" y="82651"/>
            <a:ext cx="244502" cy="19507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7860363">
            <a:off x="910216" y="3946074"/>
            <a:ext cx="1090048" cy="2799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7222199">
            <a:off x="1363936" y="4195289"/>
            <a:ext cx="931451" cy="2667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6741561">
            <a:off x="1859618" y="4367953"/>
            <a:ext cx="753023" cy="26925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6312939">
            <a:off x="2259953" y="4560485"/>
            <a:ext cx="619498" cy="23840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312939">
            <a:off x="2704466" y="4800840"/>
            <a:ext cx="469444" cy="194121"/>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flipV="1">
            <a:off x="3136320" y="4836743"/>
            <a:ext cx="334021" cy="2433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0800000">
            <a:off x="2576428" y="2625327"/>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1309112">
            <a:off x="2589338" y="2235680"/>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9792166">
            <a:off x="2785862" y="3070707"/>
            <a:ext cx="1702462" cy="2881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2210121">
            <a:off x="2783298" y="1813777"/>
            <a:ext cx="1750925" cy="26715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8802575">
            <a:off x="3168899" y="3445674"/>
            <a:ext cx="1546059" cy="256239"/>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2840872">
            <a:off x="3042446" y="1471318"/>
            <a:ext cx="1703757" cy="26908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3559110">
            <a:off x="3543247" y="1063234"/>
            <a:ext cx="1107008" cy="31880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4306455">
            <a:off x="3987671" y="788172"/>
            <a:ext cx="968645" cy="34150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5191360">
            <a:off x="4474605" y="615000"/>
            <a:ext cx="796315" cy="322144"/>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5508930">
            <a:off x="4986823" y="442721"/>
            <a:ext cx="573888" cy="25084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508930">
            <a:off x="5448357" y="235535"/>
            <a:ext cx="491551" cy="23561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6062621" y="82650"/>
            <a:ext cx="244502" cy="19507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7860363">
            <a:off x="3481952" y="3946073"/>
            <a:ext cx="1090048" cy="2799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7222199">
            <a:off x="3935672" y="4195288"/>
            <a:ext cx="931451" cy="2667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6741561">
            <a:off x="4431354" y="4367952"/>
            <a:ext cx="753023" cy="26925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6312939">
            <a:off x="4831689" y="4560483"/>
            <a:ext cx="619498" cy="23840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312939">
            <a:off x="5276202" y="4800839"/>
            <a:ext cx="469444" cy="194121"/>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flipV="1">
            <a:off x="5708056" y="4836741"/>
            <a:ext cx="334021" cy="2433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10800000">
            <a:off x="5407440" y="2625327"/>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11309112">
            <a:off x="5420350" y="2235680"/>
            <a:ext cx="1822216" cy="280326"/>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9792166">
            <a:off x="5616874" y="3070707"/>
            <a:ext cx="1702462" cy="2881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12210121">
            <a:off x="5614310" y="1813777"/>
            <a:ext cx="1750925" cy="26715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8802575">
            <a:off x="5999911" y="3445674"/>
            <a:ext cx="1546059" cy="256239"/>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12840872">
            <a:off x="5873458" y="1471318"/>
            <a:ext cx="1703757" cy="26908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13559110">
            <a:off x="6374259" y="1063234"/>
            <a:ext cx="1107008" cy="318800"/>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4306455">
            <a:off x="6818683" y="788172"/>
            <a:ext cx="968645" cy="34150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5191360">
            <a:off x="7305617" y="615000"/>
            <a:ext cx="796315" cy="322144"/>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5508930">
            <a:off x="7817835" y="442721"/>
            <a:ext cx="573888" cy="250848"/>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508930">
            <a:off x="8279369" y="235535"/>
            <a:ext cx="491551" cy="23561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7860363">
            <a:off x="6312964" y="3946073"/>
            <a:ext cx="1090048" cy="2799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7222199">
            <a:off x="6766684" y="4195288"/>
            <a:ext cx="931451" cy="26676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6741561">
            <a:off x="7262366" y="4367952"/>
            <a:ext cx="753023" cy="26925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6312939">
            <a:off x="7662701" y="4560483"/>
            <a:ext cx="619498" cy="238405"/>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6312939">
            <a:off x="8107214" y="4800839"/>
            <a:ext cx="469444" cy="194121"/>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312939" flipV="1">
            <a:off x="8539068" y="4836741"/>
            <a:ext cx="334021" cy="243312"/>
          </a:xfrm>
          <a:prstGeom prst="flowChartTerminator">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6" name="55 Imagen" descr="cooltext284185336694545.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21021660">
            <a:off x="1054602" y="3488081"/>
            <a:ext cx="1625364" cy="788055"/>
          </a:xfrm>
          <a:prstGeom prst="rect">
            <a:avLst/>
          </a:prstGeom>
        </p:spPr>
      </p:pic>
      <p:sp>
        <p:nvSpPr>
          <p:cNvPr id="57" name="56 Rectángulo"/>
          <p:cNvSpPr/>
          <p:nvPr/>
        </p:nvSpPr>
        <p:spPr>
          <a:xfrm>
            <a:off x="-357254" y="0"/>
            <a:ext cx="9501254" cy="5357832"/>
          </a:xfrm>
          <a:prstGeom prst="rect">
            <a:avLst/>
          </a:prstGeom>
          <a:gradFill flip="none" rotWithShape="1">
            <a:gsLst>
              <a:gs pos="44000">
                <a:schemeClr val="tx1"/>
              </a:gs>
              <a:gs pos="25000">
                <a:srgbClr val="21D6E0"/>
              </a:gs>
              <a:gs pos="75000">
                <a:srgbClr val="0087E6"/>
              </a:gs>
              <a:gs pos="100000">
                <a:srgbClr val="005CBF"/>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1+#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1+#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1+#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1+#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1+#ppt_w/2"/>
                                          </p:val>
                                        </p:tav>
                                        <p:tav tm="100000">
                                          <p:val>
                                            <p:strVal val="#ppt_x"/>
                                          </p:val>
                                        </p:tav>
                                      </p:tavLst>
                                    </p:anim>
                                    <p:anim calcmode="lin" valueType="num">
                                      <p:cBhvr additive="base">
                                        <p:cTn id="154" dur="2000" fill="hold"/>
                                        <p:tgtEl>
                                          <p:spTgt spid="39"/>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1+#ppt_w/2"/>
                                          </p:val>
                                        </p:tav>
                                        <p:tav tm="100000">
                                          <p:val>
                                            <p:strVal val="#ppt_x"/>
                                          </p:val>
                                        </p:tav>
                                      </p:tavLst>
                                    </p:anim>
                                    <p:anim calcmode="lin" valueType="num">
                                      <p:cBhvr additive="base">
                                        <p:cTn id="158" dur="2000" fill="hold"/>
                                        <p:tgtEl>
                                          <p:spTgt spid="40"/>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1+#ppt_w/2"/>
                                          </p:val>
                                        </p:tav>
                                        <p:tav tm="100000">
                                          <p:val>
                                            <p:strVal val="#ppt_x"/>
                                          </p:val>
                                        </p:tav>
                                      </p:tavLst>
                                    </p:anim>
                                    <p:anim calcmode="lin" valueType="num">
                                      <p:cBhvr additive="base">
                                        <p:cTn id="162" dur="2000" fill="hold"/>
                                        <p:tgtEl>
                                          <p:spTgt spid="41"/>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1+#ppt_w/2"/>
                                          </p:val>
                                        </p:tav>
                                        <p:tav tm="100000">
                                          <p:val>
                                            <p:strVal val="#ppt_x"/>
                                          </p:val>
                                        </p:tav>
                                      </p:tavLst>
                                    </p:anim>
                                    <p:anim calcmode="lin" valueType="num">
                                      <p:cBhvr additive="base">
                                        <p:cTn id="166" dur="2000" fill="hold"/>
                                        <p:tgtEl>
                                          <p:spTgt spid="42"/>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1+#ppt_w/2"/>
                                          </p:val>
                                        </p:tav>
                                        <p:tav tm="100000">
                                          <p:val>
                                            <p:strVal val="#ppt_x"/>
                                          </p:val>
                                        </p:tav>
                                      </p:tavLst>
                                    </p:anim>
                                    <p:anim calcmode="lin" valueType="num">
                                      <p:cBhvr additive="base">
                                        <p:cTn id="170" dur="2000" fill="hold"/>
                                        <p:tgtEl>
                                          <p:spTgt spid="43"/>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1+#ppt_w/2"/>
                                          </p:val>
                                        </p:tav>
                                        <p:tav tm="100000">
                                          <p:val>
                                            <p:strVal val="#ppt_x"/>
                                          </p:val>
                                        </p:tav>
                                      </p:tavLst>
                                    </p:anim>
                                    <p:anim calcmode="lin" valueType="num">
                                      <p:cBhvr additive="base">
                                        <p:cTn id="174" dur="2000" fill="hold"/>
                                        <p:tgtEl>
                                          <p:spTgt spid="44"/>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1+#ppt_w/2"/>
                                          </p:val>
                                        </p:tav>
                                        <p:tav tm="100000">
                                          <p:val>
                                            <p:strVal val="#ppt_x"/>
                                          </p:val>
                                        </p:tav>
                                      </p:tavLst>
                                    </p:anim>
                                    <p:anim calcmode="lin" valueType="num">
                                      <p:cBhvr additive="base">
                                        <p:cTn id="178" dur="2000" fill="hold"/>
                                        <p:tgtEl>
                                          <p:spTgt spid="45"/>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1+#ppt_w/2"/>
                                          </p:val>
                                        </p:tav>
                                        <p:tav tm="100000">
                                          <p:val>
                                            <p:strVal val="#ppt_x"/>
                                          </p:val>
                                        </p:tav>
                                      </p:tavLst>
                                    </p:anim>
                                    <p:anim calcmode="lin" valueType="num">
                                      <p:cBhvr additive="base">
                                        <p:cTn id="182" dur="2000" fill="hold"/>
                                        <p:tgtEl>
                                          <p:spTgt spid="46"/>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1+#ppt_w/2"/>
                                          </p:val>
                                        </p:tav>
                                        <p:tav tm="100000">
                                          <p:val>
                                            <p:strVal val="#ppt_x"/>
                                          </p:val>
                                        </p:tav>
                                      </p:tavLst>
                                    </p:anim>
                                    <p:anim calcmode="lin" valueType="num">
                                      <p:cBhvr additive="base">
                                        <p:cTn id="190" dur="2000" fill="hold"/>
                                        <p:tgtEl>
                                          <p:spTgt spid="48"/>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1+#ppt_w/2"/>
                                          </p:val>
                                        </p:tav>
                                        <p:tav tm="100000">
                                          <p:val>
                                            <p:strVal val="#ppt_x"/>
                                          </p:val>
                                        </p:tav>
                                      </p:tavLst>
                                    </p:anim>
                                    <p:anim calcmode="lin" valueType="num">
                                      <p:cBhvr additive="base">
                                        <p:cTn id="194" dur="2000" fill="hold"/>
                                        <p:tgtEl>
                                          <p:spTgt spid="49"/>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1+#ppt_w/2"/>
                                          </p:val>
                                        </p:tav>
                                        <p:tav tm="100000">
                                          <p:val>
                                            <p:strVal val="#ppt_x"/>
                                          </p:val>
                                        </p:tav>
                                      </p:tavLst>
                                    </p:anim>
                                    <p:anim calcmode="lin" valueType="num">
                                      <p:cBhvr additive="base">
                                        <p:cTn id="198" dur="2000" fill="hold"/>
                                        <p:tgtEl>
                                          <p:spTgt spid="50"/>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1+#ppt_w/2"/>
                                          </p:val>
                                        </p:tav>
                                        <p:tav tm="100000">
                                          <p:val>
                                            <p:strVal val="#ppt_x"/>
                                          </p:val>
                                        </p:tav>
                                      </p:tavLst>
                                    </p:anim>
                                    <p:anim calcmode="lin" valueType="num">
                                      <p:cBhvr additive="base">
                                        <p:cTn id="202" dur="2000" fill="hold"/>
                                        <p:tgtEl>
                                          <p:spTgt spid="51"/>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1+#ppt_w/2"/>
                                          </p:val>
                                        </p:tav>
                                        <p:tav tm="100000">
                                          <p:val>
                                            <p:strVal val="#ppt_x"/>
                                          </p:val>
                                        </p:tav>
                                      </p:tavLst>
                                    </p:anim>
                                    <p:anim calcmode="lin" valueType="num">
                                      <p:cBhvr additive="base">
                                        <p:cTn id="206" dur="2000" fill="hold"/>
                                        <p:tgtEl>
                                          <p:spTgt spid="52"/>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1+#ppt_w/2"/>
                                          </p:val>
                                        </p:tav>
                                        <p:tav tm="100000">
                                          <p:val>
                                            <p:strVal val="#ppt_x"/>
                                          </p:val>
                                        </p:tav>
                                      </p:tavLst>
                                    </p:anim>
                                    <p:anim calcmode="lin" valueType="num">
                                      <p:cBhvr additive="base">
                                        <p:cTn id="210" dur="2000" fill="hold"/>
                                        <p:tgtEl>
                                          <p:spTgt spid="53"/>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1+#ppt_w/2"/>
                                          </p:val>
                                        </p:tav>
                                        <p:tav tm="100000">
                                          <p:val>
                                            <p:strVal val="#ppt_x"/>
                                          </p:val>
                                        </p:tav>
                                      </p:tavLst>
                                    </p:anim>
                                    <p:anim calcmode="lin" valueType="num">
                                      <p:cBhvr additive="base">
                                        <p:cTn id="214" dur="2000" fill="hold"/>
                                        <p:tgtEl>
                                          <p:spTgt spid="54"/>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1+#ppt_w/2"/>
                                          </p:val>
                                        </p:tav>
                                        <p:tav tm="100000">
                                          <p:val>
                                            <p:strVal val="#ppt_x"/>
                                          </p:val>
                                        </p:tav>
                                      </p:tavLst>
                                    </p:anim>
                                    <p:anim calcmode="lin" valueType="num">
                                      <p:cBhvr additive="base">
                                        <p:cTn id="218" dur="2000" fill="hold"/>
                                        <p:tgtEl>
                                          <p:spTgt spid="55"/>
                                        </p:tgtEl>
                                        <p:attrNameLst>
                                          <p:attrName>ppt_y</p:attrName>
                                        </p:attrNameLst>
                                      </p:cBhvr>
                                      <p:tavLst>
                                        <p:tav tm="0">
                                          <p:val>
                                            <p:strVal val="#ppt_y"/>
                                          </p:val>
                                        </p:tav>
                                        <p:tav tm="100000">
                                          <p:val>
                                            <p:strVal val="#ppt_y"/>
                                          </p:val>
                                        </p:tav>
                                      </p:tavLst>
                                    </p:anim>
                                  </p:childTnLst>
                                </p:cTn>
                              </p:par>
                              <p:par>
                                <p:cTn id="219" presetID="8" presetClass="emph" presetSubtype="0" fill="hold" grpId="1" nodeType="withEffect">
                                  <p:stCondLst>
                                    <p:cond delay="0"/>
                                  </p:stCondLst>
                                  <p:childTnLst>
                                    <p:animRot by="21600000">
                                      <p:cBhvr>
                                        <p:cTn id="220" dur="2000" fill="hold"/>
                                        <p:tgtEl>
                                          <p:spTgt spid="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4"/>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5"/>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6"/>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7"/>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8"/>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9"/>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0"/>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2"/>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7"/>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8"/>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9"/>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0"/>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1"/>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2"/>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3"/>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4"/>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5"/>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6"/>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7"/>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8"/>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9"/>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0"/>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2"/>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3"/>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4"/>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5"/>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6"/>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7"/>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8"/>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9"/>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40"/>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1"/>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2"/>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3"/>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4"/>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5"/>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6"/>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7"/>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8"/>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9"/>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50"/>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1"/>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2"/>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3"/>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4"/>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5"/>
                                        </p:tgtEl>
                                        <p:attrNameLst>
                                          <p:attrName>r</p:attrName>
                                        </p:attrNameLst>
                                      </p:cBhvr>
                                    </p:animRot>
                                  </p:childTnLst>
                                </p:cTn>
                              </p:par>
                            </p:childTnLst>
                          </p:cTn>
                        </p:par>
                        <p:par>
                          <p:cTn id="325" fill="hold">
                            <p:stCondLst>
                              <p:cond delay="2000"/>
                            </p:stCondLst>
                            <p:childTnLst>
                              <p:par>
                                <p:cTn id="326" presetID="2" presetClass="exit" presetSubtype="2" fill="hold" grpId="2" nodeType="afterEffect">
                                  <p:stCondLst>
                                    <p:cond delay="0"/>
                                  </p:stCondLst>
                                  <p:childTnLst>
                                    <p:anim calcmode="lin" valueType="num">
                                      <p:cBhvr additive="base">
                                        <p:cTn id="327" dur="2000"/>
                                        <p:tgtEl>
                                          <p:spTgt spid="3"/>
                                        </p:tgtEl>
                                        <p:attrNameLst>
                                          <p:attrName>ppt_x</p:attrName>
                                        </p:attrNameLst>
                                      </p:cBhvr>
                                      <p:tavLst>
                                        <p:tav tm="0">
                                          <p:val>
                                            <p:strVal val="ppt_x"/>
                                          </p:val>
                                        </p:tav>
                                        <p:tav tm="100000">
                                          <p:val>
                                            <p:strVal val="1+ppt_w/2"/>
                                          </p:val>
                                        </p:tav>
                                      </p:tavLst>
                                    </p:anim>
                                    <p:anim calcmode="lin" valueType="num">
                                      <p:cBhvr additive="base">
                                        <p:cTn id="328" dur="2000"/>
                                        <p:tgtEl>
                                          <p:spTgt spid="3"/>
                                        </p:tgtEl>
                                        <p:attrNameLst>
                                          <p:attrName>ppt_y</p:attrName>
                                        </p:attrNameLst>
                                      </p:cBhvr>
                                      <p:tavLst>
                                        <p:tav tm="0">
                                          <p:val>
                                            <p:strVal val="ppt_y"/>
                                          </p:val>
                                        </p:tav>
                                        <p:tav tm="100000">
                                          <p:val>
                                            <p:strVal val="ppt_y"/>
                                          </p:val>
                                        </p:tav>
                                      </p:tavLst>
                                    </p:anim>
                                    <p:set>
                                      <p:cBhvr>
                                        <p:cTn id="329" dur="1" fill="hold">
                                          <p:stCondLst>
                                            <p:cond delay="1999"/>
                                          </p:stCondLst>
                                        </p:cTn>
                                        <p:tgtEl>
                                          <p:spTgt spid="3"/>
                                        </p:tgtEl>
                                        <p:attrNameLst>
                                          <p:attrName>style.visibility</p:attrName>
                                        </p:attrNameLst>
                                      </p:cBhvr>
                                      <p:to>
                                        <p:strVal val="hidden"/>
                                      </p:to>
                                    </p:set>
                                  </p:childTnLst>
                                </p:cTn>
                              </p:par>
                              <p:par>
                                <p:cTn id="330" presetID="2" presetClass="exit" presetSubtype="2" fill="hold" grpId="2" nodeType="withEffect">
                                  <p:stCondLst>
                                    <p:cond delay="0"/>
                                  </p:stCondLst>
                                  <p:childTnLst>
                                    <p:anim calcmode="lin" valueType="num">
                                      <p:cBhvr additive="base">
                                        <p:cTn id="331" dur="2000"/>
                                        <p:tgtEl>
                                          <p:spTgt spid="4"/>
                                        </p:tgtEl>
                                        <p:attrNameLst>
                                          <p:attrName>ppt_x</p:attrName>
                                        </p:attrNameLst>
                                      </p:cBhvr>
                                      <p:tavLst>
                                        <p:tav tm="0">
                                          <p:val>
                                            <p:strVal val="ppt_x"/>
                                          </p:val>
                                        </p:tav>
                                        <p:tav tm="100000">
                                          <p:val>
                                            <p:strVal val="1+ppt_w/2"/>
                                          </p:val>
                                        </p:tav>
                                      </p:tavLst>
                                    </p:anim>
                                    <p:anim calcmode="lin" valueType="num">
                                      <p:cBhvr additive="base">
                                        <p:cTn id="332" dur="2000"/>
                                        <p:tgtEl>
                                          <p:spTgt spid="4"/>
                                        </p:tgtEl>
                                        <p:attrNameLst>
                                          <p:attrName>ppt_y</p:attrName>
                                        </p:attrNameLst>
                                      </p:cBhvr>
                                      <p:tavLst>
                                        <p:tav tm="0">
                                          <p:val>
                                            <p:strVal val="ppt_y"/>
                                          </p:val>
                                        </p:tav>
                                        <p:tav tm="100000">
                                          <p:val>
                                            <p:strVal val="ppt_y"/>
                                          </p:val>
                                        </p:tav>
                                      </p:tavLst>
                                    </p:anim>
                                    <p:set>
                                      <p:cBhvr>
                                        <p:cTn id="333" dur="1" fill="hold">
                                          <p:stCondLst>
                                            <p:cond delay="1999"/>
                                          </p:stCondLst>
                                        </p:cTn>
                                        <p:tgtEl>
                                          <p:spTgt spid="4"/>
                                        </p:tgtEl>
                                        <p:attrNameLst>
                                          <p:attrName>style.visibility</p:attrName>
                                        </p:attrNameLst>
                                      </p:cBhvr>
                                      <p:to>
                                        <p:strVal val="hidden"/>
                                      </p:to>
                                    </p:set>
                                  </p:childTnLst>
                                </p:cTn>
                              </p:par>
                              <p:par>
                                <p:cTn id="334" presetID="2" presetClass="exit" presetSubtype="2" fill="hold" grpId="2" nodeType="withEffect">
                                  <p:stCondLst>
                                    <p:cond delay="0"/>
                                  </p:stCondLst>
                                  <p:childTnLst>
                                    <p:anim calcmode="lin" valueType="num">
                                      <p:cBhvr additive="base">
                                        <p:cTn id="335" dur="2000"/>
                                        <p:tgtEl>
                                          <p:spTgt spid="5"/>
                                        </p:tgtEl>
                                        <p:attrNameLst>
                                          <p:attrName>ppt_x</p:attrName>
                                        </p:attrNameLst>
                                      </p:cBhvr>
                                      <p:tavLst>
                                        <p:tav tm="0">
                                          <p:val>
                                            <p:strVal val="ppt_x"/>
                                          </p:val>
                                        </p:tav>
                                        <p:tav tm="100000">
                                          <p:val>
                                            <p:strVal val="1+ppt_w/2"/>
                                          </p:val>
                                        </p:tav>
                                      </p:tavLst>
                                    </p:anim>
                                    <p:anim calcmode="lin" valueType="num">
                                      <p:cBhvr additive="base">
                                        <p:cTn id="336" dur="2000"/>
                                        <p:tgtEl>
                                          <p:spTgt spid="5"/>
                                        </p:tgtEl>
                                        <p:attrNameLst>
                                          <p:attrName>ppt_y</p:attrName>
                                        </p:attrNameLst>
                                      </p:cBhvr>
                                      <p:tavLst>
                                        <p:tav tm="0">
                                          <p:val>
                                            <p:strVal val="ppt_y"/>
                                          </p:val>
                                        </p:tav>
                                        <p:tav tm="100000">
                                          <p:val>
                                            <p:strVal val="ppt_y"/>
                                          </p:val>
                                        </p:tav>
                                      </p:tavLst>
                                    </p:anim>
                                    <p:set>
                                      <p:cBhvr>
                                        <p:cTn id="337" dur="1" fill="hold">
                                          <p:stCondLst>
                                            <p:cond delay="1999"/>
                                          </p:stCondLst>
                                        </p:cTn>
                                        <p:tgtEl>
                                          <p:spTgt spid="5"/>
                                        </p:tgtEl>
                                        <p:attrNameLst>
                                          <p:attrName>style.visibility</p:attrName>
                                        </p:attrNameLst>
                                      </p:cBhvr>
                                      <p:to>
                                        <p:strVal val="hidden"/>
                                      </p:to>
                                    </p:set>
                                  </p:childTnLst>
                                </p:cTn>
                              </p:par>
                              <p:par>
                                <p:cTn id="338" presetID="2" presetClass="exit" presetSubtype="2" fill="hold" grpId="2" nodeType="withEffect">
                                  <p:stCondLst>
                                    <p:cond delay="0"/>
                                  </p:stCondLst>
                                  <p:childTnLst>
                                    <p:anim calcmode="lin" valueType="num">
                                      <p:cBhvr additive="base">
                                        <p:cTn id="339" dur="2000"/>
                                        <p:tgtEl>
                                          <p:spTgt spid="6"/>
                                        </p:tgtEl>
                                        <p:attrNameLst>
                                          <p:attrName>ppt_x</p:attrName>
                                        </p:attrNameLst>
                                      </p:cBhvr>
                                      <p:tavLst>
                                        <p:tav tm="0">
                                          <p:val>
                                            <p:strVal val="ppt_x"/>
                                          </p:val>
                                        </p:tav>
                                        <p:tav tm="100000">
                                          <p:val>
                                            <p:strVal val="1+ppt_w/2"/>
                                          </p:val>
                                        </p:tav>
                                      </p:tavLst>
                                    </p:anim>
                                    <p:anim calcmode="lin" valueType="num">
                                      <p:cBhvr additive="base">
                                        <p:cTn id="340" dur="2000"/>
                                        <p:tgtEl>
                                          <p:spTgt spid="6"/>
                                        </p:tgtEl>
                                        <p:attrNameLst>
                                          <p:attrName>ppt_y</p:attrName>
                                        </p:attrNameLst>
                                      </p:cBhvr>
                                      <p:tavLst>
                                        <p:tav tm="0">
                                          <p:val>
                                            <p:strVal val="ppt_y"/>
                                          </p:val>
                                        </p:tav>
                                        <p:tav tm="100000">
                                          <p:val>
                                            <p:strVal val="ppt_y"/>
                                          </p:val>
                                        </p:tav>
                                      </p:tavLst>
                                    </p:anim>
                                    <p:set>
                                      <p:cBhvr>
                                        <p:cTn id="341" dur="1" fill="hold">
                                          <p:stCondLst>
                                            <p:cond delay="1999"/>
                                          </p:stCondLst>
                                        </p:cTn>
                                        <p:tgtEl>
                                          <p:spTgt spid="6"/>
                                        </p:tgtEl>
                                        <p:attrNameLst>
                                          <p:attrName>style.visibility</p:attrName>
                                        </p:attrNameLst>
                                      </p:cBhvr>
                                      <p:to>
                                        <p:strVal val="hidden"/>
                                      </p:to>
                                    </p:set>
                                  </p:childTnLst>
                                </p:cTn>
                              </p:par>
                              <p:par>
                                <p:cTn id="342" presetID="2" presetClass="exit" presetSubtype="2" fill="hold" grpId="2" nodeType="withEffect">
                                  <p:stCondLst>
                                    <p:cond delay="0"/>
                                  </p:stCondLst>
                                  <p:childTnLst>
                                    <p:anim calcmode="lin" valueType="num">
                                      <p:cBhvr additive="base">
                                        <p:cTn id="343" dur="2000"/>
                                        <p:tgtEl>
                                          <p:spTgt spid="7"/>
                                        </p:tgtEl>
                                        <p:attrNameLst>
                                          <p:attrName>ppt_x</p:attrName>
                                        </p:attrNameLst>
                                      </p:cBhvr>
                                      <p:tavLst>
                                        <p:tav tm="0">
                                          <p:val>
                                            <p:strVal val="ppt_x"/>
                                          </p:val>
                                        </p:tav>
                                        <p:tav tm="100000">
                                          <p:val>
                                            <p:strVal val="1+ppt_w/2"/>
                                          </p:val>
                                        </p:tav>
                                      </p:tavLst>
                                    </p:anim>
                                    <p:anim calcmode="lin" valueType="num">
                                      <p:cBhvr additive="base">
                                        <p:cTn id="344" dur="2000"/>
                                        <p:tgtEl>
                                          <p:spTgt spid="7"/>
                                        </p:tgtEl>
                                        <p:attrNameLst>
                                          <p:attrName>ppt_y</p:attrName>
                                        </p:attrNameLst>
                                      </p:cBhvr>
                                      <p:tavLst>
                                        <p:tav tm="0">
                                          <p:val>
                                            <p:strVal val="ppt_y"/>
                                          </p:val>
                                        </p:tav>
                                        <p:tav tm="100000">
                                          <p:val>
                                            <p:strVal val="ppt_y"/>
                                          </p:val>
                                        </p:tav>
                                      </p:tavLst>
                                    </p:anim>
                                    <p:set>
                                      <p:cBhvr>
                                        <p:cTn id="345" dur="1" fill="hold">
                                          <p:stCondLst>
                                            <p:cond delay="1999"/>
                                          </p:stCondLst>
                                        </p:cTn>
                                        <p:tgtEl>
                                          <p:spTgt spid="7"/>
                                        </p:tgtEl>
                                        <p:attrNameLst>
                                          <p:attrName>style.visibility</p:attrName>
                                        </p:attrNameLst>
                                      </p:cBhvr>
                                      <p:to>
                                        <p:strVal val="hidden"/>
                                      </p:to>
                                    </p:set>
                                  </p:childTnLst>
                                </p:cTn>
                              </p:par>
                              <p:par>
                                <p:cTn id="346" presetID="2" presetClass="exit" presetSubtype="2" fill="hold" grpId="2" nodeType="withEffect">
                                  <p:stCondLst>
                                    <p:cond delay="0"/>
                                  </p:stCondLst>
                                  <p:childTnLst>
                                    <p:anim calcmode="lin" valueType="num">
                                      <p:cBhvr additive="base">
                                        <p:cTn id="347" dur="2000"/>
                                        <p:tgtEl>
                                          <p:spTgt spid="8"/>
                                        </p:tgtEl>
                                        <p:attrNameLst>
                                          <p:attrName>ppt_x</p:attrName>
                                        </p:attrNameLst>
                                      </p:cBhvr>
                                      <p:tavLst>
                                        <p:tav tm="0">
                                          <p:val>
                                            <p:strVal val="ppt_x"/>
                                          </p:val>
                                        </p:tav>
                                        <p:tav tm="100000">
                                          <p:val>
                                            <p:strVal val="1+ppt_w/2"/>
                                          </p:val>
                                        </p:tav>
                                      </p:tavLst>
                                    </p:anim>
                                    <p:anim calcmode="lin" valueType="num">
                                      <p:cBhvr additive="base">
                                        <p:cTn id="348" dur="2000"/>
                                        <p:tgtEl>
                                          <p:spTgt spid="8"/>
                                        </p:tgtEl>
                                        <p:attrNameLst>
                                          <p:attrName>ppt_y</p:attrName>
                                        </p:attrNameLst>
                                      </p:cBhvr>
                                      <p:tavLst>
                                        <p:tav tm="0">
                                          <p:val>
                                            <p:strVal val="ppt_y"/>
                                          </p:val>
                                        </p:tav>
                                        <p:tav tm="100000">
                                          <p:val>
                                            <p:strVal val="ppt_y"/>
                                          </p:val>
                                        </p:tav>
                                      </p:tavLst>
                                    </p:anim>
                                    <p:set>
                                      <p:cBhvr>
                                        <p:cTn id="349" dur="1" fill="hold">
                                          <p:stCondLst>
                                            <p:cond delay="1999"/>
                                          </p:stCondLst>
                                        </p:cTn>
                                        <p:tgtEl>
                                          <p:spTgt spid="8"/>
                                        </p:tgtEl>
                                        <p:attrNameLst>
                                          <p:attrName>style.visibility</p:attrName>
                                        </p:attrNameLst>
                                      </p:cBhvr>
                                      <p:to>
                                        <p:strVal val="hidden"/>
                                      </p:to>
                                    </p:set>
                                  </p:childTnLst>
                                </p:cTn>
                              </p:par>
                              <p:par>
                                <p:cTn id="350" presetID="2" presetClass="exit" presetSubtype="2" fill="hold" grpId="2" nodeType="withEffect">
                                  <p:stCondLst>
                                    <p:cond delay="0"/>
                                  </p:stCondLst>
                                  <p:childTnLst>
                                    <p:anim calcmode="lin" valueType="num">
                                      <p:cBhvr additive="base">
                                        <p:cTn id="351" dur="2000"/>
                                        <p:tgtEl>
                                          <p:spTgt spid="9"/>
                                        </p:tgtEl>
                                        <p:attrNameLst>
                                          <p:attrName>ppt_x</p:attrName>
                                        </p:attrNameLst>
                                      </p:cBhvr>
                                      <p:tavLst>
                                        <p:tav tm="0">
                                          <p:val>
                                            <p:strVal val="ppt_x"/>
                                          </p:val>
                                        </p:tav>
                                        <p:tav tm="100000">
                                          <p:val>
                                            <p:strVal val="1+ppt_w/2"/>
                                          </p:val>
                                        </p:tav>
                                      </p:tavLst>
                                    </p:anim>
                                    <p:anim calcmode="lin" valueType="num">
                                      <p:cBhvr additive="base">
                                        <p:cTn id="352" dur="2000"/>
                                        <p:tgtEl>
                                          <p:spTgt spid="9"/>
                                        </p:tgtEl>
                                        <p:attrNameLst>
                                          <p:attrName>ppt_y</p:attrName>
                                        </p:attrNameLst>
                                      </p:cBhvr>
                                      <p:tavLst>
                                        <p:tav tm="0">
                                          <p:val>
                                            <p:strVal val="ppt_y"/>
                                          </p:val>
                                        </p:tav>
                                        <p:tav tm="100000">
                                          <p:val>
                                            <p:strVal val="ppt_y"/>
                                          </p:val>
                                        </p:tav>
                                      </p:tavLst>
                                    </p:anim>
                                    <p:set>
                                      <p:cBhvr>
                                        <p:cTn id="353" dur="1" fill="hold">
                                          <p:stCondLst>
                                            <p:cond delay="1999"/>
                                          </p:stCondLst>
                                        </p:cTn>
                                        <p:tgtEl>
                                          <p:spTgt spid="9"/>
                                        </p:tgtEl>
                                        <p:attrNameLst>
                                          <p:attrName>style.visibility</p:attrName>
                                        </p:attrNameLst>
                                      </p:cBhvr>
                                      <p:to>
                                        <p:strVal val="hidden"/>
                                      </p:to>
                                    </p:set>
                                  </p:childTnLst>
                                </p:cTn>
                              </p:par>
                              <p:par>
                                <p:cTn id="354" presetID="2" presetClass="exit" presetSubtype="2" fill="hold" grpId="2" nodeType="withEffect">
                                  <p:stCondLst>
                                    <p:cond delay="0"/>
                                  </p:stCondLst>
                                  <p:childTnLst>
                                    <p:anim calcmode="lin" valueType="num">
                                      <p:cBhvr additive="base">
                                        <p:cTn id="355" dur="2000"/>
                                        <p:tgtEl>
                                          <p:spTgt spid="10"/>
                                        </p:tgtEl>
                                        <p:attrNameLst>
                                          <p:attrName>ppt_x</p:attrName>
                                        </p:attrNameLst>
                                      </p:cBhvr>
                                      <p:tavLst>
                                        <p:tav tm="0">
                                          <p:val>
                                            <p:strVal val="ppt_x"/>
                                          </p:val>
                                        </p:tav>
                                        <p:tav tm="100000">
                                          <p:val>
                                            <p:strVal val="1+ppt_w/2"/>
                                          </p:val>
                                        </p:tav>
                                      </p:tavLst>
                                    </p:anim>
                                    <p:anim calcmode="lin" valueType="num">
                                      <p:cBhvr additive="base">
                                        <p:cTn id="356" dur="2000"/>
                                        <p:tgtEl>
                                          <p:spTgt spid="10"/>
                                        </p:tgtEl>
                                        <p:attrNameLst>
                                          <p:attrName>ppt_y</p:attrName>
                                        </p:attrNameLst>
                                      </p:cBhvr>
                                      <p:tavLst>
                                        <p:tav tm="0">
                                          <p:val>
                                            <p:strVal val="ppt_y"/>
                                          </p:val>
                                        </p:tav>
                                        <p:tav tm="100000">
                                          <p:val>
                                            <p:strVal val="ppt_y"/>
                                          </p:val>
                                        </p:tav>
                                      </p:tavLst>
                                    </p:anim>
                                    <p:set>
                                      <p:cBhvr>
                                        <p:cTn id="357" dur="1" fill="hold">
                                          <p:stCondLst>
                                            <p:cond delay="1999"/>
                                          </p:stCondLst>
                                        </p:cTn>
                                        <p:tgtEl>
                                          <p:spTgt spid="10"/>
                                        </p:tgtEl>
                                        <p:attrNameLst>
                                          <p:attrName>style.visibility</p:attrName>
                                        </p:attrNameLst>
                                      </p:cBhvr>
                                      <p:to>
                                        <p:strVal val="hidden"/>
                                      </p:to>
                                    </p:set>
                                  </p:childTnLst>
                                </p:cTn>
                              </p:par>
                              <p:par>
                                <p:cTn id="358" presetID="2" presetClass="exit" presetSubtype="2" fill="hold" grpId="2" nodeType="withEffect">
                                  <p:stCondLst>
                                    <p:cond delay="0"/>
                                  </p:stCondLst>
                                  <p:childTnLst>
                                    <p:anim calcmode="lin" valueType="num">
                                      <p:cBhvr additive="base">
                                        <p:cTn id="359" dur="2000"/>
                                        <p:tgtEl>
                                          <p:spTgt spid="11"/>
                                        </p:tgtEl>
                                        <p:attrNameLst>
                                          <p:attrName>ppt_x</p:attrName>
                                        </p:attrNameLst>
                                      </p:cBhvr>
                                      <p:tavLst>
                                        <p:tav tm="0">
                                          <p:val>
                                            <p:strVal val="ppt_x"/>
                                          </p:val>
                                        </p:tav>
                                        <p:tav tm="100000">
                                          <p:val>
                                            <p:strVal val="1+ppt_w/2"/>
                                          </p:val>
                                        </p:tav>
                                      </p:tavLst>
                                    </p:anim>
                                    <p:anim calcmode="lin" valueType="num">
                                      <p:cBhvr additive="base">
                                        <p:cTn id="360" dur="2000"/>
                                        <p:tgtEl>
                                          <p:spTgt spid="11"/>
                                        </p:tgtEl>
                                        <p:attrNameLst>
                                          <p:attrName>ppt_y</p:attrName>
                                        </p:attrNameLst>
                                      </p:cBhvr>
                                      <p:tavLst>
                                        <p:tav tm="0">
                                          <p:val>
                                            <p:strVal val="ppt_y"/>
                                          </p:val>
                                        </p:tav>
                                        <p:tav tm="100000">
                                          <p:val>
                                            <p:strVal val="ppt_y"/>
                                          </p:val>
                                        </p:tav>
                                      </p:tavLst>
                                    </p:anim>
                                    <p:set>
                                      <p:cBhvr>
                                        <p:cTn id="361" dur="1" fill="hold">
                                          <p:stCondLst>
                                            <p:cond delay="1999"/>
                                          </p:stCondLst>
                                        </p:cTn>
                                        <p:tgtEl>
                                          <p:spTgt spid="11"/>
                                        </p:tgtEl>
                                        <p:attrNameLst>
                                          <p:attrName>style.visibility</p:attrName>
                                        </p:attrNameLst>
                                      </p:cBhvr>
                                      <p:to>
                                        <p:strVal val="hidden"/>
                                      </p:to>
                                    </p:set>
                                  </p:childTnLst>
                                </p:cTn>
                              </p:par>
                              <p:par>
                                <p:cTn id="362" presetID="2" presetClass="exit" presetSubtype="2" fill="hold" grpId="2" nodeType="withEffect">
                                  <p:stCondLst>
                                    <p:cond delay="0"/>
                                  </p:stCondLst>
                                  <p:childTnLst>
                                    <p:anim calcmode="lin" valueType="num">
                                      <p:cBhvr additive="base">
                                        <p:cTn id="363" dur="2000"/>
                                        <p:tgtEl>
                                          <p:spTgt spid="12"/>
                                        </p:tgtEl>
                                        <p:attrNameLst>
                                          <p:attrName>ppt_x</p:attrName>
                                        </p:attrNameLst>
                                      </p:cBhvr>
                                      <p:tavLst>
                                        <p:tav tm="0">
                                          <p:val>
                                            <p:strVal val="ppt_x"/>
                                          </p:val>
                                        </p:tav>
                                        <p:tav tm="100000">
                                          <p:val>
                                            <p:strVal val="1+ppt_w/2"/>
                                          </p:val>
                                        </p:tav>
                                      </p:tavLst>
                                    </p:anim>
                                    <p:anim calcmode="lin" valueType="num">
                                      <p:cBhvr additive="base">
                                        <p:cTn id="364" dur="2000"/>
                                        <p:tgtEl>
                                          <p:spTgt spid="12"/>
                                        </p:tgtEl>
                                        <p:attrNameLst>
                                          <p:attrName>ppt_y</p:attrName>
                                        </p:attrNameLst>
                                      </p:cBhvr>
                                      <p:tavLst>
                                        <p:tav tm="0">
                                          <p:val>
                                            <p:strVal val="ppt_y"/>
                                          </p:val>
                                        </p:tav>
                                        <p:tav tm="100000">
                                          <p:val>
                                            <p:strVal val="ppt_y"/>
                                          </p:val>
                                        </p:tav>
                                      </p:tavLst>
                                    </p:anim>
                                    <p:set>
                                      <p:cBhvr>
                                        <p:cTn id="365" dur="1" fill="hold">
                                          <p:stCondLst>
                                            <p:cond delay="1999"/>
                                          </p:stCondLst>
                                        </p:cTn>
                                        <p:tgtEl>
                                          <p:spTgt spid="12"/>
                                        </p:tgtEl>
                                        <p:attrNameLst>
                                          <p:attrName>style.visibility</p:attrName>
                                        </p:attrNameLst>
                                      </p:cBhvr>
                                      <p:to>
                                        <p:strVal val="hidden"/>
                                      </p:to>
                                    </p:set>
                                  </p:childTnLst>
                                </p:cTn>
                              </p:par>
                              <p:par>
                                <p:cTn id="366" presetID="2" presetClass="exit" presetSubtype="2" fill="hold" grpId="2" nodeType="withEffect">
                                  <p:stCondLst>
                                    <p:cond delay="0"/>
                                  </p:stCondLst>
                                  <p:childTnLst>
                                    <p:anim calcmode="lin" valueType="num">
                                      <p:cBhvr additive="base">
                                        <p:cTn id="367" dur="2000"/>
                                        <p:tgtEl>
                                          <p:spTgt spid="13"/>
                                        </p:tgtEl>
                                        <p:attrNameLst>
                                          <p:attrName>ppt_x</p:attrName>
                                        </p:attrNameLst>
                                      </p:cBhvr>
                                      <p:tavLst>
                                        <p:tav tm="0">
                                          <p:val>
                                            <p:strVal val="ppt_x"/>
                                          </p:val>
                                        </p:tav>
                                        <p:tav tm="100000">
                                          <p:val>
                                            <p:strVal val="1+ppt_w/2"/>
                                          </p:val>
                                        </p:tav>
                                      </p:tavLst>
                                    </p:anim>
                                    <p:anim calcmode="lin" valueType="num">
                                      <p:cBhvr additive="base">
                                        <p:cTn id="368" dur="2000"/>
                                        <p:tgtEl>
                                          <p:spTgt spid="13"/>
                                        </p:tgtEl>
                                        <p:attrNameLst>
                                          <p:attrName>ppt_y</p:attrName>
                                        </p:attrNameLst>
                                      </p:cBhvr>
                                      <p:tavLst>
                                        <p:tav tm="0">
                                          <p:val>
                                            <p:strVal val="ppt_y"/>
                                          </p:val>
                                        </p:tav>
                                        <p:tav tm="100000">
                                          <p:val>
                                            <p:strVal val="ppt_y"/>
                                          </p:val>
                                        </p:tav>
                                      </p:tavLst>
                                    </p:anim>
                                    <p:set>
                                      <p:cBhvr>
                                        <p:cTn id="369" dur="1" fill="hold">
                                          <p:stCondLst>
                                            <p:cond delay="1999"/>
                                          </p:stCondLst>
                                        </p:cTn>
                                        <p:tgtEl>
                                          <p:spTgt spid="13"/>
                                        </p:tgtEl>
                                        <p:attrNameLst>
                                          <p:attrName>style.visibility</p:attrName>
                                        </p:attrNameLst>
                                      </p:cBhvr>
                                      <p:to>
                                        <p:strVal val="hidden"/>
                                      </p:to>
                                    </p:set>
                                  </p:childTnLst>
                                </p:cTn>
                              </p:par>
                              <p:par>
                                <p:cTn id="370" presetID="2" presetClass="exit" presetSubtype="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1+ppt_w/2"/>
                                          </p:val>
                                        </p:tav>
                                      </p:tavLst>
                                    </p:anim>
                                    <p:anim calcmode="lin" valueType="num">
                                      <p:cBhvr additive="base">
                                        <p:cTn id="372" dur="2000"/>
                                        <p:tgtEl>
                                          <p:spTgt spid="14"/>
                                        </p:tgtEl>
                                        <p:attrNameLst>
                                          <p:attrName>ppt_y</p:attrName>
                                        </p:attrNameLst>
                                      </p:cBhvr>
                                      <p:tavLst>
                                        <p:tav tm="0">
                                          <p:val>
                                            <p:strVal val="ppt_y"/>
                                          </p:val>
                                        </p:tav>
                                        <p:tav tm="100000">
                                          <p:val>
                                            <p:strVal val="ppt_y"/>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1+ppt_w/2"/>
                                          </p:val>
                                        </p:tav>
                                      </p:tavLst>
                                    </p:anim>
                                    <p:anim calcmode="lin" valueType="num">
                                      <p:cBhvr additive="base">
                                        <p:cTn id="376" dur="2000"/>
                                        <p:tgtEl>
                                          <p:spTgt spid="15"/>
                                        </p:tgtEl>
                                        <p:attrNameLst>
                                          <p:attrName>ppt_y</p:attrName>
                                        </p:attrNameLst>
                                      </p:cBhvr>
                                      <p:tavLst>
                                        <p:tav tm="0">
                                          <p:val>
                                            <p:strVal val="ppt_y"/>
                                          </p:val>
                                        </p:tav>
                                        <p:tav tm="100000">
                                          <p:val>
                                            <p:strVal val="ppt_y"/>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1+ppt_w/2"/>
                                          </p:val>
                                        </p:tav>
                                      </p:tavLst>
                                    </p:anim>
                                    <p:anim calcmode="lin" valueType="num">
                                      <p:cBhvr additive="base">
                                        <p:cTn id="380" dur="2000"/>
                                        <p:tgtEl>
                                          <p:spTgt spid="16"/>
                                        </p:tgtEl>
                                        <p:attrNameLst>
                                          <p:attrName>ppt_y</p:attrName>
                                        </p:attrNameLst>
                                      </p:cBhvr>
                                      <p:tavLst>
                                        <p:tav tm="0">
                                          <p:val>
                                            <p:strVal val="ppt_y"/>
                                          </p:val>
                                        </p:tav>
                                        <p:tav tm="100000">
                                          <p:val>
                                            <p:strVal val="ppt_y"/>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2" fill="hold" grpId="2" nodeType="withEffect">
                                  <p:stCondLst>
                                    <p:cond delay="0"/>
                                  </p:stCondLst>
                                  <p:childTnLst>
                                    <p:anim calcmode="lin" valueType="num">
                                      <p:cBhvr additive="base">
                                        <p:cTn id="383" dur="2000"/>
                                        <p:tgtEl>
                                          <p:spTgt spid="17"/>
                                        </p:tgtEl>
                                        <p:attrNameLst>
                                          <p:attrName>ppt_x</p:attrName>
                                        </p:attrNameLst>
                                      </p:cBhvr>
                                      <p:tavLst>
                                        <p:tav tm="0">
                                          <p:val>
                                            <p:strVal val="ppt_x"/>
                                          </p:val>
                                        </p:tav>
                                        <p:tav tm="100000">
                                          <p:val>
                                            <p:strVal val="1+ppt_w/2"/>
                                          </p:val>
                                        </p:tav>
                                      </p:tavLst>
                                    </p:anim>
                                    <p:anim calcmode="lin" valueType="num">
                                      <p:cBhvr additive="base">
                                        <p:cTn id="384" dur="2000"/>
                                        <p:tgtEl>
                                          <p:spTgt spid="17"/>
                                        </p:tgtEl>
                                        <p:attrNameLst>
                                          <p:attrName>ppt_y</p:attrName>
                                        </p:attrNameLst>
                                      </p:cBhvr>
                                      <p:tavLst>
                                        <p:tav tm="0">
                                          <p:val>
                                            <p:strVal val="ppt_y"/>
                                          </p:val>
                                        </p:tav>
                                        <p:tav tm="100000">
                                          <p:val>
                                            <p:strVal val="ppt_y"/>
                                          </p:val>
                                        </p:tav>
                                      </p:tavLst>
                                    </p:anim>
                                    <p:set>
                                      <p:cBhvr>
                                        <p:cTn id="385" dur="1" fill="hold">
                                          <p:stCondLst>
                                            <p:cond delay="1999"/>
                                          </p:stCondLst>
                                        </p:cTn>
                                        <p:tgtEl>
                                          <p:spTgt spid="17"/>
                                        </p:tgtEl>
                                        <p:attrNameLst>
                                          <p:attrName>style.visibility</p:attrName>
                                        </p:attrNameLst>
                                      </p:cBhvr>
                                      <p:to>
                                        <p:strVal val="hidden"/>
                                      </p:to>
                                    </p:set>
                                  </p:childTnLst>
                                </p:cTn>
                              </p:par>
                              <p:par>
                                <p:cTn id="386" presetID="2" presetClass="exit" presetSubtype="2" fill="hold" grpId="2" nodeType="withEffect">
                                  <p:stCondLst>
                                    <p:cond delay="0"/>
                                  </p:stCondLst>
                                  <p:childTnLst>
                                    <p:anim calcmode="lin" valueType="num">
                                      <p:cBhvr additive="base">
                                        <p:cTn id="387" dur="2000"/>
                                        <p:tgtEl>
                                          <p:spTgt spid="18"/>
                                        </p:tgtEl>
                                        <p:attrNameLst>
                                          <p:attrName>ppt_x</p:attrName>
                                        </p:attrNameLst>
                                      </p:cBhvr>
                                      <p:tavLst>
                                        <p:tav tm="0">
                                          <p:val>
                                            <p:strVal val="ppt_x"/>
                                          </p:val>
                                        </p:tav>
                                        <p:tav tm="100000">
                                          <p:val>
                                            <p:strVal val="1+ppt_w/2"/>
                                          </p:val>
                                        </p:tav>
                                      </p:tavLst>
                                    </p:anim>
                                    <p:anim calcmode="lin" valueType="num">
                                      <p:cBhvr additive="base">
                                        <p:cTn id="388" dur="2000"/>
                                        <p:tgtEl>
                                          <p:spTgt spid="18"/>
                                        </p:tgtEl>
                                        <p:attrNameLst>
                                          <p:attrName>ppt_y</p:attrName>
                                        </p:attrNameLst>
                                      </p:cBhvr>
                                      <p:tavLst>
                                        <p:tav tm="0">
                                          <p:val>
                                            <p:strVal val="ppt_y"/>
                                          </p:val>
                                        </p:tav>
                                        <p:tav tm="100000">
                                          <p:val>
                                            <p:strVal val="ppt_y"/>
                                          </p:val>
                                        </p:tav>
                                      </p:tavLst>
                                    </p:anim>
                                    <p:set>
                                      <p:cBhvr>
                                        <p:cTn id="389" dur="1" fill="hold">
                                          <p:stCondLst>
                                            <p:cond delay="1999"/>
                                          </p:stCondLst>
                                        </p:cTn>
                                        <p:tgtEl>
                                          <p:spTgt spid="18"/>
                                        </p:tgtEl>
                                        <p:attrNameLst>
                                          <p:attrName>style.visibility</p:attrName>
                                        </p:attrNameLst>
                                      </p:cBhvr>
                                      <p:to>
                                        <p:strVal val="hidden"/>
                                      </p:to>
                                    </p:set>
                                  </p:childTnLst>
                                </p:cTn>
                              </p:par>
                              <p:par>
                                <p:cTn id="390" presetID="2" presetClass="exit" presetSubtype="2" fill="hold" grpId="2" nodeType="withEffect">
                                  <p:stCondLst>
                                    <p:cond delay="0"/>
                                  </p:stCondLst>
                                  <p:childTnLst>
                                    <p:anim calcmode="lin" valueType="num">
                                      <p:cBhvr additive="base">
                                        <p:cTn id="391" dur="2000"/>
                                        <p:tgtEl>
                                          <p:spTgt spid="19"/>
                                        </p:tgtEl>
                                        <p:attrNameLst>
                                          <p:attrName>ppt_x</p:attrName>
                                        </p:attrNameLst>
                                      </p:cBhvr>
                                      <p:tavLst>
                                        <p:tav tm="0">
                                          <p:val>
                                            <p:strVal val="ppt_x"/>
                                          </p:val>
                                        </p:tav>
                                        <p:tav tm="100000">
                                          <p:val>
                                            <p:strVal val="1+ppt_w/2"/>
                                          </p:val>
                                        </p:tav>
                                      </p:tavLst>
                                    </p:anim>
                                    <p:anim calcmode="lin" valueType="num">
                                      <p:cBhvr additive="base">
                                        <p:cTn id="392" dur="2000"/>
                                        <p:tgtEl>
                                          <p:spTgt spid="19"/>
                                        </p:tgtEl>
                                        <p:attrNameLst>
                                          <p:attrName>ppt_y</p:attrName>
                                        </p:attrNameLst>
                                      </p:cBhvr>
                                      <p:tavLst>
                                        <p:tav tm="0">
                                          <p:val>
                                            <p:strVal val="ppt_y"/>
                                          </p:val>
                                        </p:tav>
                                        <p:tav tm="100000">
                                          <p:val>
                                            <p:strVal val="ppt_y"/>
                                          </p:val>
                                        </p:tav>
                                      </p:tavLst>
                                    </p:anim>
                                    <p:set>
                                      <p:cBhvr>
                                        <p:cTn id="393" dur="1" fill="hold">
                                          <p:stCondLst>
                                            <p:cond delay="1999"/>
                                          </p:stCondLst>
                                        </p:cTn>
                                        <p:tgtEl>
                                          <p:spTgt spid="19"/>
                                        </p:tgtEl>
                                        <p:attrNameLst>
                                          <p:attrName>style.visibility</p:attrName>
                                        </p:attrNameLst>
                                      </p:cBhvr>
                                      <p:to>
                                        <p:strVal val="hidden"/>
                                      </p:to>
                                    </p:set>
                                  </p:childTnLst>
                                </p:cTn>
                              </p:par>
                              <p:par>
                                <p:cTn id="394" presetID="2" presetClass="exit" presetSubtype="2" fill="hold" grpId="2" nodeType="withEffect">
                                  <p:stCondLst>
                                    <p:cond delay="0"/>
                                  </p:stCondLst>
                                  <p:childTnLst>
                                    <p:anim calcmode="lin" valueType="num">
                                      <p:cBhvr additive="base">
                                        <p:cTn id="395" dur="2000"/>
                                        <p:tgtEl>
                                          <p:spTgt spid="20"/>
                                        </p:tgtEl>
                                        <p:attrNameLst>
                                          <p:attrName>ppt_x</p:attrName>
                                        </p:attrNameLst>
                                      </p:cBhvr>
                                      <p:tavLst>
                                        <p:tav tm="0">
                                          <p:val>
                                            <p:strVal val="ppt_x"/>
                                          </p:val>
                                        </p:tav>
                                        <p:tav tm="100000">
                                          <p:val>
                                            <p:strVal val="1+ppt_w/2"/>
                                          </p:val>
                                        </p:tav>
                                      </p:tavLst>
                                    </p:anim>
                                    <p:anim calcmode="lin" valueType="num">
                                      <p:cBhvr additive="base">
                                        <p:cTn id="396" dur="2000"/>
                                        <p:tgtEl>
                                          <p:spTgt spid="20"/>
                                        </p:tgtEl>
                                        <p:attrNameLst>
                                          <p:attrName>ppt_y</p:attrName>
                                        </p:attrNameLst>
                                      </p:cBhvr>
                                      <p:tavLst>
                                        <p:tav tm="0">
                                          <p:val>
                                            <p:strVal val="ppt_y"/>
                                          </p:val>
                                        </p:tav>
                                        <p:tav tm="100000">
                                          <p:val>
                                            <p:strVal val="ppt_y"/>
                                          </p:val>
                                        </p:tav>
                                      </p:tavLst>
                                    </p:anim>
                                    <p:set>
                                      <p:cBhvr>
                                        <p:cTn id="397" dur="1" fill="hold">
                                          <p:stCondLst>
                                            <p:cond delay="1999"/>
                                          </p:stCondLst>
                                        </p:cTn>
                                        <p:tgtEl>
                                          <p:spTgt spid="20"/>
                                        </p:tgtEl>
                                        <p:attrNameLst>
                                          <p:attrName>style.visibility</p:attrName>
                                        </p:attrNameLst>
                                      </p:cBhvr>
                                      <p:to>
                                        <p:strVal val="hidden"/>
                                      </p:to>
                                    </p:set>
                                  </p:childTnLst>
                                </p:cTn>
                              </p:par>
                              <p:par>
                                <p:cTn id="398" presetID="2" presetClass="exit" presetSubtype="2" fill="hold" grpId="2" nodeType="withEffect">
                                  <p:stCondLst>
                                    <p:cond delay="0"/>
                                  </p:stCondLst>
                                  <p:childTnLst>
                                    <p:anim calcmode="lin" valueType="num">
                                      <p:cBhvr additive="base">
                                        <p:cTn id="399" dur="2000"/>
                                        <p:tgtEl>
                                          <p:spTgt spid="21"/>
                                        </p:tgtEl>
                                        <p:attrNameLst>
                                          <p:attrName>ppt_x</p:attrName>
                                        </p:attrNameLst>
                                      </p:cBhvr>
                                      <p:tavLst>
                                        <p:tav tm="0">
                                          <p:val>
                                            <p:strVal val="ppt_x"/>
                                          </p:val>
                                        </p:tav>
                                        <p:tav tm="100000">
                                          <p:val>
                                            <p:strVal val="1+ppt_w/2"/>
                                          </p:val>
                                        </p:tav>
                                      </p:tavLst>
                                    </p:anim>
                                    <p:anim calcmode="lin" valueType="num">
                                      <p:cBhvr additive="base">
                                        <p:cTn id="400" dur="2000"/>
                                        <p:tgtEl>
                                          <p:spTgt spid="21"/>
                                        </p:tgtEl>
                                        <p:attrNameLst>
                                          <p:attrName>ppt_y</p:attrName>
                                        </p:attrNameLst>
                                      </p:cBhvr>
                                      <p:tavLst>
                                        <p:tav tm="0">
                                          <p:val>
                                            <p:strVal val="ppt_y"/>
                                          </p:val>
                                        </p:tav>
                                        <p:tav tm="100000">
                                          <p:val>
                                            <p:strVal val="ppt_y"/>
                                          </p:val>
                                        </p:tav>
                                      </p:tavLst>
                                    </p:anim>
                                    <p:set>
                                      <p:cBhvr>
                                        <p:cTn id="401" dur="1" fill="hold">
                                          <p:stCondLst>
                                            <p:cond delay="1999"/>
                                          </p:stCondLst>
                                        </p:cTn>
                                        <p:tgtEl>
                                          <p:spTgt spid="21"/>
                                        </p:tgtEl>
                                        <p:attrNameLst>
                                          <p:attrName>style.visibility</p:attrName>
                                        </p:attrNameLst>
                                      </p:cBhvr>
                                      <p:to>
                                        <p:strVal val="hidden"/>
                                      </p:to>
                                    </p:set>
                                  </p:childTnLst>
                                </p:cTn>
                              </p:par>
                              <p:par>
                                <p:cTn id="402" presetID="2" presetClass="exit" presetSubtype="2" fill="hold" grpId="2" nodeType="withEffect">
                                  <p:stCondLst>
                                    <p:cond delay="0"/>
                                  </p:stCondLst>
                                  <p:childTnLst>
                                    <p:anim calcmode="lin" valueType="num">
                                      <p:cBhvr additive="base">
                                        <p:cTn id="403" dur="2000"/>
                                        <p:tgtEl>
                                          <p:spTgt spid="22"/>
                                        </p:tgtEl>
                                        <p:attrNameLst>
                                          <p:attrName>ppt_x</p:attrName>
                                        </p:attrNameLst>
                                      </p:cBhvr>
                                      <p:tavLst>
                                        <p:tav tm="0">
                                          <p:val>
                                            <p:strVal val="ppt_x"/>
                                          </p:val>
                                        </p:tav>
                                        <p:tav tm="100000">
                                          <p:val>
                                            <p:strVal val="1+ppt_w/2"/>
                                          </p:val>
                                        </p:tav>
                                      </p:tavLst>
                                    </p:anim>
                                    <p:anim calcmode="lin" valueType="num">
                                      <p:cBhvr additive="base">
                                        <p:cTn id="404" dur="2000"/>
                                        <p:tgtEl>
                                          <p:spTgt spid="22"/>
                                        </p:tgtEl>
                                        <p:attrNameLst>
                                          <p:attrName>ppt_y</p:attrName>
                                        </p:attrNameLst>
                                      </p:cBhvr>
                                      <p:tavLst>
                                        <p:tav tm="0">
                                          <p:val>
                                            <p:strVal val="ppt_y"/>
                                          </p:val>
                                        </p:tav>
                                        <p:tav tm="100000">
                                          <p:val>
                                            <p:strVal val="ppt_y"/>
                                          </p:val>
                                        </p:tav>
                                      </p:tavLst>
                                    </p:anim>
                                    <p:set>
                                      <p:cBhvr>
                                        <p:cTn id="405" dur="1" fill="hold">
                                          <p:stCondLst>
                                            <p:cond delay="1999"/>
                                          </p:stCondLst>
                                        </p:cTn>
                                        <p:tgtEl>
                                          <p:spTgt spid="22"/>
                                        </p:tgtEl>
                                        <p:attrNameLst>
                                          <p:attrName>style.visibility</p:attrName>
                                        </p:attrNameLst>
                                      </p:cBhvr>
                                      <p:to>
                                        <p:strVal val="hidden"/>
                                      </p:to>
                                    </p:set>
                                  </p:childTnLst>
                                </p:cTn>
                              </p:par>
                              <p:par>
                                <p:cTn id="406" presetID="2" presetClass="exit" presetSubtype="2" fill="hold" grpId="2" nodeType="withEffect">
                                  <p:stCondLst>
                                    <p:cond delay="0"/>
                                  </p:stCondLst>
                                  <p:childTnLst>
                                    <p:anim calcmode="lin" valueType="num">
                                      <p:cBhvr additive="base">
                                        <p:cTn id="407" dur="2000"/>
                                        <p:tgtEl>
                                          <p:spTgt spid="23"/>
                                        </p:tgtEl>
                                        <p:attrNameLst>
                                          <p:attrName>ppt_x</p:attrName>
                                        </p:attrNameLst>
                                      </p:cBhvr>
                                      <p:tavLst>
                                        <p:tav tm="0">
                                          <p:val>
                                            <p:strVal val="ppt_x"/>
                                          </p:val>
                                        </p:tav>
                                        <p:tav tm="100000">
                                          <p:val>
                                            <p:strVal val="1+ppt_w/2"/>
                                          </p:val>
                                        </p:tav>
                                      </p:tavLst>
                                    </p:anim>
                                    <p:anim calcmode="lin" valueType="num">
                                      <p:cBhvr additive="base">
                                        <p:cTn id="408" dur="2000"/>
                                        <p:tgtEl>
                                          <p:spTgt spid="23"/>
                                        </p:tgtEl>
                                        <p:attrNameLst>
                                          <p:attrName>ppt_y</p:attrName>
                                        </p:attrNameLst>
                                      </p:cBhvr>
                                      <p:tavLst>
                                        <p:tav tm="0">
                                          <p:val>
                                            <p:strVal val="ppt_y"/>
                                          </p:val>
                                        </p:tav>
                                        <p:tav tm="100000">
                                          <p:val>
                                            <p:strVal val="ppt_y"/>
                                          </p:val>
                                        </p:tav>
                                      </p:tavLst>
                                    </p:anim>
                                    <p:set>
                                      <p:cBhvr>
                                        <p:cTn id="409" dur="1" fill="hold">
                                          <p:stCondLst>
                                            <p:cond delay="1999"/>
                                          </p:stCondLst>
                                        </p:cTn>
                                        <p:tgtEl>
                                          <p:spTgt spid="23"/>
                                        </p:tgtEl>
                                        <p:attrNameLst>
                                          <p:attrName>style.visibility</p:attrName>
                                        </p:attrNameLst>
                                      </p:cBhvr>
                                      <p:to>
                                        <p:strVal val="hidden"/>
                                      </p:to>
                                    </p:set>
                                  </p:childTnLst>
                                </p:cTn>
                              </p:par>
                              <p:par>
                                <p:cTn id="410" presetID="2" presetClass="exit" presetSubtype="2" fill="hold" grpId="2" nodeType="withEffect">
                                  <p:stCondLst>
                                    <p:cond delay="0"/>
                                  </p:stCondLst>
                                  <p:childTnLst>
                                    <p:anim calcmode="lin" valueType="num">
                                      <p:cBhvr additive="base">
                                        <p:cTn id="411" dur="2000"/>
                                        <p:tgtEl>
                                          <p:spTgt spid="24"/>
                                        </p:tgtEl>
                                        <p:attrNameLst>
                                          <p:attrName>ppt_x</p:attrName>
                                        </p:attrNameLst>
                                      </p:cBhvr>
                                      <p:tavLst>
                                        <p:tav tm="0">
                                          <p:val>
                                            <p:strVal val="ppt_x"/>
                                          </p:val>
                                        </p:tav>
                                        <p:tav tm="100000">
                                          <p:val>
                                            <p:strVal val="1+ppt_w/2"/>
                                          </p:val>
                                        </p:tav>
                                      </p:tavLst>
                                    </p:anim>
                                    <p:anim calcmode="lin" valueType="num">
                                      <p:cBhvr additive="base">
                                        <p:cTn id="412" dur="2000"/>
                                        <p:tgtEl>
                                          <p:spTgt spid="24"/>
                                        </p:tgtEl>
                                        <p:attrNameLst>
                                          <p:attrName>ppt_y</p:attrName>
                                        </p:attrNameLst>
                                      </p:cBhvr>
                                      <p:tavLst>
                                        <p:tav tm="0">
                                          <p:val>
                                            <p:strVal val="ppt_y"/>
                                          </p:val>
                                        </p:tav>
                                        <p:tav tm="100000">
                                          <p:val>
                                            <p:strVal val="ppt_y"/>
                                          </p:val>
                                        </p:tav>
                                      </p:tavLst>
                                    </p:anim>
                                    <p:set>
                                      <p:cBhvr>
                                        <p:cTn id="413" dur="1" fill="hold">
                                          <p:stCondLst>
                                            <p:cond delay="1999"/>
                                          </p:stCondLst>
                                        </p:cTn>
                                        <p:tgtEl>
                                          <p:spTgt spid="24"/>
                                        </p:tgtEl>
                                        <p:attrNameLst>
                                          <p:attrName>style.visibility</p:attrName>
                                        </p:attrNameLst>
                                      </p:cBhvr>
                                      <p:to>
                                        <p:strVal val="hidden"/>
                                      </p:to>
                                    </p:set>
                                  </p:childTnLst>
                                </p:cTn>
                              </p:par>
                              <p:par>
                                <p:cTn id="414" presetID="2" presetClass="exit" presetSubtype="2" fill="hold" grpId="2" nodeType="withEffect">
                                  <p:stCondLst>
                                    <p:cond delay="0"/>
                                  </p:stCondLst>
                                  <p:childTnLst>
                                    <p:anim calcmode="lin" valueType="num">
                                      <p:cBhvr additive="base">
                                        <p:cTn id="415" dur="2000"/>
                                        <p:tgtEl>
                                          <p:spTgt spid="25"/>
                                        </p:tgtEl>
                                        <p:attrNameLst>
                                          <p:attrName>ppt_x</p:attrName>
                                        </p:attrNameLst>
                                      </p:cBhvr>
                                      <p:tavLst>
                                        <p:tav tm="0">
                                          <p:val>
                                            <p:strVal val="ppt_x"/>
                                          </p:val>
                                        </p:tav>
                                        <p:tav tm="100000">
                                          <p:val>
                                            <p:strVal val="1+ppt_w/2"/>
                                          </p:val>
                                        </p:tav>
                                      </p:tavLst>
                                    </p:anim>
                                    <p:anim calcmode="lin" valueType="num">
                                      <p:cBhvr additive="base">
                                        <p:cTn id="416" dur="2000"/>
                                        <p:tgtEl>
                                          <p:spTgt spid="25"/>
                                        </p:tgtEl>
                                        <p:attrNameLst>
                                          <p:attrName>ppt_y</p:attrName>
                                        </p:attrNameLst>
                                      </p:cBhvr>
                                      <p:tavLst>
                                        <p:tav tm="0">
                                          <p:val>
                                            <p:strVal val="ppt_y"/>
                                          </p:val>
                                        </p:tav>
                                        <p:tav tm="100000">
                                          <p:val>
                                            <p:strVal val="ppt_y"/>
                                          </p:val>
                                        </p:tav>
                                      </p:tavLst>
                                    </p:anim>
                                    <p:set>
                                      <p:cBhvr>
                                        <p:cTn id="417" dur="1" fill="hold">
                                          <p:stCondLst>
                                            <p:cond delay="1999"/>
                                          </p:stCondLst>
                                        </p:cTn>
                                        <p:tgtEl>
                                          <p:spTgt spid="25"/>
                                        </p:tgtEl>
                                        <p:attrNameLst>
                                          <p:attrName>style.visibility</p:attrName>
                                        </p:attrNameLst>
                                      </p:cBhvr>
                                      <p:to>
                                        <p:strVal val="hidden"/>
                                      </p:to>
                                    </p:set>
                                  </p:childTnLst>
                                </p:cTn>
                              </p:par>
                              <p:par>
                                <p:cTn id="418" presetID="2" presetClass="exit" presetSubtype="2" fill="hold" grpId="2" nodeType="withEffect">
                                  <p:stCondLst>
                                    <p:cond delay="0"/>
                                  </p:stCondLst>
                                  <p:childTnLst>
                                    <p:anim calcmode="lin" valueType="num">
                                      <p:cBhvr additive="base">
                                        <p:cTn id="419" dur="2000"/>
                                        <p:tgtEl>
                                          <p:spTgt spid="26"/>
                                        </p:tgtEl>
                                        <p:attrNameLst>
                                          <p:attrName>ppt_x</p:attrName>
                                        </p:attrNameLst>
                                      </p:cBhvr>
                                      <p:tavLst>
                                        <p:tav tm="0">
                                          <p:val>
                                            <p:strVal val="ppt_x"/>
                                          </p:val>
                                        </p:tav>
                                        <p:tav tm="100000">
                                          <p:val>
                                            <p:strVal val="1+ppt_w/2"/>
                                          </p:val>
                                        </p:tav>
                                      </p:tavLst>
                                    </p:anim>
                                    <p:anim calcmode="lin" valueType="num">
                                      <p:cBhvr additive="base">
                                        <p:cTn id="420" dur="2000"/>
                                        <p:tgtEl>
                                          <p:spTgt spid="26"/>
                                        </p:tgtEl>
                                        <p:attrNameLst>
                                          <p:attrName>ppt_y</p:attrName>
                                        </p:attrNameLst>
                                      </p:cBhvr>
                                      <p:tavLst>
                                        <p:tav tm="0">
                                          <p:val>
                                            <p:strVal val="ppt_y"/>
                                          </p:val>
                                        </p:tav>
                                        <p:tav tm="100000">
                                          <p:val>
                                            <p:strVal val="ppt_y"/>
                                          </p:val>
                                        </p:tav>
                                      </p:tavLst>
                                    </p:anim>
                                    <p:set>
                                      <p:cBhvr>
                                        <p:cTn id="421" dur="1" fill="hold">
                                          <p:stCondLst>
                                            <p:cond delay="1999"/>
                                          </p:stCondLst>
                                        </p:cTn>
                                        <p:tgtEl>
                                          <p:spTgt spid="26"/>
                                        </p:tgtEl>
                                        <p:attrNameLst>
                                          <p:attrName>style.visibility</p:attrName>
                                        </p:attrNameLst>
                                      </p:cBhvr>
                                      <p:to>
                                        <p:strVal val="hidden"/>
                                      </p:to>
                                    </p:set>
                                  </p:childTnLst>
                                </p:cTn>
                              </p:par>
                              <p:par>
                                <p:cTn id="422" presetID="2" presetClass="exit" presetSubtype="2" fill="hold" grpId="2" nodeType="withEffect">
                                  <p:stCondLst>
                                    <p:cond delay="0"/>
                                  </p:stCondLst>
                                  <p:childTnLst>
                                    <p:anim calcmode="lin" valueType="num">
                                      <p:cBhvr additive="base">
                                        <p:cTn id="423" dur="2000"/>
                                        <p:tgtEl>
                                          <p:spTgt spid="27"/>
                                        </p:tgtEl>
                                        <p:attrNameLst>
                                          <p:attrName>ppt_x</p:attrName>
                                        </p:attrNameLst>
                                      </p:cBhvr>
                                      <p:tavLst>
                                        <p:tav tm="0">
                                          <p:val>
                                            <p:strVal val="ppt_x"/>
                                          </p:val>
                                        </p:tav>
                                        <p:tav tm="100000">
                                          <p:val>
                                            <p:strVal val="1+ppt_w/2"/>
                                          </p:val>
                                        </p:tav>
                                      </p:tavLst>
                                    </p:anim>
                                    <p:anim calcmode="lin" valueType="num">
                                      <p:cBhvr additive="base">
                                        <p:cTn id="424" dur="2000"/>
                                        <p:tgtEl>
                                          <p:spTgt spid="27"/>
                                        </p:tgtEl>
                                        <p:attrNameLst>
                                          <p:attrName>ppt_y</p:attrName>
                                        </p:attrNameLst>
                                      </p:cBhvr>
                                      <p:tavLst>
                                        <p:tav tm="0">
                                          <p:val>
                                            <p:strVal val="ppt_y"/>
                                          </p:val>
                                        </p:tav>
                                        <p:tav tm="100000">
                                          <p:val>
                                            <p:strVal val="ppt_y"/>
                                          </p:val>
                                        </p:tav>
                                      </p:tavLst>
                                    </p:anim>
                                    <p:set>
                                      <p:cBhvr>
                                        <p:cTn id="425" dur="1" fill="hold">
                                          <p:stCondLst>
                                            <p:cond delay="1999"/>
                                          </p:stCondLst>
                                        </p:cTn>
                                        <p:tgtEl>
                                          <p:spTgt spid="27"/>
                                        </p:tgtEl>
                                        <p:attrNameLst>
                                          <p:attrName>style.visibility</p:attrName>
                                        </p:attrNameLst>
                                      </p:cBhvr>
                                      <p:to>
                                        <p:strVal val="hidden"/>
                                      </p:to>
                                    </p:set>
                                  </p:childTnLst>
                                </p:cTn>
                              </p:par>
                              <p:par>
                                <p:cTn id="426" presetID="2" presetClass="exit" presetSubtype="2" fill="hold" grpId="2" nodeType="withEffect">
                                  <p:stCondLst>
                                    <p:cond delay="0"/>
                                  </p:stCondLst>
                                  <p:childTnLst>
                                    <p:anim calcmode="lin" valueType="num">
                                      <p:cBhvr additive="base">
                                        <p:cTn id="427" dur="2000"/>
                                        <p:tgtEl>
                                          <p:spTgt spid="28"/>
                                        </p:tgtEl>
                                        <p:attrNameLst>
                                          <p:attrName>ppt_x</p:attrName>
                                        </p:attrNameLst>
                                      </p:cBhvr>
                                      <p:tavLst>
                                        <p:tav tm="0">
                                          <p:val>
                                            <p:strVal val="ppt_x"/>
                                          </p:val>
                                        </p:tav>
                                        <p:tav tm="100000">
                                          <p:val>
                                            <p:strVal val="1+ppt_w/2"/>
                                          </p:val>
                                        </p:tav>
                                      </p:tavLst>
                                    </p:anim>
                                    <p:anim calcmode="lin" valueType="num">
                                      <p:cBhvr additive="base">
                                        <p:cTn id="428" dur="2000"/>
                                        <p:tgtEl>
                                          <p:spTgt spid="28"/>
                                        </p:tgtEl>
                                        <p:attrNameLst>
                                          <p:attrName>ppt_y</p:attrName>
                                        </p:attrNameLst>
                                      </p:cBhvr>
                                      <p:tavLst>
                                        <p:tav tm="0">
                                          <p:val>
                                            <p:strVal val="ppt_y"/>
                                          </p:val>
                                        </p:tav>
                                        <p:tav tm="100000">
                                          <p:val>
                                            <p:strVal val="ppt_y"/>
                                          </p:val>
                                        </p:tav>
                                      </p:tavLst>
                                    </p:anim>
                                    <p:set>
                                      <p:cBhvr>
                                        <p:cTn id="429" dur="1" fill="hold">
                                          <p:stCondLst>
                                            <p:cond delay="1999"/>
                                          </p:stCondLst>
                                        </p:cTn>
                                        <p:tgtEl>
                                          <p:spTgt spid="28"/>
                                        </p:tgtEl>
                                        <p:attrNameLst>
                                          <p:attrName>style.visibility</p:attrName>
                                        </p:attrNameLst>
                                      </p:cBhvr>
                                      <p:to>
                                        <p:strVal val="hidden"/>
                                      </p:to>
                                    </p:set>
                                  </p:childTnLst>
                                </p:cTn>
                              </p:par>
                              <p:par>
                                <p:cTn id="430" presetID="2" presetClass="exit" presetSubtype="2" fill="hold" grpId="2" nodeType="withEffect">
                                  <p:stCondLst>
                                    <p:cond delay="0"/>
                                  </p:stCondLst>
                                  <p:childTnLst>
                                    <p:anim calcmode="lin" valueType="num">
                                      <p:cBhvr additive="base">
                                        <p:cTn id="431" dur="2000"/>
                                        <p:tgtEl>
                                          <p:spTgt spid="29"/>
                                        </p:tgtEl>
                                        <p:attrNameLst>
                                          <p:attrName>ppt_x</p:attrName>
                                        </p:attrNameLst>
                                      </p:cBhvr>
                                      <p:tavLst>
                                        <p:tav tm="0">
                                          <p:val>
                                            <p:strVal val="ppt_x"/>
                                          </p:val>
                                        </p:tav>
                                        <p:tav tm="100000">
                                          <p:val>
                                            <p:strVal val="1+ppt_w/2"/>
                                          </p:val>
                                        </p:tav>
                                      </p:tavLst>
                                    </p:anim>
                                    <p:anim calcmode="lin" valueType="num">
                                      <p:cBhvr additive="base">
                                        <p:cTn id="432" dur="2000"/>
                                        <p:tgtEl>
                                          <p:spTgt spid="29"/>
                                        </p:tgtEl>
                                        <p:attrNameLst>
                                          <p:attrName>ppt_y</p:attrName>
                                        </p:attrNameLst>
                                      </p:cBhvr>
                                      <p:tavLst>
                                        <p:tav tm="0">
                                          <p:val>
                                            <p:strVal val="ppt_y"/>
                                          </p:val>
                                        </p:tav>
                                        <p:tav tm="100000">
                                          <p:val>
                                            <p:strVal val="ppt_y"/>
                                          </p:val>
                                        </p:tav>
                                      </p:tavLst>
                                    </p:anim>
                                    <p:set>
                                      <p:cBhvr>
                                        <p:cTn id="433" dur="1" fill="hold">
                                          <p:stCondLst>
                                            <p:cond delay="1999"/>
                                          </p:stCondLst>
                                        </p:cTn>
                                        <p:tgtEl>
                                          <p:spTgt spid="29"/>
                                        </p:tgtEl>
                                        <p:attrNameLst>
                                          <p:attrName>style.visibility</p:attrName>
                                        </p:attrNameLst>
                                      </p:cBhvr>
                                      <p:to>
                                        <p:strVal val="hidden"/>
                                      </p:to>
                                    </p:set>
                                  </p:childTnLst>
                                </p:cTn>
                              </p:par>
                              <p:par>
                                <p:cTn id="434" presetID="2" presetClass="exit" presetSubtype="2" fill="hold" grpId="2" nodeType="withEffect">
                                  <p:stCondLst>
                                    <p:cond delay="0"/>
                                  </p:stCondLst>
                                  <p:childTnLst>
                                    <p:anim calcmode="lin" valueType="num">
                                      <p:cBhvr additive="base">
                                        <p:cTn id="435" dur="2000"/>
                                        <p:tgtEl>
                                          <p:spTgt spid="30"/>
                                        </p:tgtEl>
                                        <p:attrNameLst>
                                          <p:attrName>ppt_x</p:attrName>
                                        </p:attrNameLst>
                                      </p:cBhvr>
                                      <p:tavLst>
                                        <p:tav tm="0">
                                          <p:val>
                                            <p:strVal val="ppt_x"/>
                                          </p:val>
                                        </p:tav>
                                        <p:tav tm="100000">
                                          <p:val>
                                            <p:strVal val="1+ppt_w/2"/>
                                          </p:val>
                                        </p:tav>
                                      </p:tavLst>
                                    </p:anim>
                                    <p:anim calcmode="lin" valueType="num">
                                      <p:cBhvr additive="base">
                                        <p:cTn id="436" dur="2000"/>
                                        <p:tgtEl>
                                          <p:spTgt spid="30"/>
                                        </p:tgtEl>
                                        <p:attrNameLst>
                                          <p:attrName>ppt_y</p:attrName>
                                        </p:attrNameLst>
                                      </p:cBhvr>
                                      <p:tavLst>
                                        <p:tav tm="0">
                                          <p:val>
                                            <p:strVal val="ppt_y"/>
                                          </p:val>
                                        </p:tav>
                                        <p:tav tm="100000">
                                          <p:val>
                                            <p:strVal val="ppt_y"/>
                                          </p:val>
                                        </p:tav>
                                      </p:tavLst>
                                    </p:anim>
                                    <p:set>
                                      <p:cBhvr>
                                        <p:cTn id="437" dur="1" fill="hold">
                                          <p:stCondLst>
                                            <p:cond delay="1999"/>
                                          </p:stCondLst>
                                        </p:cTn>
                                        <p:tgtEl>
                                          <p:spTgt spid="30"/>
                                        </p:tgtEl>
                                        <p:attrNameLst>
                                          <p:attrName>style.visibility</p:attrName>
                                        </p:attrNameLst>
                                      </p:cBhvr>
                                      <p:to>
                                        <p:strVal val="hidden"/>
                                      </p:to>
                                    </p:set>
                                  </p:childTnLst>
                                </p:cTn>
                              </p:par>
                              <p:par>
                                <p:cTn id="438" presetID="2" presetClass="exit" presetSubtype="2" fill="hold" grpId="2" nodeType="withEffect">
                                  <p:stCondLst>
                                    <p:cond delay="0"/>
                                  </p:stCondLst>
                                  <p:childTnLst>
                                    <p:anim calcmode="lin" valueType="num">
                                      <p:cBhvr additive="base">
                                        <p:cTn id="439" dur="2000"/>
                                        <p:tgtEl>
                                          <p:spTgt spid="31"/>
                                        </p:tgtEl>
                                        <p:attrNameLst>
                                          <p:attrName>ppt_x</p:attrName>
                                        </p:attrNameLst>
                                      </p:cBhvr>
                                      <p:tavLst>
                                        <p:tav tm="0">
                                          <p:val>
                                            <p:strVal val="ppt_x"/>
                                          </p:val>
                                        </p:tav>
                                        <p:tav tm="100000">
                                          <p:val>
                                            <p:strVal val="1+ppt_w/2"/>
                                          </p:val>
                                        </p:tav>
                                      </p:tavLst>
                                    </p:anim>
                                    <p:anim calcmode="lin" valueType="num">
                                      <p:cBhvr additive="base">
                                        <p:cTn id="440" dur="2000"/>
                                        <p:tgtEl>
                                          <p:spTgt spid="31"/>
                                        </p:tgtEl>
                                        <p:attrNameLst>
                                          <p:attrName>ppt_y</p:attrName>
                                        </p:attrNameLst>
                                      </p:cBhvr>
                                      <p:tavLst>
                                        <p:tav tm="0">
                                          <p:val>
                                            <p:strVal val="ppt_y"/>
                                          </p:val>
                                        </p:tav>
                                        <p:tav tm="100000">
                                          <p:val>
                                            <p:strVal val="ppt_y"/>
                                          </p:val>
                                        </p:tav>
                                      </p:tavLst>
                                    </p:anim>
                                    <p:set>
                                      <p:cBhvr>
                                        <p:cTn id="441" dur="1" fill="hold">
                                          <p:stCondLst>
                                            <p:cond delay="1999"/>
                                          </p:stCondLst>
                                        </p:cTn>
                                        <p:tgtEl>
                                          <p:spTgt spid="31"/>
                                        </p:tgtEl>
                                        <p:attrNameLst>
                                          <p:attrName>style.visibility</p:attrName>
                                        </p:attrNameLst>
                                      </p:cBhvr>
                                      <p:to>
                                        <p:strVal val="hidden"/>
                                      </p:to>
                                    </p:set>
                                  </p:childTnLst>
                                </p:cTn>
                              </p:par>
                              <p:par>
                                <p:cTn id="442" presetID="2" presetClass="exit" presetSubtype="2" fill="hold" grpId="2" nodeType="withEffect">
                                  <p:stCondLst>
                                    <p:cond delay="0"/>
                                  </p:stCondLst>
                                  <p:childTnLst>
                                    <p:anim calcmode="lin" valueType="num">
                                      <p:cBhvr additive="base">
                                        <p:cTn id="443" dur="2000"/>
                                        <p:tgtEl>
                                          <p:spTgt spid="32"/>
                                        </p:tgtEl>
                                        <p:attrNameLst>
                                          <p:attrName>ppt_x</p:attrName>
                                        </p:attrNameLst>
                                      </p:cBhvr>
                                      <p:tavLst>
                                        <p:tav tm="0">
                                          <p:val>
                                            <p:strVal val="ppt_x"/>
                                          </p:val>
                                        </p:tav>
                                        <p:tav tm="100000">
                                          <p:val>
                                            <p:strVal val="1+ppt_w/2"/>
                                          </p:val>
                                        </p:tav>
                                      </p:tavLst>
                                    </p:anim>
                                    <p:anim calcmode="lin" valueType="num">
                                      <p:cBhvr additive="base">
                                        <p:cTn id="444" dur="2000"/>
                                        <p:tgtEl>
                                          <p:spTgt spid="32"/>
                                        </p:tgtEl>
                                        <p:attrNameLst>
                                          <p:attrName>ppt_y</p:attrName>
                                        </p:attrNameLst>
                                      </p:cBhvr>
                                      <p:tavLst>
                                        <p:tav tm="0">
                                          <p:val>
                                            <p:strVal val="ppt_y"/>
                                          </p:val>
                                        </p:tav>
                                        <p:tav tm="100000">
                                          <p:val>
                                            <p:strVal val="ppt_y"/>
                                          </p:val>
                                        </p:tav>
                                      </p:tavLst>
                                    </p:anim>
                                    <p:set>
                                      <p:cBhvr>
                                        <p:cTn id="445" dur="1" fill="hold">
                                          <p:stCondLst>
                                            <p:cond delay="1999"/>
                                          </p:stCondLst>
                                        </p:cTn>
                                        <p:tgtEl>
                                          <p:spTgt spid="32"/>
                                        </p:tgtEl>
                                        <p:attrNameLst>
                                          <p:attrName>style.visibility</p:attrName>
                                        </p:attrNameLst>
                                      </p:cBhvr>
                                      <p:to>
                                        <p:strVal val="hidden"/>
                                      </p:to>
                                    </p:set>
                                  </p:childTnLst>
                                </p:cTn>
                              </p:par>
                              <p:par>
                                <p:cTn id="446" presetID="2" presetClass="exit" presetSubtype="2" fill="hold" grpId="2" nodeType="withEffect">
                                  <p:stCondLst>
                                    <p:cond delay="0"/>
                                  </p:stCondLst>
                                  <p:childTnLst>
                                    <p:anim calcmode="lin" valueType="num">
                                      <p:cBhvr additive="base">
                                        <p:cTn id="447" dur="2000"/>
                                        <p:tgtEl>
                                          <p:spTgt spid="33"/>
                                        </p:tgtEl>
                                        <p:attrNameLst>
                                          <p:attrName>ppt_x</p:attrName>
                                        </p:attrNameLst>
                                      </p:cBhvr>
                                      <p:tavLst>
                                        <p:tav tm="0">
                                          <p:val>
                                            <p:strVal val="ppt_x"/>
                                          </p:val>
                                        </p:tav>
                                        <p:tav tm="100000">
                                          <p:val>
                                            <p:strVal val="1+ppt_w/2"/>
                                          </p:val>
                                        </p:tav>
                                      </p:tavLst>
                                    </p:anim>
                                    <p:anim calcmode="lin" valueType="num">
                                      <p:cBhvr additive="base">
                                        <p:cTn id="448" dur="2000"/>
                                        <p:tgtEl>
                                          <p:spTgt spid="33"/>
                                        </p:tgtEl>
                                        <p:attrNameLst>
                                          <p:attrName>ppt_y</p:attrName>
                                        </p:attrNameLst>
                                      </p:cBhvr>
                                      <p:tavLst>
                                        <p:tav tm="0">
                                          <p:val>
                                            <p:strVal val="ppt_y"/>
                                          </p:val>
                                        </p:tav>
                                        <p:tav tm="100000">
                                          <p:val>
                                            <p:strVal val="ppt_y"/>
                                          </p:val>
                                        </p:tav>
                                      </p:tavLst>
                                    </p:anim>
                                    <p:set>
                                      <p:cBhvr>
                                        <p:cTn id="449" dur="1" fill="hold">
                                          <p:stCondLst>
                                            <p:cond delay="1999"/>
                                          </p:stCondLst>
                                        </p:cTn>
                                        <p:tgtEl>
                                          <p:spTgt spid="33"/>
                                        </p:tgtEl>
                                        <p:attrNameLst>
                                          <p:attrName>style.visibility</p:attrName>
                                        </p:attrNameLst>
                                      </p:cBhvr>
                                      <p:to>
                                        <p:strVal val="hidden"/>
                                      </p:to>
                                    </p:set>
                                  </p:childTnLst>
                                </p:cTn>
                              </p:par>
                              <p:par>
                                <p:cTn id="450" presetID="2" presetClass="exit" presetSubtype="2" fill="hold" grpId="2" nodeType="withEffect">
                                  <p:stCondLst>
                                    <p:cond delay="0"/>
                                  </p:stCondLst>
                                  <p:childTnLst>
                                    <p:anim calcmode="lin" valueType="num">
                                      <p:cBhvr additive="base">
                                        <p:cTn id="451" dur="2000"/>
                                        <p:tgtEl>
                                          <p:spTgt spid="34"/>
                                        </p:tgtEl>
                                        <p:attrNameLst>
                                          <p:attrName>ppt_x</p:attrName>
                                        </p:attrNameLst>
                                      </p:cBhvr>
                                      <p:tavLst>
                                        <p:tav tm="0">
                                          <p:val>
                                            <p:strVal val="ppt_x"/>
                                          </p:val>
                                        </p:tav>
                                        <p:tav tm="100000">
                                          <p:val>
                                            <p:strVal val="1+ppt_w/2"/>
                                          </p:val>
                                        </p:tav>
                                      </p:tavLst>
                                    </p:anim>
                                    <p:anim calcmode="lin" valueType="num">
                                      <p:cBhvr additive="base">
                                        <p:cTn id="452" dur="2000"/>
                                        <p:tgtEl>
                                          <p:spTgt spid="34"/>
                                        </p:tgtEl>
                                        <p:attrNameLst>
                                          <p:attrName>ppt_y</p:attrName>
                                        </p:attrNameLst>
                                      </p:cBhvr>
                                      <p:tavLst>
                                        <p:tav tm="0">
                                          <p:val>
                                            <p:strVal val="ppt_y"/>
                                          </p:val>
                                        </p:tav>
                                        <p:tav tm="100000">
                                          <p:val>
                                            <p:strVal val="ppt_y"/>
                                          </p:val>
                                        </p:tav>
                                      </p:tavLst>
                                    </p:anim>
                                    <p:set>
                                      <p:cBhvr>
                                        <p:cTn id="453" dur="1" fill="hold">
                                          <p:stCondLst>
                                            <p:cond delay="1999"/>
                                          </p:stCondLst>
                                        </p:cTn>
                                        <p:tgtEl>
                                          <p:spTgt spid="34"/>
                                        </p:tgtEl>
                                        <p:attrNameLst>
                                          <p:attrName>style.visibility</p:attrName>
                                        </p:attrNameLst>
                                      </p:cBhvr>
                                      <p:to>
                                        <p:strVal val="hidden"/>
                                      </p:to>
                                    </p:set>
                                  </p:childTnLst>
                                </p:cTn>
                              </p:par>
                              <p:par>
                                <p:cTn id="454" presetID="2" presetClass="exit" presetSubtype="2" fill="hold" grpId="2" nodeType="withEffect">
                                  <p:stCondLst>
                                    <p:cond delay="0"/>
                                  </p:stCondLst>
                                  <p:childTnLst>
                                    <p:anim calcmode="lin" valueType="num">
                                      <p:cBhvr additive="base">
                                        <p:cTn id="455" dur="2000"/>
                                        <p:tgtEl>
                                          <p:spTgt spid="35"/>
                                        </p:tgtEl>
                                        <p:attrNameLst>
                                          <p:attrName>ppt_x</p:attrName>
                                        </p:attrNameLst>
                                      </p:cBhvr>
                                      <p:tavLst>
                                        <p:tav tm="0">
                                          <p:val>
                                            <p:strVal val="ppt_x"/>
                                          </p:val>
                                        </p:tav>
                                        <p:tav tm="100000">
                                          <p:val>
                                            <p:strVal val="1+ppt_w/2"/>
                                          </p:val>
                                        </p:tav>
                                      </p:tavLst>
                                    </p:anim>
                                    <p:anim calcmode="lin" valueType="num">
                                      <p:cBhvr additive="base">
                                        <p:cTn id="456" dur="2000"/>
                                        <p:tgtEl>
                                          <p:spTgt spid="35"/>
                                        </p:tgtEl>
                                        <p:attrNameLst>
                                          <p:attrName>ppt_y</p:attrName>
                                        </p:attrNameLst>
                                      </p:cBhvr>
                                      <p:tavLst>
                                        <p:tav tm="0">
                                          <p:val>
                                            <p:strVal val="ppt_y"/>
                                          </p:val>
                                        </p:tav>
                                        <p:tav tm="100000">
                                          <p:val>
                                            <p:strVal val="ppt_y"/>
                                          </p:val>
                                        </p:tav>
                                      </p:tavLst>
                                    </p:anim>
                                    <p:set>
                                      <p:cBhvr>
                                        <p:cTn id="457" dur="1" fill="hold">
                                          <p:stCondLst>
                                            <p:cond delay="1999"/>
                                          </p:stCondLst>
                                        </p:cTn>
                                        <p:tgtEl>
                                          <p:spTgt spid="35"/>
                                        </p:tgtEl>
                                        <p:attrNameLst>
                                          <p:attrName>style.visibility</p:attrName>
                                        </p:attrNameLst>
                                      </p:cBhvr>
                                      <p:to>
                                        <p:strVal val="hidden"/>
                                      </p:to>
                                    </p:set>
                                  </p:childTnLst>
                                </p:cTn>
                              </p:par>
                              <p:par>
                                <p:cTn id="458" presetID="2" presetClass="exit" presetSubtype="2" fill="hold" grpId="2" nodeType="withEffect">
                                  <p:stCondLst>
                                    <p:cond delay="0"/>
                                  </p:stCondLst>
                                  <p:childTnLst>
                                    <p:anim calcmode="lin" valueType="num">
                                      <p:cBhvr additive="base">
                                        <p:cTn id="459" dur="2000"/>
                                        <p:tgtEl>
                                          <p:spTgt spid="36"/>
                                        </p:tgtEl>
                                        <p:attrNameLst>
                                          <p:attrName>ppt_x</p:attrName>
                                        </p:attrNameLst>
                                      </p:cBhvr>
                                      <p:tavLst>
                                        <p:tav tm="0">
                                          <p:val>
                                            <p:strVal val="ppt_x"/>
                                          </p:val>
                                        </p:tav>
                                        <p:tav tm="100000">
                                          <p:val>
                                            <p:strVal val="1+ppt_w/2"/>
                                          </p:val>
                                        </p:tav>
                                      </p:tavLst>
                                    </p:anim>
                                    <p:anim calcmode="lin" valueType="num">
                                      <p:cBhvr additive="base">
                                        <p:cTn id="460" dur="2000"/>
                                        <p:tgtEl>
                                          <p:spTgt spid="36"/>
                                        </p:tgtEl>
                                        <p:attrNameLst>
                                          <p:attrName>ppt_y</p:attrName>
                                        </p:attrNameLst>
                                      </p:cBhvr>
                                      <p:tavLst>
                                        <p:tav tm="0">
                                          <p:val>
                                            <p:strVal val="ppt_y"/>
                                          </p:val>
                                        </p:tav>
                                        <p:tav tm="100000">
                                          <p:val>
                                            <p:strVal val="ppt_y"/>
                                          </p:val>
                                        </p:tav>
                                      </p:tavLst>
                                    </p:anim>
                                    <p:set>
                                      <p:cBhvr>
                                        <p:cTn id="461" dur="1" fill="hold">
                                          <p:stCondLst>
                                            <p:cond delay="1999"/>
                                          </p:stCondLst>
                                        </p:cTn>
                                        <p:tgtEl>
                                          <p:spTgt spid="36"/>
                                        </p:tgtEl>
                                        <p:attrNameLst>
                                          <p:attrName>style.visibility</p:attrName>
                                        </p:attrNameLst>
                                      </p:cBhvr>
                                      <p:to>
                                        <p:strVal val="hidden"/>
                                      </p:to>
                                    </p:set>
                                  </p:childTnLst>
                                </p:cTn>
                              </p:par>
                              <p:par>
                                <p:cTn id="462" presetID="2" presetClass="exit" presetSubtype="2" fill="hold" grpId="2" nodeType="withEffect">
                                  <p:stCondLst>
                                    <p:cond delay="0"/>
                                  </p:stCondLst>
                                  <p:childTnLst>
                                    <p:anim calcmode="lin" valueType="num">
                                      <p:cBhvr additive="base">
                                        <p:cTn id="463" dur="2000"/>
                                        <p:tgtEl>
                                          <p:spTgt spid="37"/>
                                        </p:tgtEl>
                                        <p:attrNameLst>
                                          <p:attrName>ppt_x</p:attrName>
                                        </p:attrNameLst>
                                      </p:cBhvr>
                                      <p:tavLst>
                                        <p:tav tm="0">
                                          <p:val>
                                            <p:strVal val="ppt_x"/>
                                          </p:val>
                                        </p:tav>
                                        <p:tav tm="100000">
                                          <p:val>
                                            <p:strVal val="1+ppt_w/2"/>
                                          </p:val>
                                        </p:tav>
                                      </p:tavLst>
                                    </p:anim>
                                    <p:anim calcmode="lin" valueType="num">
                                      <p:cBhvr additive="base">
                                        <p:cTn id="464" dur="2000"/>
                                        <p:tgtEl>
                                          <p:spTgt spid="37"/>
                                        </p:tgtEl>
                                        <p:attrNameLst>
                                          <p:attrName>ppt_y</p:attrName>
                                        </p:attrNameLst>
                                      </p:cBhvr>
                                      <p:tavLst>
                                        <p:tav tm="0">
                                          <p:val>
                                            <p:strVal val="ppt_y"/>
                                          </p:val>
                                        </p:tav>
                                        <p:tav tm="100000">
                                          <p:val>
                                            <p:strVal val="ppt_y"/>
                                          </p:val>
                                        </p:tav>
                                      </p:tavLst>
                                    </p:anim>
                                    <p:set>
                                      <p:cBhvr>
                                        <p:cTn id="465" dur="1" fill="hold">
                                          <p:stCondLst>
                                            <p:cond delay="1999"/>
                                          </p:stCondLst>
                                        </p:cTn>
                                        <p:tgtEl>
                                          <p:spTgt spid="37"/>
                                        </p:tgtEl>
                                        <p:attrNameLst>
                                          <p:attrName>style.visibility</p:attrName>
                                        </p:attrNameLst>
                                      </p:cBhvr>
                                      <p:to>
                                        <p:strVal val="hidden"/>
                                      </p:to>
                                    </p:set>
                                  </p:childTnLst>
                                </p:cTn>
                              </p:par>
                              <p:par>
                                <p:cTn id="466" presetID="2" presetClass="exit" presetSubtype="2" fill="hold" grpId="2" nodeType="withEffect">
                                  <p:stCondLst>
                                    <p:cond delay="0"/>
                                  </p:stCondLst>
                                  <p:childTnLst>
                                    <p:anim calcmode="lin" valueType="num">
                                      <p:cBhvr additive="base">
                                        <p:cTn id="467" dur="2000"/>
                                        <p:tgtEl>
                                          <p:spTgt spid="38"/>
                                        </p:tgtEl>
                                        <p:attrNameLst>
                                          <p:attrName>ppt_x</p:attrName>
                                        </p:attrNameLst>
                                      </p:cBhvr>
                                      <p:tavLst>
                                        <p:tav tm="0">
                                          <p:val>
                                            <p:strVal val="ppt_x"/>
                                          </p:val>
                                        </p:tav>
                                        <p:tav tm="100000">
                                          <p:val>
                                            <p:strVal val="1+ppt_w/2"/>
                                          </p:val>
                                        </p:tav>
                                      </p:tavLst>
                                    </p:anim>
                                    <p:anim calcmode="lin" valueType="num">
                                      <p:cBhvr additive="base">
                                        <p:cTn id="468" dur="2000"/>
                                        <p:tgtEl>
                                          <p:spTgt spid="38"/>
                                        </p:tgtEl>
                                        <p:attrNameLst>
                                          <p:attrName>ppt_y</p:attrName>
                                        </p:attrNameLst>
                                      </p:cBhvr>
                                      <p:tavLst>
                                        <p:tav tm="0">
                                          <p:val>
                                            <p:strVal val="ppt_y"/>
                                          </p:val>
                                        </p:tav>
                                        <p:tav tm="100000">
                                          <p:val>
                                            <p:strVal val="ppt_y"/>
                                          </p:val>
                                        </p:tav>
                                      </p:tavLst>
                                    </p:anim>
                                    <p:set>
                                      <p:cBhvr>
                                        <p:cTn id="469" dur="1" fill="hold">
                                          <p:stCondLst>
                                            <p:cond delay="1999"/>
                                          </p:stCondLst>
                                        </p:cTn>
                                        <p:tgtEl>
                                          <p:spTgt spid="38"/>
                                        </p:tgtEl>
                                        <p:attrNameLst>
                                          <p:attrName>style.visibility</p:attrName>
                                        </p:attrNameLst>
                                      </p:cBhvr>
                                      <p:to>
                                        <p:strVal val="hidden"/>
                                      </p:to>
                                    </p:set>
                                  </p:childTnLst>
                                </p:cTn>
                              </p:par>
                              <p:par>
                                <p:cTn id="470" presetID="2" presetClass="exit" presetSubtype="2" fill="hold" grpId="2" nodeType="withEffect">
                                  <p:stCondLst>
                                    <p:cond delay="0"/>
                                  </p:stCondLst>
                                  <p:childTnLst>
                                    <p:anim calcmode="lin" valueType="num">
                                      <p:cBhvr additive="base">
                                        <p:cTn id="471" dur="2000"/>
                                        <p:tgtEl>
                                          <p:spTgt spid="39"/>
                                        </p:tgtEl>
                                        <p:attrNameLst>
                                          <p:attrName>ppt_x</p:attrName>
                                        </p:attrNameLst>
                                      </p:cBhvr>
                                      <p:tavLst>
                                        <p:tav tm="0">
                                          <p:val>
                                            <p:strVal val="ppt_x"/>
                                          </p:val>
                                        </p:tav>
                                        <p:tav tm="100000">
                                          <p:val>
                                            <p:strVal val="1+ppt_w/2"/>
                                          </p:val>
                                        </p:tav>
                                      </p:tavLst>
                                    </p:anim>
                                    <p:anim calcmode="lin" valueType="num">
                                      <p:cBhvr additive="base">
                                        <p:cTn id="472" dur="2000"/>
                                        <p:tgtEl>
                                          <p:spTgt spid="39"/>
                                        </p:tgtEl>
                                        <p:attrNameLst>
                                          <p:attrName>ppt_y</p:attrName>
                                        </p:attrNameLst>
                                      </p:cBhvr>
                                      <p:tavLst>
                                        <p:tav tm="0">
                                          <p:val>
                                            <p:strVal val="ppt_y"/>
                                          </p:val>
                                        </p:tav>
                                        <p:tav tm="100000">
                                          <p:val>
                                            <p:strVal val="ppt_y"/>
                                          </p:val>
                                        </p:tav>
                                      </p:tavLst>
                                    </p:anim>
                                    <p:set>
                                      <p:cBhvr>
                                        <p:cTn id="473" dur="1" fill="hold">
                                          <p:stCondLst>
                                            <p:cond delay="1999"/>
                                          </p:stCondLst>
                                        </p:cTn>
                                        <p:tgtEl>
                                          <p:spTgt spid="39"/>
                                        </p:tgtEl>
                                        <p:attrNameLst>
                                          <p:attrName>style.visibility</p:attrName>
                                        </p:attrNameLst>
                                      </p:cBhvr>
                                      <p:to>
                                        <p:strVal val="hidden"/>
                                      </p:to>
                                    </p:set>
                                  </p:childTnLst>
                                </p:cTn>
                              </p:par>
                              <p:par>
                                <p:cTn id="474" presetID="2" presetClass="exit" presetSubtype="2" fill="hold" grpId="2" nodeType="withEffect">
                                  <p:stCondLst>
                                    <p:cond delay="0"/>
                                  </p:stCondLst>
                                  <p:childTnLst>
                                    <p:anim calcmode="lin" valueType="num">
                                      <p:cBhvr additive="base">
                                        <p:cTn id="475" dur="2000"/>
                                        <p:tgtEl>
                                          <p:spTgt spid="40"/>
                                        </p:tgtEl>
                                        <p:attrNameLst>
                                          <p:attrName>ppt_x</p:attrName>
                                        </p:attrNameLst>
                                      </p:cBhvr>
                                      <p:tavLst>
                                        <p:tav tm="0">
                                          <p:val>
                                            <p:strVal val="ppt_x"/>
                                          </p:val>
                                        </p:tav>
                                        <p:tav tm="100000">
                                          <p:val>
                                            <p:strVal val="1+ppt_w/2"/>
                                          </p:val>
                                        </p:tav>
                                      </p:tavLst>
                                    </p:anim>
                                    <p:anim calcmode="lin" valueType="num">
                                      <p:cBhvr additive="base">
                                        <p:cTn id="476" dur="2000"/>
                                        <p:tgtEl>
                                          <p:spTgt spid="40"/>
                                        </p:tgtEl>
                                        <p:attrNameLst>
                                          <p:attrName>ppt_y</p:attrName>
                                        </p:attrNameLst>
                                      </p:cBhvr>
                                      <p:tavLst>
                                        <p:tav tm="0">
                                          <p:val>
                                            <p:strVal val="ppt_y"/>
                                          </p:val>
                                        </p:tav>
                                        <p:tav tm="100000">
                                          <p:val>
                                            <p:strVal val="ppt_y"/>
                                          </p:val>
                                        </p:tav>
                                      </p:tavLst>
                                    </p:anim>
                                    <p:set>
                                      <p:cBhvr>
                                        <p:cTn id="477" dur="1" fill="hold">
                                          <p:stCondLst>
                                            <p:cond delay="1999"/>
                                          </p:stCondLst>
                                        </p:cTn>
                                        <p:tgtEl>
                                          <p:spTgt spid="40"/>
                                        </p:tgtEl>
                                        <p:attrNameLst>
                                          <p:attrName>style.visibility</p:attrName>
                                        </p:attrNameLst>
                                      </p:cBhvr>
                                      <p:to>
                                        <p:strVal val="hidden"/>
                                      </p:to>
                                    </p:set>
                                  </p:childTnLst>
                                </p:cTn>
                              </p:par>
                              <p:par>
                                <p:cTn id="478" presetID="2" presetClass="exit" presetSubtype="2" fill="hold" grpId="2" nodeType="withEffect">
                                  <p:stCondLst>
                                    <p:cond delay="0"/>
                                  </p:stCondLst>
                                  <p:childTnLst>
                                    <p:anim calcmode="lin" valueType="num">
                                      <p:cBhvr additive="base">
                                        <p:cTn id="479" dur="2000"/>
                                        <p:tgtEl>
                                          <p:spTgt spid="41"/>
                                        </p:tgtEl>
                                        <p:attrNameLst>
                                          <p:attrName>ppt_x</p:attrName>
                                        </p:attrNameLst>
                                      </p:cBhvr>
                                      <p:tavLst>
                                        <p:tav tm="0">
                                          <p:val>
                                            <p:strVal val="ppt_x"/>
                                          </p:val>
                                        </p:tav>
                                        <p:tav tm="100000">
                                          <p:val>
                                            <p:strVal val="1+ppt_w/2"/>
                                          </p:val>
                                        </p:tav>
                                      </p:tavLst>
                                    </p:anim>
                                    <p:anim calcmode="lin" valueType="num">
                                      <p:cBhvr additive="base">
                                        <p:cTn id="480" dur="2000"/>
                                        <p:tgtEl>
                                          <p:spTgt spid="41"/>
                                        </p:tgtEl>
                                        <p:attrNameLst>
                                          <p:attrName>ppt_y</p:attrName>
                                        </p:attrNameLst>
                                      </p:cBhvr>
                                      <p:tavLst>
                                        <p:tav tm="0">
                                          <p:val>
                                            <p:strVal val="ppt_y"/>
                                          </p:val>
                                        </p:tav>
                                        <p:tav tm="100000">
                                          <p:val>
                                            <p:strVal val="ppt_y"/>
                                          </p:val>
                                        </p:tav>
                                      </p:tavLst>
                                    </p:anim>
                                    <p:set>
                                      <p:cBhvr>
                                        <p:cTn id="481" dur="1" fill="hold">
                                          <p:stCondLst>
                                            <p:cond delay="1999"/>
                                          </p:stCondLst>
                                        </p:cTn>
                                        <p:tgtEl>
                                          <p:spTgt spid="41"/>
                                        </p:tgtEl>
                                        <p:attrNameLst>
                                          <p:attrName>style.visibility</p:attrName>
                                        </p:attrNameLst>
                                      </p:cBhvr>
                                      <p:to>
                                        <p:strVal val="hidden"/>
                                      </p:to>
                                    </p:set>
                                  </p:childTnLst>
                                </p:cTn>
                              </p:par>
                              <p:par>
                                <p:cTn id="482" presetID="2" presetClass="exit" presetSubtype="2" fill="hold" grpId="2" nodeType="withEffect">
                                  <p:stCondLst>
                                    <p:cond delay="0"/>
                                  </p:stCondLst>
                                  <p:childTnLst>
                                    <p:anim calcmode="lin" valueType="num">
                                      <p:cBhvr additive="base">
                                        <p:cTn id="483" dur="2000"/>
                                        <p:tgtEl>
                                          <p:spTgt spid="42"/>
                                        </p:tgtEl>
                                        <p:attrNameLst>
                                          <p:attrName>ppt_x</p:attrName>
                                        </p:attrNameLst>
                                      </p:cBhvr>
                                      <p:tavLst>
                                        <p:tav tm="0">
                                          <p:val>
                                            <p:strVal val="ppt_x"/>
                                          </p:val>
                                        </p:tav>
                                        <p:tav tm="100000">
                                          <p:val>
                                            <p:strVal val="1+ppt_w/2"/>
                                          </p:val>
                                        </p:tav>
                                      </p:tavLst>
                                    </p:anim>
                                    <p:anim calcmode="lin" valueType="num">
                                      <p:cBhvr additive="base">
                                        <p:cTn id="484" dur="2000"/>
                                        <p:tgtEl>
                                          <p:spTgt spid="42"/>
                                        </p:tgtEl>
                                        <p:attrNameLst>
                                          <p:attrName>ppt_y</p:attrName>
                                        </p:attrNameLst>
                                      </p:cBhvr>
                                      <p:tavLst>
                                        <p:tav tm="0">
                                          <p:val>
                                            <p:strVal val="ppt_y"/>
                                          </p:val>
                                        </p:tav>
                                        <p:tav tm="100000">
                                          <p:val>
                                            <p:strVal val="ppt_y"/>
                                          </p:val>
                                        </p:tav>
                                      </p:tavLst>
                                    </p:anim>
                                    <p:set>
                                      <p:cBhvr>
                                        <p:cTn id="485" dur="1" fill="hold">
                                          <p:stCondLst>
                                            <p:cond delay="1999"/>
                                          </p:stCondLst>
                                        </p:cTn>
                                        <p:tgtEl>
                                          <p:spTgt spid="42"/>
                                        </p:tgtEl>
                                        <p:attrNameLst>
                                          <p:attrName>style.visibility</p:attrName>
                                        </p:attrNameLst>
                                      </p:cBhvr>
                                      <p:to>
                                        <p:strVal val="hidden"/>
                                      </p:to>
                                    </p:set>
                                  </p:childTnLst>
                                </p:cTn>
                              </p:par>
                              <p:par>
                                <p:cTn id="486" presetID="2" presetClass="exit" presetSubtype="2" fill="hold" grpId="2" nodeType="withEffect">
                                  <p:stCondLst>
                                    <p:cond delay="0"/>
                                  </p:stCondLst>
                                  <p:childTnLst>
                                    <p:anim calcmode="lin" valueType="num">
                                      <p:cBhvr additive="base">
                                        <p:cTn id="487" dur="2000"/>
                                        <p:tgtEl>
                                          <p:spTgt spid="43"/>
                                        </p:tgtEl>
                                        <p:attrNameLst>
                                          <p:attrName>ppt_x</p:attrName>
                                        </p:attrNameLst>
                                      </p:cBhvr>
                                      <p:tavLst>
                                        <p:tav tm="0">
                                          <p:val>
                                            <p:strVal val="ppt_x"/>
                                          </p:val>
                                        </p:tav>
                                        <p:tav tm="100000">
                                          <p:val>
                                            <p:strVal val="1+ppt_w/2"/>
                                          </p:val>
                                        </p:tav>
                                      </p:tavLst>
                                    </p:anim>
                                    <p:anim calcmode="lin" valueType="num">
                                      <p:cBhvr additive="base">
                                        <p:cTn id="488" dur="2000"/>
                                        <p:tgtEl>
                                          <p:spTgt spid="43"/>
                                        </p:tgtEl>
                                        <p:attrNameLst>
                                          <p:attrName>ppt_y</p:attrName>
                                        </p:attrNameLst>
                                      </p:cBhvr>
                                      <p:tavLst>
                                        <p:tav tm="0">
                                          <p:val>
                                            <p:strVal val="ppt_y"/>
                                          </p:val>
                                        </p:tav>
                                        <p:tav tm="100000">
                                          <p:val>
                                            <p:strVal val="ppt_y"/>
                                          </p:val>
                                        </p:tav>
                                      </p:tavLst>
                                    </p:anim>
                                    <p:set>
                                      <p:cBhvr>
                                        <p:cTn id="489" dur="1" fill="hold">
                                          <p:stCondLst>
                                            <p:cond delay="1999"/>
                                          </p:stCondLst>
                                        </p:cTn>
                                        <p:tgtEl>
                                          <p:spTgt spid="43"/>
                                        </p:tgtEl>
                                        <p:attrNameLst>
                                          <p:attrName>style.visibility</p:attrName>
                                        </p:attrNameLst>
                                      </p:cBhvr>
                                      <p:to>
                                        <p:strVal val="hidden"/>
                                      </p:to>
                                    </p:set>
                                  </p:childTnLst>
                                </p:cTn>
                              </p:par>
                              <p:par>
                                <p:cTn id="490" presetID="2" presetClass="exit" presetSubtype="2" fill="hold" grpId="2" nodeType="withEffect">
                                  <p:stCondLst>
                                    <p:cond delay="0"/>
                                  </p:stCondLst>
                                  <p:childTnLst>
                                    <p:anim calcmode="lin" valueType="num">
                                      <p:cBhvr additive="base">
                                        <p:cTn id="491" dur="2000"/>
                                        <p:tgtEl>
                                          <p:spTgt spid="44"/>
                                        </p:tgtEl>
                                        <p:attrNameLst>
                                          <p:attrName>ppt_x</p:attrName>
                                        </p:attrNameLst>
                                      </p:cBhvr>
                                      <p:tavLst>
                                        <p:tav tm="0">
                                          <p:val>
                                            <p:strVal val="ppt_x"/>
                                          </p:val>
                                        </p:tav>
                                        <p:tav tm="100000">
                                          <p:val>
                                            <p:strVal val="1+ppt_w/2"/>
                                          </p:val>
                                        </p:tav>
                                      </p:tavLst>
                                    </p:anim>
                                    <p:anim calcmode="lin" valueType="num">
                                      <p:cBhvr additive="base">
                                        <p:cTn id="492" dur="2000"/>
                                        <p:tgtEl>
                                          <p:spTgt spid="44"/>
                                        </p:tgtEl>
                                        <p:attrNameLst>
                                          <p:attrName>ppt_y</p:attrName>
                                        </p:attrNameLst>
                                      </p:cBhvr>
                                      <p:tavLst>
                                        <p:tav tm="0">
                                          <p:val>
                                            <p:strVal val="ppt_y"/>
                                          </p:val>
                                        </p:tav>
                                        <p:tav tm="100000">
                                          <p:val>
                                            <p:strVal val="ppt_y"/>
                                          </p:val>
                                        </p:tav>
                                      </p:tavLst>
                                    </p:anim>
                                    <p:set>
                                      <p:cBhvr>
                                        <p:cTn id="493" dur="1" fill="hold">
                                          <p:stCondLst>
                                            <p:cond delay="1999"/>
                                          </p:stCondLst>
                                        </p:cTn>
                                        <p:tgtEl>
                                          <p:spTgt spid="44"/>
                                        </p:tgtEl>
                                        <p:attrNameLst>
                                          <p:attrName>style.visibility</p:attrName>
                                        </p:attrNameLst>
                                      </p:cBhvr>
                                      <p:to>
                                        <p:strVal val="hidden"/>
                                      </p:to>
                                    </p:set>
                                  </p:childTnLst>
                                </p:cTn>
                              </p:par>
                              <p:par>
                                <p:cTn id="494" presetID="2" presetClass="exit" presetSubtype="2" fill="hold" grpId="2" nodeType="withEffect">
                                  <p:stCondLst>
                                    <p:cond delay="0"/>
                                  </p:stCondLst>
                                  <p:childTnLst>
                                    <p:anim calcmode="lin" valueType="num">
                                      <p:cBhvr additive="base">
                                        <p:cTn id="495" dur="2000"/>
                                        <p:tgtEl>
                                          <p:spTgt spid="45"/>
                                        </p:tgtEl>
                                        <p:attrNameLst>
                                          <p:attrName>ppt_x</p:attrName>
                                        </p:attrNameLst>
                                      </p:cBhvr>
                                      <p:tavLst>
                                        <p:tav tm="0">
                                          <p:val>
                                            <p:strVal val="ppt_x"/>
                                          </p:val>
                                        </p:tav>
                                        <p:tav tm="100000">
                                          <p:val>
                                            <p:strVal val="1+ppt_w/2"/>
                                          </p:val>
                                        </p:tav>
                                      </p:tavLst>
                                    </p:anim>
                                    <p:anim calcmode="lin" valueType="num">
                                      <p:cBhvr additive="base">
                                        <p:cTn id="496" dur="2000"/>
                                        <p:tgtEl>
                                          <p:spTgt spid="45"/>
                                        </p:tgtEl>
                                        <p:attrNameLst>
                                          <p:attrName>ppt_y</p:attrName>
                                        </p:attrNameLst>
                                      </p:cBhvr>
                                      <p:tavLst>
                                        <p:tav tm="0">
                                          <p:val>
                                            <p:strVal val="ppt_y"/>
                                          </p:val>
                                        </p:tav>
                                        <p:tav tm="100000">
                                          <p:val>
                                            <p:strVal val="ppt_y"/>
                                          </p:val>
                                        </p:tav>
                                      </p:tavLst>
                                    </p:anim>
                                    <p:set>
                                      <p:cBhvr>
                                        <p:cTn id="497" dur="1" fill="hold">
                                          <p:stCondLst>
                                            <p:cond delay="1999"/>
                                          </p:stCondLst>
                                        </p:cTn>
                                        <p:tgtEl>
                                          <p:spTgt spid="45"/>
                                        </p:tgtEl>
                                        <p:attrNameLst>
                                          <p:attrName>style.visibility</p:attrName>
                                        </p:attrNameLst>
                                      </p:cBhvr>
                                      <p:to>
                                        <p:strVal val="hidden"/>
                                      </p:to>
                                    </p:set>
                                  </p:childTnLst>
                                </p:cTn>
                              </p:par>
                              <p:par>
                                <p:cTn id="498" presetID="2" presetClass="exit" presetSubtype="2" fill="hold" grpId="2" nodeType="withEffect">
                                  <p:stCondLst>
                                    <p:cond delay="0"/>
                                  </p:stCondLst>
                                  <p:childTnLst>
                                    <p:anim calcmode="lin" valueType="num">
                                      <p:cBhvr additive="base">
                                        <p:cTn id="499" dur="2000"/>
                                        <p:tgtEl>
                                          <p:spTgt spid="46"/>
                                        </p:tgtEl>
                                        <p:attrNameLst>
                                          <p:attrName>ppt_x</p:attrName>
                                        </p:attrNameLst>
                                      </p:cBhvr>
                                      <p:tavLst>
                                        <p:tav tm="0">
                                          <p:val>
                                            <p:strVal val="ppt_x"/>
                                          </p:val>
                                        </p:tav>
                                        <p:tav tm="100000">
                                          <p:val>
                                            <p:strVal val="1+ppt_w/2"/>
                                          </p:val>
                                        </p:tav>
                                      </p:tavLst>
                                    </p:anim>
                                    <p:anim calcmode="lin" valueType="num">
                                      <p:cBhvr additive="base">
                                        <p:cTn id="500" dur="2000"/>
                                        <p:tgtEl>
                                          <p:spTgt spid="46"/>
                                        </p:tgtEl>
                                        <p:attrNameLst>
                                          <p:attrName>ppt_y</p:attrName>
                                        </p:attrNameLst>
                                      </p:cBhvr>
                                      <p:tavLst>
                                        <p:tav tm="0">
                                          <p:val>
                                            <p:strVal val="ppt_y"/>
                                          </p:val>
                                        </p:tav>
                                        <p:tav tm="100000">
                                          <p:val>
                                            <p:strVal val="ppt_y"/>
                                          </p:val>
                                        </p:tav>
                                      </p:tavLst>
                                    </p:anim>
                                    <p:set>
                                      <p:cBhvr>
                                        <p:cTn id="501" dur="1" fill="hold">
                                          <p:stCondLst>
                                            <p:cond delay="1999"/>
                                          </p:stCondLst>
                                        </p:cTn>
                                        <p:tgtEl>
                                          <p:spTgt spid="46"/>
                                        </p:tgtEl>
                                        <p:attrNameLst>
                                          <p:attrName>style.visibility</p:attrName>
                                        </p:attrNameLst>
                                      </p:cBhvr>
                                      <p:to>
                                        <p:strVal val="hidden"/>
                                      </p:to>
                                    </p:set>
                                  </p:childTnLst>
                                </p:cTn>
                              </p:par>
                              <p:par>
                                <p:cTn id="502" presetID="2" presetClass="exit" presetSubtype="2" fill="hold" grpId="2" nodeType="withEffect">
                                  <p:stCondLst>
                                    <p:cond delay="0"/>
                                  </p:stCondLst>
                                  <p:childTnLst>
                                    <p:anim calcmode="lin" valueType="num">
                                      <p:cBhvr additive="base">
                                        <p:cTn id="503" dur="2000"/>
                                        <p:tgtEl>
                                          <p:spTgt spid="47"/>
                                        </p:tgtEl>
                                        <p:attrNameLst>
                                          <p:attrName>ppt_x</p:attrName>
                                        </p:attrNameLst>
                                      </p:cBhvr>
                                      <p:tavLst>
                                        <p:tav tm="0">
                                          <p:val>
                                            <p:strVal val="ppt_x"/>
                                          </p:val>
                                        </p:tav>
                                        <p:tav tm="100000">
                                          <p:val>
                                            <p:strVal val="1+ppt_w/2"/>
                                          </p:val>
                                        </p:tav>
                                      </p:tavLst>
                                    </p:anim>
                                    <p:anim calcmode="lin" valueType="num">
                                      <p:cBhvr additive="base">
                                        <p:cTn id="504" dur="2000"/>
                                        <p:tgtEl>
                                          <p:spTgt spid="47"/>
                                        </p:tgtEl>
                                        <p:attrNameLst>
                                          <p:attrName>ppt_y</p:attrName>
                                        </p:attrNameLst>
                                      </p:cBhvr>
                                      <p:tavLst>
                                        <p:tav tm="0">
                                          <p:val>
                                            <p:strVal val="ppt_y"/>
                                          </p:val>
                                        </p:tav>
                                        <p:tav tm="100000">
                                          <p:val>
                                            <p:strVal val="ppt_y"/>
                                          </p:val>
                                        </p:tav>
                                      </p:tavLst>
                                    </p:anim>
                                    <p:set>
                                      <p:cBhvr>
                                        <p:cTn id="505" dur="1" fill="hold">
                                          <p:stCondLst>
                                            <p:cond delay="1999"/>
                                          </p:stCondLst>
                                        </p:cTn>
                                        <p:tgtEl>
                                          <p:spTgt spid="47"/>
                                        </p:tgtEl>
                                        <p:attrNameLst>
                                          <p:attrName>style.visibility</p:attrName>
                                        </p:attrNameLst>
                                      </p:cBhvr>
                                      <p:to>
                                        <p:strVal val="hidden"/>
                                      </p:to>
                                    </p:set>
                                  </p:childTnLst>
                                </p:cTn>
                              </p:par>
                              <p:par>
                                <p:cTn id="506" presetID="2" presetClass="exit" presetSubtype="2" fill="hold" grpId="2" nodeType="withEffect">
                                  <p:stCondLst>
                                    <p:cond delay="0"/>
                                  </p:stCondLst>
                                  <p:childTnLst>
                                    <p:anim calcmode="lin" valueType="num">
                                      <p:cBhvr additive="base">
                                        <p:cTn id="507" dur="2000"/>
                                        <p:tgtEl>
                                          <p:spTgt spid="48"/>
                                        </p:tgtEl>
                                        <p:attrNameLst>
                                          <p:attrName>ppt_x</p:attrName>
                                        </p:attrNameLst>
                                      </p:cBhvr>
                                      <p:tavLst>
                                        <p:tav tm="0">
                                          <p:val>
                                            <p:strVal val="ppt_x"/>
                                          </p:val>
                                        </p:tav>
                                        <p:tav tm="100000">
                                          <p:val>
                                            <p:strVal val="1+ppt_w/2"/>
                                          </p:val>
                                        </p:tav>
                                      </p:tavLst>
                                    </p:anim>
                                    <p:anim calcmode="lin" valueType="num">
                                      <p:cBhvr additive="base">
                                        <p:cTn id="508" dur="2000"/>
                                        <p:tgtEl>
                                          <p:spTgt spid="48"/>
                                        </p:tgtEl>
                                        <p:attrNameLst>
                                          <p:attrName>ppt_y</p:attrName>
                                        </p:attrNameLst>
                                      </p:cBhvr>
                                      <p:tavLst>
                                        <p:tav tm="0">
                                          <p:val>
                                            <p:strVal val="ppt_y"/>
                                          </p:val>
                                        </p:tav>
                                        <p:tav tm="100000">
                                          <p:val>
                                            <p:strVal val="ppt_y"/>
                                          </p:val>
                                        </p:tav>
                                      </p:tavLst>
                                    </p:anim>
                                    <p:set>
                                      <p:cBhvr>
                                        <p:cTn id="509" dur="1" fill="hold">
                                          <p:stCondLst>
                                            <p:cond delay="1999"/>
                                          </p:stCondLst>
                                        </p:cTn>
                                        <p:tgtEl>
                                          <p:spTgt spid="48"/>
                                        </p:tgtEl>
                                        <p:attrNameLst>
                                          <p:attrName>style.visibility</p:attrName>
                                        </p:attrNameLst>
                                      </p:cBhvr>
                                      <p:to>
                                        <p:strVal val="hidden"/>
                                      </p:to>
                                    </p:set>
                                  </p:childTnLst>
                                </p:cTn>
                              </p:par>
                              <p:par>
                                <p:cTn id="510" presetID="2" presetClass="exit" presetSubtype="2" fill="hold" grpId="2" nodeType="withEffect">
                                  <p:stCondLst>
                                    <p:cond delay="0"/>
                                  </p:stCondLst>
                                  <p:childTnLst>
                                    <p:anim calcmode="lin" valueType="num">
                                      <p:cBhvr additive="base">
                                        <p:cTn id="511" dur="2000"/>
                                        <p:tgtEl>
                                          <p:spTgt spid="49"/>
                                        </p:tgtEl>
                                        <p:attrNameLst>
                                          <p:attrName>ppt_x</p:attrName>
                                        </p:attrNameLst>
                                      </p:cBhvr>
                                      <p:tavLst>
                                        <p:tav tm="0">
                                          <p:val>
                                            <p:strVal val="ppt_x"/>
                                          </p:val>
                                        </p:tav>
                                        <p:tav tm="100000">
                                          <p:val>
                                            <p:strVal val="1+ppt_w/2"/>
                                          </p:val>
                                        </p:tav>
                                      </p:tavLst>
                                    </p:anim>
                                    <p:anim calcmode="lin" valueType="num">
                                      <p:cBhvr additive="base">
                                        <p:cTn id="512" dur="2000"/>
                                        <p:tgtEl>
                                          <p:spTgt spid="49"/>
                                        </p:tgtEl>
                                        <p:attrNameLst>
                                          <p:attrName>ppt_y</p:attrName>
                                        </p:attrNameLst>
                                      </p:cBhvr>
                                      <p:tavLst>
                                        <p:tav tm="0">
                                          <p:val>
                                            <p:strVal val="ppt_y"/>
                                          </p:val>
                                        </p:tav>
                                        <p:tav tm="100000">
                                          <p:val>
                                            <p:strVal val="ppt_y"/>
                                          </p:val>
                                        </p:tav>
                                      </p:tavLst>
                                    </p:anim>
                                    <p:set>
                                      <p:cBhvr>
                                        <p:cTn id="513" dur="1" fill="hold">
                                          <p:stCondLst>
                                            <p:cond delay="1999"/>
                                          </p:stCondLst>
                                        </p:cTn>
                                        <p:tgtEl>
                                          <p:spTgt spid="49"/>
                                        </p:tgtEl>
                                        <p:attrNameLst>
                                          <p:attrName>style.visibility</p:attrName>
                                        </p:attrNameLst>
                                      </p:cBhvr>
                                      <p:to>
                                        <p:strVal val="hidden"/>
                                      </p:to>
                                    </p:set>
                                  </p:childTnLst>
                                </p:cTn>
                              </p:par>
                              <p:par>
                                <p:cTn id="514" presetID="2" presetClass="exit" presetSubtype="2" fill="hold" grpId="2" nodeType="withEffect">
                                  <p:stCondLst>
                                    <p:cond delay="0"/>
                                  </p:stCondLst>
                                  <p:childTnLst>
                                    <p:anim calcmode="lin" valueType="num">
                                      <p:cBhvr additive="base">
                                        <p:cTn id="515" dur="2000"/>
                                        <p:tgtEl>
                                          <p:spTgt spid="50"/>
                                        </p:tgtEl>
                                        <p:attrNameLst>
                                          <p:attrName>ppt_x</p:attrName>
                                        </p:attrNameLst>
                                      </p:cBhvr>
                                      <p:tavLst>
                                        <p:tav tm="0">
                                          <p:val>
                                            <p:strVal val="ppt_x"/>
                                          </p:val>
                                        </p:tav>
                                        <p:tav tm="100000">
                                          <p:val>
                                            <p:strVal val="1+ppt_w/2"/>
                                          </p:val>
                                        </p:tav>
                                      </p:tavLst>
                                    </p:anim>
                                    <p:anim calcmode="lin" valueType="num">
                                      <p:cBhvr additive="base">
                                        <p:cTn id="516" dur="2000"/>
                                        <p:tgtEl>
                                          <p:spTgt spid="50"/>
                                        </p:tgtEl>
                                        <p:attrNameLst>
                                          <p:attrName>ppt_y</p:attrName>
                                        </p:attrNameLst>
                                      </p:cBhvr>
                                      <p:tavLst>
                                        <p:tav tm="0">
                                          <p:val>
                                            <p:strVal val="ppt_y"/>
                                          </p:val>
                                        </p:tav>
                                        <p:tav tm="100000">
                                          <p:val>
                                            <p:strVal val="ppt_y"/>
                                          </p:val>
                                        </p:tav>
                                      </p:tavLst>
                                    </p:anim>
                                    <p:set>
                                      <p:cBhvr>
                                        <p:cTn id="517" dur="1" fill="hold">
                                          <p:stCondLst>
                                            <p:cond delay="1999"/>
                                          </p:stCondLst>
                                        </p:cTn>
                                        <p:tgtEl>
                                          <p:spTgt spid="50"/>
                                        </p:tgtEl>
                                        <p:attrNameLst>
                                          <p:attrName>style.visibility</p:attrName>
                                        </p:attrNameLst>
                                      </p:cBhvr>
                                      <p:to>
                                        <p:strVal val="hidden"/>
                                      </p:to>
                                    </p:set>
                                  </p:childTnLst>
                                </p:cTn>
                              </p:par>
                              <p:par>
                                <p:cTn id="518" presetID="2" presetClass="exit" presetSubtype="2" fill="hold" grpId="2" nodeType="withEffect">
                                  <p:stCondLst>
                                    <p:cond delay="0"/>
                                  </p:stCondLst>
                                  <p:childTnLst>
                                    <p:anim calcmode="lin" valueType="num">
                                      <p:cBhvr additive="base">
                                        <p:cTn id="519" dur="2000"/>
                                        <p:tgtEl>
                                          <p:spTgt spid="51"/>
                                        </p:tgtEl>
                                        <p:attrNameLst>
                                          <p:attrName>ppt_x</p:attrName>
                                        </p:attrNameLst>
                                      </p:cBhvr>
                                      <p:tavLst>
                                        <p:tav tm="0">
                                          <p:val>
                                            <p:strVal val="ppt_x"/>
                                          </p:val>
                                        </p:tav>
                                        <p:tav tm="100000">
                                          <p:val>
                                            <p:strVal val="1+ppt_w/2"/>
                                          </p:val>
                                        </p:tav>
                                      </p:tavLst>
                                    </p:anim>
                                    <p:anim calcmode="lin" valueType="num">
                                      <p:cBhvr additive="base">
                                        <p:cTn id="520" dur="2000"/>
                                        <p:tgtEl>
                                          <p:spTgt spid="51"/>
                                        </p:tgtEl>
                                        <p:attrNameLst>
                                          <p:attrName>ppt_y</p:attrName>
                                        </p:attrNameLst>
                                      </p:cBhvr>
                                      <p:tavLst>
                                        <p:tav tm="0">
                                          <p:val>
                                            <p:strVal val="ppt_y"/>
                                          </p:val>
                                        </p:tav>
                                        <p:tav tm="100000">
                                          <p:val>
                                            <p:strVal val="ppt_y"/>
                                          </p:val>
                                        </p:tav>
                                      </p:tavLst>
                                    </p:anim>
                                    <p:set>
                                      <p:cBhvr>
                                        <p:cTn id="521" dur="1" fill="hold">
                                          <p:stCondLst>
                                            <p:cond delay="1999"/>
                                          </p:stCondLst>
                                        </p:cTn>
                                        <p:tgtEl>
                                          <p:spTgt spid="51"/>
                                        </p:tgtEl>
                                        <p:attrNameLst>
                                          <p:attrName>style.visibility</p:attrName>
                                        </p:attrNameLst>
                                      </p:cBhvr>
                                      <p:to>
                                        <p:strVal val="hidden"/>
                                      </p:to>
                                    </p:set>
                                  </p:childTnLst>
                                </p:cTn>
                              </p:par>
                              <p:par>
                                <p:cTn id="522" presetID="2" presetClass="exit" presetSubtype="2" fill="hold" grpId="2" nodeType="withEffect">
                                  <p:stCondLst>
                                    <p:cond delay="0"/>
                                  </p:stCondLst>
                                  <p:childTnLst>
                                    <p:anim calcmode="lin" valueType="num">
                                      <p:cBhvr additive="base">
                                        <p:cTn id="523" dur="2000"/>
                                        <p:tgtEl>
                                          <p:spTgt spid="52"/>
                                        </p:tgtEl>
                                        <p:attrNameLst>
                                          <p:attrName>ppt_x</p:attrName>
                                        </p:attrNameLst>
                                      </p:cBhvr>
                                      <p:tavLst>
                                        <p:tav tm="0">
                                          <p:val>
                                            <p:strVal val="ppt_x"/>
                                          </p:val>
                                        </p:tav>
                                        <p:tav tm="100000">
                                          <p:val>
                                            <p:strVal val="1+ppt_w/2"/>
                                          </p:val>
                                        </p:tav>
                                      </p:tavLst>
                                    </p:anim>
                                    <p:anim calcmode="lin" valueType="num">
                                      <p:cBhvr additive="base">
                                        <p:cTn id="524" dur="2000"/>
                                        <p:tgtEl>
                                          <p:spTgt spid="52"/>
                                        </p:tgtEl>
                                        <p:attrNameLst>
                                          <p:attrName>ppt_y</p:attrName>
                                        </p:attrNameLst>
                                      </p:cBhvr>
                                      <p:tavLst>
                                        <p:tav tm="0">
                                          <p:val>
                                            <p:strVal val="ppt_y"/>
                                          </p:val>
                                        </p:tav>
                                        <p:tav tm="100000">
                                          <p:val>
                                            <p:strVal val="ppt_y"/>
                                          </p:val>
                                        </p:tav>
                                      </p:tavLst>
                                    </p:anim>
                                    <p:set>
                                      <p:cBhvr>
                                        <p:cTn id="525" dur="1" fill="hold">
                                          <p:stCondLst>
                                            <p:cond delay="1999"/>
                                          </p:stCondLst>
                                        </p:cTn>
                                        <p:tgtEl>
                                          <p:spTgt spid="52"/>
                                        </p:tgtEl>
                                        <p:attrNameLst>
                                          <p:attrName>style.visibility</p:attrName>
                                        </p:attrNameLst>
                                      </p:cBhvr>
                                      <p:to>
                                        <p:strVal val="hidden"/>
                                      </p:to>
                                    </p:set>
                                  </p:childTnLst>
                                </p:cTn>
                              </p:par>
                              <p:par>
                                <p:cTn id="526" presetID="2" presetClass="exit" presetSubtype="2" fill="hold" grpId="2" nodeType="withEffect">
                                  <p:stCondLst>
                                    <p:cond delay="0"/>
                                  </p:stCondLst>
                                  <p:childTnLst>
                                    <p:anim calcmode="lin" valueType="num">
                                      <p:cBhvr additive="base">
                                        <p:cTn id="527" dur="2000"/>
                                        <p:tgtEl>
                                          <p:spTgt spid="53"/>
                                        </p:tgtEl>
                                        <p:attrNameLst>
                                          <p:attrName>ppt_x</p:attrName>
                                        </p:attrNameLst>
                                      </p:cBhvr>
                                      <p:tavLst>
                                        <p:tav tm="0">
                                          <p:val>
                                            <p:strVal val="ppt_x"/>
                                          </p:val>
                                        </p:tav>
                                        <p:tav tm="100000">
                                          <p:val>
                                            <p:strVal val="1+ppt_w/2"/>
                                          </p:val>
                                        </p:tav>
                                      </p:tavLst>
                                    </p:anim>
                                    <p:anim calcmode="lin" valueType="num">
                                      <p:cBhvr additive="base">
                                        <p:cTn id="528" dur="2000"/>
                                        <p:tgtEl>
                                          <p:spTgt spid="53"/>
                                        </p:tgtEl>
                                        <p:attrNameLst>
                                          <p:attrName>ppt_y</p:attrName>
                                        </p:attrNameLst>
                                      </p:cBhvr>
                                      <p:tavLst>
                                        <p:tav tm="0">
                                          <p:val>
                                            <p:strVal val="ppt_y"/>
                                          </p:val>
                                        </p:tav>
                                        <p:tav tm="100000">
                                          <p:val>
                                            <p:strVal val="ppt_y"/>
                                          </p:val>
                                        </p:tav>
                                      </p:tavLst>
                                    </p:anim>
                                    <p:set>
                                      <p:cBhvr>
                                        <p:cTn id="529" dur="1" fill="hold">
                                          <p:stCondLst>
                                            <p:cond delay="1999"/>
                                          </p:stCondLst>
                                        </p:cTn>
                                        <p:tgtEl>
                                          <p:spTgt spid="53"/>
                                        </p:tgtEl>
                                        <p:attrNameLst>
                                          <p:attrName>style.visibility</p:attrName>
                                        </p:attrNameLst>
                                      </p:cBhvr>
                                      <p:to>
                                        <p:strVal val="hidden"/>
                                      </p:to>
                                    </p:set>
                                  </p:childTnLst>
                                </p:cTn>
                              </p:par>
                              <p:par>
                                <p:cTn id="530" presetID="2" presetClass="exit" presetSubtype="2" fill="hold" grpId="2" nodeType="withEffect">
                                  <p:stCondLst>
                                    <p:cond delay="0"/>
                                  </p:stCondLst>
                                  <p:childTnLst>
                                    <p:anim calcmode="lin" valueType="num">
                                      <p:cBhvr additive="base">
                                        <p:cTn id="531" dur="2000"/>
                                        <p:tgtEl>
                                          <p:spTgt spid="54"/>
                                        </p:tgtEl>
                                        <p:attrNameLst>
                                          <p:attrName>ppt_x</p:attrName>
                                        </p:attrNameLst>
                                      </p:cBhvr>
                                      <p:tavLst>
                                        <p:tav tm="0">
                                          <p:val>
                                            <p:strVal val="ppt_x"/>
                                          </p:val>
                                        </p:tav>
                                        <p:tav tm="100000">
                                          <p:val>
                                            <p:strVal val="1+ppt_w/2"/>
                                          </p:val>
                                        </p:tav>
                                      </p:tavLst>
                                    </p:anim>
                                    <p:anim calcmode="lin" valueType="num">
                                      <p:cBhvr additive="base">
                                        <p:cTn id="532" dur="2000"/>
                                        <p:tgtEl>
                                          <p:spTgt spid="54"/>
                                        </p:tgtEl>
                                        <p:attrNameLst>
                                          <p:attrName>ppt_y</p:attrName>
                                        </p:attrNameLst>
                                      </p:cBhvr>
                                      <p:tavLst>
                                        <p:tav tm="0">
                                          <p:val>
                                            <p:strVal val="ppt_y"/>
                                          </p:val>
                                        </p:tav>
                                        <p:tav tm="100000">
                                          <p:val>
                                            <p:strVal val="ppt_y"/>
                                          </p:val>
                                        </p:tav>
                                      </p:tavLst>
                                    </p:anim>
                                    <p:set>
                                      <p:cBhvr>
                                        <p:cTn id="533" dur="1" fill="hold">
                                          <p:stCondLst>
                                            <p:cond delay="1999"/>
                                          </p:stCondLst>
                                        </p:cTn>
                                        <p:tgtEl>
                                          <p:spTgt spid="54"/>
                                        </p:tgtEl>
                                        <p:attrNameLst>
                                          <p:attrName>style.visibility</p:attrName>
                                        </p:attrNameLst>
                                      </p:cBhvr>
                                      <p:to>
                                        <p:strVal val="hidden"/>
                                      </p:to>
                                    </p:set>
                                  </p:childTnLst>
                                </p:cTn>
                              </p:par>
                              <p:par>
                                <p:cTn id="534" presetID="2" presetClass="exit" presetSubtype="2" fill="hold" grpId="2" nodeType="withEffect">
                                  <p:stCondLst>
                                    <p:cond delay="0"/>
                                  </p:stCondLst>
                                  <p:childTnLst>
                                    <p:anim calcmode="lin" valueType="num">
                                      <p:cBhvr additive="base">
                                        <p:cTn id="535" dur="2000"/>
                                        <p:tgtEl>
                                          <p:spTgt spid="55"/>
                                        </p:tgtEl>
                                        <p:attrNameLst>
                                          <p:attrName>ppt_x</p:attrName>
                                        </p:attrNameLst>
                                      </p:cBhvr>
                                      <p:tavLst>
                                        <p:tav tm="0">
                                          <p:val>
                                            <p:strVal val="ppt_x"/>
                                          </p:val>
                                        </p:tav>
                                        <p:tav tm="100000">
                                          <p:val>
                                            <p:strVal val="1+ppt_w/2"/>
                                          </p:val>
                                        </p:tav>
                                      </p:tavLst>
                                    </p:anim>
                                    <p:anim calcmode="lin" valueType="num">
                                      <p:cBhvr additive="base">
                                        <p:cTn id="536" dur="2000"/>
                                        <p:tgtEl>
                                          <p:spTgt spid="55"/>
                                        </p:tgtEl>
                                        <p:attrNameLst>
                                          <p:attrName>ppt_y</p:attrName>
                                        </p:attrNameLst>
                                      </p:cBhvr>
                                      <p:tavLst>
                                        <p:tav tm="0">
                                          <p:val>
                                            <p:strVal val="ppt_y"/>
                                          </p:val>
                                        </p:tav>
                                        <p:tav tm="100000">
                                          <p:val>
                                            <p:strVal val="ppt_y"/>
                                          </p:val>
                                        </p:tav>
                                      </p:tavLst>
                                    </p:anim>
                                    <p:set>
                                      <p:cBhvr>
                                        <p:cTn id="537" dur="1" fill="hold">
                                          <p:stCondLst>
                                            <p:cond delay="1999"/>
                                          </p:stCondLst>
                                        </p:cTn>
                                        <p:tgtEl>
                                          <p:spTgt spid="55"/>
                                        </p:tgtEl>
                                        <p:attrNameLst>
                                          <p:attrName>style.visibility</p:attrName>
                                        </p:attrNameLst>
                                      </p:cBhvr>
                                      <p:to>
                                        <p:strVal val="hidden"/>
                                      </p:to>
                                    </p:set>
                                  </p:childTnLst>
                                </p:cTn>
                              </p:par>
                              <p:par>
                                <p:cTn id="538" presetID="16" presetClass="entr" presetSubtype="26" fill="hold" nodeType="withEffect">
                                  <p:stCondLst>
                                    <p:cond delay="0"/>
                                  </p:stCondLst>
                                  <p:childTnLst>
                                    <p:set>
                                      <p:cBhvr>
                                        <p:cTn id="539" dur="1" fill="hold">
                                          <p:stCondLst>
                                            <p:cond delay="0"/>
                                          </p:stCondLst>
                                        </p:cTn>
                                        <p:tgtEl>
                                          <p:spTgt spid="2"/>
                                        </p:tgtEl>
                                        <p:attrNameLst>
                                          <p:attrName>style.visibility</p:attrName>
                                        </p:attrNameLst>
                                      </p:cBhvr>
                                      <p:to>
                                        <p:strVal val="visible"/>
                                      </p:to>
                                    </p:set>
                                    <p:animEffect transition="in" filter="barn(inHorizontal)">
                                      <p:cBhvr>
                                        <p:cTn id="540" dur="2000"/>
                                        <p:tgtEl>
                                          <p:spTgt spid="2"/>
                                        </p:tgtEl>
                                      </p:cBhvr>
                                    </p:animEffect>
                                  </p:childTnLst>
                                </p:cTn>
                              </p:par>
                              <p:par>
                                <p:cTn id="541" presetID="17" presetClass="entr" presetSubtype="8" fill="hold" nodeType="withEffect">
                                  <p:stCondLst>
                                    <p:cond delay="0"/>
                                  </p:stCondLst>
                                  <p:childTnLst>
                                    <p:set>
                                      <p:cBhvr>
                                        <p:cTn id="542" dur="1" fill="hold">
                                          <p:stCondLst>
                                            <p:cond delay="0"/>
                                          </p:stCondLst>
                                        </p:cTn>
                                        <p:tgtEl>
                                          <p:spTgt spid="2"/>
                                        </p:tgtEl>
                                        <p:attrNameLst>
                                          <p:attrName>style.visibility</p:attrName>
                                        </p:attrNameLst>
                                      </p:cBhvr>
                                      <p:to>
                                        <p:strVal val="visible"/>
                                      </p:to>
                                    </p:set>
                                    <p:anim calcmode="lin" valueType="num">
                                      <p:cBhvr>
                                        <p:cTn id="543" dur="2000" fill="hold"/>
                                        <p:tgtEl>
                                          <p:spTgt spid="2"/>
                                        </p:tgtEl>
                                        <p:attrNameLst>
                                          <p:attrName>ppt_x</p:attrName>
                                        </p:attrNameLst>
                                      </p:cBhvr>
                                      <p:tavLst>
                                        <p:tav tm="0">
                                          <p:val>
                                            <p:strVal val="#ppt_x-#ppt_w/2"/>
                                          </p:val>
                                        </p:tav>
                                        <p:tav tm="100000">
                                          <p:val>
                                            <p:strVal val="#ppt_x"/>
                                          </p:val>
                                        </p:tav>
                                      </p:tavLst>
                                    </p:anim>
                                    <p:anim calcmode="lin" valueType="num">
                                      <p:cBhvr>
                                        <p:cTn id="544" dur="2000" fill="hold"/>
                                        <p:tgtEl>
                                          <p:spTgt spid="2"/>
                                        </p:tgtEl>
                                        <p:attrNameLst>
                                          <p:attrName>ppt_y</p:attrName>
                                        </p:attrNameLst>
                                      </p:cBhvr>
                                      <p:tavLst>
                                        <p:tav tm="0">
                                          <p:val>
                                            <p:strVal val="#ppt_y"/>
                                          </p:val>
                                        </p:tav>
                                        <p:tav tm="100000">
                                          <p:val>
                                            <p:strVal val="#ppt_y"/>
                                          </p:val>
                                        </p:tav>
                                      </p:tavLst>
                                    </p:anim>
                                    <p:anim calcmode="lin" valueType="num">
                                      <p:cBhvr>
                                        <p:cTn id="545" dur="2000" fill="hold"/>
                                        <p:tgtEl>
                                          <p:spTgt spid="2"/>
                                        </p:tgtEl>
                                        <p:attrNameLst>
                                          <p:attrName>ppt_w</p:attrName>
                                        </p:attrNameLst>
                                      </p:cBhvr>
                                      <p:tavLst>
                                        <p:tav tm="0">
                                          <p:val>
                                            <p:fltVal val="0"/>
                                          </p:val>
                                        </p:tav>
                                        <p:tav tm="100000">
                                          <p:val>
                                            <p:strVal val="#ppt_w"/>
                                          </p:val>
                                        </p:tav>
                                      </p:tavLst>
                                    </p:anim>
                                    <p:anim calcmode="lin" valueType="num">
                                      <p:cBhvr>
                                        <p:cTn id="546" dur="2000" fill="hold"/>
                                        <p:tgtEl>
                                          <p:spTgt spid="2"/>
                                        </p:tgtEl>
                                        <p:attrNameLst>
                                          <p:attrName>ppt_h</p:attrName>
                                        </p:attrNameLst>
                                      </p:cBhvr>
                                      <p:tavLst>
                                        <p:tav tm="0">
                                          <p:val>
                                            <p:strVal val="#ppt_h"/>
                                          </p:val>
                                        </p:tav>
                                        <p:tav tm="100000">
                                          <p:val>
                                            <p:strVal val="#ppt_h"/>
                                          </p:val>
                                        </p:tav>
                                      </p:tavLst>
                                    </p:anim>
                                  </p:childTnLst>
                                </p:cTn>
                              </p:par>
                            </p:childTnLst>
                          </p:cTn>
                        </p:par>
                        <p:par>
                          <p:cTn id="547" fill="hold">
                            <p:stCondLst>
                              <p:cond delay="4000"/>
                            </p:stCondLst>
                            <p:childTnLst>
                              <p:par>
                                <p:cTn id="548" presetID="52" presetClass="entr" presetSubtype="0" fill="hold" nodeType="afterEffect">
                                  <p:stCondLst>
                                    <p:cond delay="0"/>
                                  </p:stCondLst>
                                  <p:childTnLst>
                                    <p:set>
                                      <p:cBhvr>
                                        <p:cTn id="549" dur="1" fill="hold">
                                          <p:stCondLst>
                                            <p:cond delay="0"/>
                                          </p:stCondLst>
                                        </p:cTn>
                                        <p:tgtEl>
                                          <p:spTgt spid="56"/>
                                        </p:tgtEl>
                                        <p:attrNameLst>
                                          <p:attrName>style.visibility</p:attrName>
                                        </p:attrNameLst>
                                      </p:cBhvr>
                                      <p:to>
                                        <p:strVal val="visible"/>
                                      </p:to>
                                    </p:set>
                                    <p:animScale>
                                      <p:cBhvr>
                                        <p:cTn id="550" dur="2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1" dur="2000" decel="50000" fill="hold">
                                          <p:stCondLst>
                                            <p:cond delay="0"/>
                                          </p:stCondLst>
                                        </p:cTn>
                                        <p:tgtEl>
                                          <p:spTgt spid="56"/>
                                        </p:tgtEl>
                                        <p:attrNameLst>
                                          <p:attrName>ppt_x</p:attrName>
                                          <p:attrName>ppt_y</p:attrName>
                                        </p:attrNameLst>
                                      </p:cBhvr>
                                    </p:animMotion>
                                    <p:animEffect transition="in" filter="fade">
                                      <p:cBhvr>
                                        <p:cTn id="552"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VUELO DE GAVIOT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VUELO DE GAVIOTAS</Template>
  <TotalTime>0</TotalTime>
  <Words>176</Words>
  <Application>Microsoft Office PowerPoint</Application>
  <PresentationFormat>Presentación en pantalla (16:9)</PresentationFormat>
  <Paragraphs>11</Paragraphs>
  <Slides>39</Slides>
  <Notes>0</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VUELO DE GAVIOTAS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2018-04-26T16:04:18Z</dcterms:created>
  <dcterms:modified xsi:type="dcterms:W3CDTF">2018-04-26T16:04:53Z</dcterms:modified>
</cp:coreProperties>
</file>