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59" r:id="rId3"/>
    <p:sldId id="315" r:id="rId4"/>
    <p:sldId id="287" r:id="rId5"/>
    <p:sldId id="257" r:id="rId6"/>
    <p:sldId id="316" r:id="rId7"/>
    <p:sldId id="261" r:id="rId8"/>
    <p:sldId id="266" r:id="rId9"/>
    <p:sldId id="317" r:id="rId10"/>
    <p:sldId id="270" r:id="rId11"/>
    <p:sldId id="275" r:id="rId12"/>
    <p:sldId id="318" r:id="rId13"/>
    <p:sldId id="269" r:id="rId14"/>
    <p:sldId id="273" r:id="rId15"/>
    <p:sldId id="319" r:id="rId16"/>
    <p:sldId id="276" r:id="rId17"/>
    <p:sldId id="267" r:id="rId18"/>
    <p:sldId id="320" r:id="rId19"/>
    <p:sldId id="271" r:id="rId20"/>
    <p:sldId id="278" r:id="rId21"/>
    <p:sldId id="321" r:id="rId22"/>
    <p:sldId id="272" r:id="rId23"/>
    <p:sldId id="264" r:id="rId24"/>
    <p:sldId id="322" r:id="rId25"/>
    <p:sldId id="281" r:id="rId26"/>
    <p:sldId id="274" r:id="rId27"/>
    <p:sldId id="323" r:id="rId28"/>
    <p:sldId id="284" r:id="rId29"/>
    <p:sldId id="280" r:id="rId30"/>
    <p:sldId id="324" r:id="rId31"/>
    <p:sldId id="279" r:id="rId32"/>
    <p:sldId id="283" r:id="rId33"/>
    <p:sldId id="325" r:id="rId34"/>
    <p:sldId id="290" r:id="rId35"/>
    <p:sldId id="286" r:id="rId36"/>
    <p:sldId id="326" r:id="rId37"/>
    <p:sldId id="288" r:id="rId38"/>
    <p:sldId id="293" r:id="rId39"/>
    <p:sldId id="327" r:id="rId40"/>
    <p:sldId id="296" r:id="rId41"/>
    <p:sldId id="314" r:id="rId42"/>
    <p:sldId id="328" r:id="rId43"/>
    <p:sldId id="299" r:id="rId44"/>
    <p:sldId id="313" r:id="rId45"/>
    <p:sldId id="329" r:id="rId46"/>
    <p:sldId id="297" r:id="rId47"/>
    <p:sldId id="330" r:id="rId4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VekyKiih9ZVvyiV6po2hw" hashData="drvG0eqRP7vX82zMYLVcnE0XO5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AE361E"/>
    <a:srgbClr val="D16309"/>
    <a:srgbClr val="C39BE1"/>
    <a:srgbClr val="820000"/>
    <a:srgbClr val="F9AD6F"/>
    <a:srgbClr val="FFCC81"/>
    <a:srgbClr val="B381D9"/>
    <a:srgbClr val="FF3300"/>
    <a:srgbClr val="F4712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C0D50D-F528-49D5-923B-0E870CB3592F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D65E80-BB96-4204-9120-F9594E49DF9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D65E80-BB96-4204-9120-F9594E49DF96}" type="slidenum">
              <a:rPr lang="es-PE" smtClean="0"/>
              <a:pPr/>
              <a:t>10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16BF6-634C-4459-84AB-E7C42B7EB71B}" type="datetimeFigureOut">
              <a:rPr lang="es-PE" smtClean="0"/>
              <a:pPr/>
              <a:t>22/01/2024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16212-5A9C-447B-A1B6-DBEF59B65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27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004FEE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iofhu9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785932"/>
            <a:ext cx="879998" cy="785818"/>
          </a:xfrm>
          <a:prstGeom prst="rect">
            <a:avLst/>
          </a:prstGeom>
        </p:spPr>
      </p:pic>
      <p:pic>
        <p:nvPicPr>
          <p:cNvPr id="5" name="4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571750"/>
            <a:ext cx="879998" cy="785818"/>
          </a:xfrm>
          <a:prstGeom prst="rect">
            <a:avLst/>
          </a:prstGeom>
        </p:spPr>
      </p:pic>
      <p:pic>
        <p:nvPicPr>
          <p:cNvPr id="6" name="5 Imagen" descr="simple-flower-outline-78457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1785932"/>
            <a:ext cx="879998" cy="785818"/>
          </a:xfrm>
          <a:prstGeom prst="rect">
            <a:avLst/>
          </a:prstGeom>
        </p:spPr>
      </p:pic>
      <p:pic>
        <p:nvPicPr>
          <p:cNvPr id="7" name="6 Imagen" descr="simple-flower-outline-78457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2571750"/>
            <a:ext cx="879998" cy="785818"/>
          </a:xfrm>
          <a:prstGeom prst="rect">
            <a:avLst/>
          </a:prstGeom>
        </p:spPr>
      </p:pic>
      <p:pic>
        <p:nvPicPr>
          <p:cNvPr id="8" name="7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3074" y="1785932"/>
            <a:ext cx="879998" cy="785818"/>
          </a:xfrm>
          <a:prstGeom prst="rect">
            <a:avLst/>
          </a:prstGeom>
        </p:spPr>
      </p:pic>
      <p:pic>
        <p:nvPicPr>
          <p:cNvPr id="9" name="8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3074" y="2571750"/>
            <a:ext cx="879998" cy="785818"/>
          </a:xfrm>
          <a:prstGeom prst="rect">
            <a:avLst/>
          </a:prstGeom>
        </p:spPr>
      </p:pic>
      <p:pic>
        <p:nvPicPr>
          <p:cNvPr id="10" name="9 Imagen" descr="simple-flower-outline-78457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785932"/>
            <a:ext cx="879998" cy="785818"/>
          </a:xfrm>
          <a:prstGeom prst="rect">
            <a:avLst/>
          </a:prstGeom>
        </p:spPr>
      </p:pic>
      <p:pic>
        <p:nvPicPr>
          <p:cNvPr id="11" name="10 Imagen" descr="simple-flower-outline-78457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571750"/>
            <a:ext cx="879998" cy="785818"/>
          </a:xfrm>
          <a:prstGeom prst="rect">
            <a:avLst/>
          </a:prstGeom>
        </p:spPr>
      </p:pic>
      <p:pic>
        <p:nvPicPr>
          <p:cNvPr id="12" name="11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6116" y="1785932"/>
            <a:ext cx="879998" cy="785818"/>
          </a:xfrm>
          <a:prstGeom prst="rect">
            <a:avLst/>
          </a:prstGeom>
        </p:spPr>
      </p:pic>
      <p:pic>
        <p:nvPicPr>
          <p:cNvPr id="13" name="12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6116" y="2571750"/>
            <a:ext cx="879998" cy="785818"/>
          </a:xfrm>
          <a:prstGeom prst="rect">
            <a:avLst/>
          </a:prstGeom>
        </p:spPr>
      </p:pic>
      <p:pic>
        <p:nvPicPr>
          <p:cNvPr id="14" name="13 Imagen" descr="simple-flower-outline-78457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143340" y="1785932"/>
            <a:ext cx="879998" cy="785818"/>
          </a:xfrm>
          <a:prstGeom prst="rect">
            <a:avLst/>
          </a:prstGeom>
        </p:spPr>
      </p:pic>
      <p:pic>
        <p:nvPicPr>
          <p:cNvPr id="15" name="14 Imagen" descr="simple-flower-outline-78457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143340" y="2571750"/>
            <a:ext cx="879998" cy="785818"/>
          </a:xfrm>
          <a:prstGeom prst="rect">
            <a:avLst/>
          </a:prstGeom>
        </p:spPr>
      </p:pic>
      <p:pic>
        <p:nvPicPr>
          <p:cNvPr id="16" name="15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29190" y="1785932"/>
            <a:ext cx="879998" cy="785818"/>
          </a:xfrm>
          <a:prstGeom prst="rect">
            <a:avLst/>
          </a:prstGeom>
        </p:spPr>
      </p:pic>
      <p:pic>
        <p:nvPicPr>
          <p:cNvPr id="17" name="16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29190" y="2571750"/>
            <a:ext cx="879998" cy="785818"/>
          </a:xfrm>
          <a:prstGeom prst="rect">
            <a:avLst/>
          </a:prstGeom>
        </p:spPr>
      </p:pic>
      <p:pic>
        <p:nvPicPr>
          <p:cNvPr id="18" name="17 Imagen" descr="simple-flower-outline-78457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14" y="1785932"/>
            <a:ext cx="879998" cy="785818"/>
          </a:xfrm>
          <a:prstGeom prst="rect">
            <a:avLst/>
          </a:prstGeom>
        </p:spPr>
      </p:pic>
      <p:pic>
        <p:nvPicPr>
          <p:cNvPr id="19" name="18 Imagen" descr="simple-flower-outline-78457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14" y="2571750"/>
            <a:ext cx="879998" cy="785818"/>
          </a:xfrm>
          <a:prstGeom prst="rect">
            <a:avLst/>
          </a:prstGeom>
        </p:spPr>
      </p:pic>
      <p:pic>
        <p:nvPicPr>
          <p:cNvPr id="20" name="19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00826" y="1785932"/>
            <a:ext cx="879998" cy="785818"/>
          </a:xfrm>
          <a:prstGeom prst="rect">
            <a:avLst/>
          </a:prstGeom>
        </p:spPr>
      </p:pic>
      <p:pic>
        <p:nvPicPr>
          <p:cNvPr id="21" name="20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00826" y="2571750"/>
            <a:ext cx="879998" cy="785818"/>
          </a:xfrm>
          <a:prstGeom prst="rect">
            <a:avLst/>
          </a:prstGeom>
        </p:spPr>
      </p:pic>
      <p:pic>
        <p:nvPicPr>
          <p:cNvPr id="22" name="21 Imagen" descr="simple-flower-outline-78457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50" y="1785932"/>
            <a:ext cx="879998" cy="785818"/>
          </a:xfrm>
          <a:prstGeom prst="rect">
            <a:avLst/>
          </a:prstGeom>
        </p:spPr>
      </p:pic>
      <p:pic>
        <p:nvPicPr>
          <p:cNvPr id="23" name="22 Imagen" descr="simple-flower-outline-784575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50" y="2571750"/>
            <a:ext cx="879998" cy="785818"/>
          </a:xfrm>
          <a:prstGeom prst="rect">
            <a:avLst/>
          </a:prstGeom>
        </p:spPr>
      </p:pic>
      <p:pic>
        <p:nvPicPr>
          <p:cNvPr id="24" name="23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43900" y="1785932"/>
            <a:ext cx="879998" cy="785818"/>
          </a:xfrm>
          <a:prstGeom prst="rect">
            <a:avLst/>
          </a:prstGeom>
        </p:spPr>
      </p:pic>
      <p:pic>
        <p:nvPicPr>
          <p:cNvPr id="25" name="24 Imagen" descr="simple-flower-outline-78457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43900" y="2571750"/>
            <a:ext cx="879998" cy="785818"/>
          </a:xfrm>
          <a:prstGeom prst="rect">
            <a:avLst/>
          </a:prstGeom>
        </p:spPr>
      </p:pic>
      <p:pic>
        <p:nvPicPr>
          <p:cNvPr id="26" name="25 Imagen" descr="Cool Text - Vuelo 451055597724284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1142976" y="500048"/>
            <a:ext cx="2213058" cy="1000132"/>
          </a:xfrm>
          <a:prstGeom prst="rect">
            <a:avLst/>
          </a:prstGeom>
        </p:spPr>
      </p:pic>
      <p:pic>
        <p:nvPicPr>
          <p:cNvPr id="28" name="27 Imagen" descr="Cool Text - Cromtico 451055607194113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142844" y="1571618"/>
            <a:ext cx="3857620" cy="1190117"/>
          </a:xfrm>
          <a:prstGeom prst="rect">
            <a:avLst/>
          </a:prstGeom>
        </p:spPr>
      </p:pic>
      <p:pic>
        <p:nvPicPr>
          <p:cNvPr id="48130" name="Picture 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00034" y="4572014"/>
            <a:ext cx="2033585" cy="323850"/>
          </a:xfrm>
          <a:prstGeom prst="rect">
            <a:avLst/>
          </a:prstGeom>
          <a:noFill/>
        </p:spPr>
      </p:pic>
      <p:pic>
        <p:nvPicPr>
          <p:cNvPr id="29" name="28 Imagen" descr="8iofhu9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0000">
    <p:sndAc>
      <p:stSnd loop="1">
        <p:snd r:embed="rId2" name="Instrumentales  Violines &amp; paja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6000"/>
                            </p:stCondLst>
                            <p:childTnLst>
                              <p:par>
                                <p:cTn id="28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8000"/>
                            </p:stCondLst>
                            <p:childTnLst>
                              <p:par>
                                <p:cTn id="2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16309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AVES (538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2" y="581025"/>
            <a:ext cx="4929191" cy="456247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429124" y="1285866"/>
            <a:ext cx="45720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Vuela alto y pinta tu cielo con colores vibrantes</a:t>
            </a:r>
          </a:p>
          <a:p>
            <a:pPr algn="ctr"/>
            <a:r>
              <a:rPr lang="es-PE" sz="2000" dirty="0" smtClean="0"/>
              <a:t>! Que tu día esté lleno de alegría y plumas resplandecientes !</a:t>
            </a:r>
          </a:p>
          <a:p>
            <a:pPr algn="ctr"/>
            <a:endParaRPr lang="es-PE" sz="2000" dirty="0" smtClean="0"/>
          </a:p>
          <a:p>
            <a:pPr algn="ctr"/>
            <a:r>
              <a:rPr lang="es-PE" sz="2000" dirty="0" smtClean="0"/>
              <a:t>En las alas de colores de los pajarillos, descubrimos el arte de volar con alegría y ligereza. </a:t>
            </a:r>
          </a:p>
          <a:p>
            <a:pPr algn="ctr"/>
            <a:r>
              <a:rPr lang="es-PE" sz="2000" dirty="0" smtClean="0"/>
              <a:t>¡Que tus días estén llenos de vuelos felices!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chemeClr val="bg1">
                <a:lumMod val="85000"/>
              </a:schemeClr>
            </a:gs>
            <a:gs pos="50000">
              <a:srgbClr val="FF3399">
                <a:shade val="67500"/>
                <a:satMod val="115000"/>
              </a:srgbClr>
            </a:gs>
            <a:gs pos="100000">
              <a:srgbClr val="FF3399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jhathggs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5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50004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3714744" y="50004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100011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50018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150018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192880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3714744" y="192880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50031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250031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92894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292894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3429006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3714744" y="3429006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92907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392907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421482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3714744" y="421482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jhathggs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FF3300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uuu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3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8073271" y="0"/>
            <a:ext cx="1070729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42844" y="4071930"/>
            <a:ext cx="1070729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358082" y="1142990"/>
            <a:ext cx="1070729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143636" y="2143122"/>
            <a:ext cx="1070729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929190" y="2857502"/>
            <a:ext cx="1070729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500430" y="3429006"/>
            <a:ext cx="1070729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00232" y="3786196"/>
            <a:ext cx="1070729" cy="107157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6uuu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219587_8afa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42910" y="1157283"/>
            <a:ext cx="3810040" cy="3986217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3 CuadroTexto"/>
          <p:cNvSpPr txBox="1"/>
          <p:nvPr/>
        </p:nvSpPr>
        <p:spPr>
          <a:xfrm>
            <a:off x="4357686" y="1357304"/>
            <a:ext cx="46434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Como el arcoíris en el cielo, cada uno de nosotros aporta un color único al mundo. </a:t>
            </a:r>
          </a:p>
          <a:p>
            <a:pPr algn="ctr"/>
            <a:r>
              <a:rPr lang="es-PE" sz="2000" dirty="0" smtClean="0"/>
              <a:t>¡Celebremos nuestra diversidad y hagamos de la vida una obra maestra! !</a:t>
            </a:r>
          </a:p>
          <a:p>
            <a:pPr algn="ctr"/>
            <a:r>
              <a:rPr lang="es-PE" sz="2000" dirty="0" smtClean="0"/>
              <a:t>Las alas de colores llevan consigo la promesa de nuevos horizontes. </a:t>
            </a:r>
          </a:p>
          <a:p>
            <a:pPr algn="ctr"/>
            <a:r>
              <a:rPr lang="es-PE" sz="2000" dirty="0" smtClean="0"/>
              <a:t>Que tu vida se llene de vuelos audaces y descubrimientos asombrosos.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FF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6u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83766" y="0"/>
            <a:ext cx="960233" cy="928676"/>
          </a:xfrm>
          <a:prstGeom prst="rect">
            <a:avLst/>
          </a:prstGeom>
        </p:spPr>
      </p:pic>
      <p:pic>
        <p:nvPicPr>
          <p:cNvPr id="4" name="3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960233" cy="928676"/>
          </a:xfrm>
          <a:prstGeom prst="rect">
            <a:avLst/>
          </a:prstGeom>
        </p:spPr>
      </p:pic>
      <p:pic>
        <p:nvPicPr>
          <p:cNvPr id="5" name="4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83767" y="4214824"/>
            <a:ext cx="960233" cy="928676"/>
          </a:xfrm>
          <a:prstGeom prst="rect">
            <a:avLst/>
          </a:prstGeom>
        </p:spPr>
      </p:pic>
      <p:pic>
        <p:nvPicPr>
          <p:cNvPr id="6" name="5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214824"/>
            <a:ext cx="960233" cy="928676"/>
          </a:xfrm>
          <a:prstGeom prst="rect">
            <a:avLst/>
          </a:prstGeom>
        </p:spPr>
      </p:pic>
      <p:pic>
        <p:nvPicPr>
          <p:cNvPr id="7" name="6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428992" y="1571618"/>
            <a:ext cx="960233" cy="928676"/>
          </a:xfrm>
          <a:prstGeom prst="rect">
            <a:avLst/>
          </a:prstGeom>
        </p:spPr>
      </p:pic>
      <p:pic>
        <p:nvPicPr>
          <p:cNvPr id="8" name="7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1571618"/>
            <a:ext cx="960233" cy="928676"/>
          </a:xfrm>
          <a:prstGeom prst="rect">
            <a:avLst/>
          </a:prstGeom>
        </p:spPr>
      </p:pic>
      <p:pic>
        <p:nvPicPr>
          <p:cNvPr id="9" name="8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2571750"/>
            <a:ext cx="960233" cy="928676"/>
          </a:xfrm>
          <a:prstGeom prst="rect">
            <a:avLst/>
          </a:prstGeom>
        </p:spPr>
      </p:pic>
      <p:pic>
        <p:nvPicPr>
          <p:cNvPr id="10" name="9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714876" y="2571750"/>
            <a:ext cx="960233" cy="928676"/>
          </a:xfrm>
          <a:prstGeom prst="rect">
            <a:avLst/>
          </a:prstGeom>
        </p:spPr>
      </p:pic>
      <p:pic>
        <p:nvPicPr>
          <p:cNvPr id="11" name="10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14612" y="3143254"/>
            <a:ext cx="960233" cy="928676"/>
          </a:xfrm>
          <a:prstGeom prst="rect">
            <a:avLst/>
          </a:prstGeom>
        </p:spPr>
      </p:pic>
      <p:pic>
        <p:nvPicPr>
          <p:cNvPr id="12" name="11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428728" y="3643320"/>
            <a:ext cx="960233" cy="928676"/>
          </a:xfrm>
          <a:prstGeom prst="rect">
            <a:avLst/>
          </a:prstGeom>
        </p:spPr>
      </p:pic>
      <p:pic>
        <p:nvPicPr>
          <p:cNvPr id="13" name="12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500298" y="1142990"/>
            <a:ext cx="960233" cy="928676"/>
          </a:xfrm>
          <a:prstGeom prst="rect">
            <a:avLst/>
          </a:prstGeom>
        </p:spPr>
      </p:pic>
      <p:pic>
        <p:nvPicPr>
          <p:cNvPr id="14" name="13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357290" y="571486"/>
            <a:ext cx="960233" cy="928676"/>
          </a:xfrm>
          <a:prstGeom prst="rect">
            <a:avLst/>
          </a:prstGeom>
        </p:spPr>
      </p:pic>
      <p:pic>
        <p:nvPicPr>
          <p:cNvPr id="15" name="14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715008" y="1357304"/>
            <a:ext cx="960233" cy="928676"/>
          </a:xfrm>
          <a:prstGeom prst="rect">
            <a:avLst/>
          </a:prstGeom>
        </p:spPr>
      </p:pic>
      <p:pic>
        <p:nvPicPr>
          <p:cNvPr id="16" name="15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000892" y="857238"/>
            <a:ext cx="960233" cy="928676"/>
          </a:xfrm>
          <a:prstGeom prst="rect">
            <a:avLst/>
          </a:prstGeom>
        </p:spPr>
      </p:pic>
      <p:pic>
        <p:nvPicPr>
          <p:cNvPr id="17" name="16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786446" y="3071816"/>
            <a:ext cx="960233" cy="928676"/>
          </a:xfrm>
          <a:prstGeom prst="rect">
            <a:avLst/>
          </a:prstGeom>
        </p:spPr>
      </p:pic>
      <p:pic>
        <p:nvPicPr>
          <p:cNvPr id="18" name="17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929454" y="3643320"/>
            <a:ext cx="960233" cy="928676"/>
          </a:xfrm>
          <a:prstGeom prst="rect">
            <a:avLst/>
          </a:prstGeom>
        </p:spPr>
      </p:pic>
      <p:pic>
        <p:nvPicPr>
          <p:cNvPr id="19" name="18 Imagen" descr="546u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2D82FF">
                <a:shade val="67500"/>
                <a:satMod val="115000"/>
              </a:srgbClr>
            </a:gs>
            <a:gs pos="100000">
              <a:srgbClr val="2D82F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e5t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91" y="0"/>
            <a:ext cx="785786" cy="789857"/>
          </a:xfrm>
          <a:prstGeom prst="rect">
            <a:avLst/>
          </a:prstGeom>
          <a:effectLst/>
        </p:spPr>
      </p:pic>
      <p:pic>
        <p:nvPicPr>
          <p:cNvPr id="8" name="7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85918" y="1857370"/>
            <a:ext cx="785786" cy="789857"/>
          </a:xfrm>
          <a:prstGeom prst="rect">
            <a:avLst/>
          </a:prstGeom>
          <a:effectLst/>
        </p:spPr>
      </p:pic>
      <p:pic>
        <p:nvPicPr>
          <p:cNvPr id="9" name="8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34" y="4353643"/>
            <a:ext cx="785786" cy="789857"/>
          </a:xfrm>
          <a:prstGeom prst="rect">
            <a:avLst/>
          </a:prstGeom>
          <a:effectLst/>
        </p:spPr>
      </p:pic>
      <p:pic>
        <p:nvPicPr>
          <p:cNvPr id="10" name="9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1000114"/>
            <a:ext cx="785786" cy="789857"/>
          </a:xfrm>
          <a:prstGeom prst="rect">
            <a:avLst/>
          </a:prstGeom>
          <a:effectLst/>
        </p:spPr>
      </p:pic>
      <p:pic>
        <p:nvPicPr>
          <p:cNvPr id="11" name="10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85852" y="3500444"/>
            <a:ext cx="785786" cy="789857"/>
          </a:xfrm>
          <a:prstGeom prst="rect">
            <a:avLst/>
          </a:prstGeom>
          <a:effectLst/>
        </p:spPr>
      </p:pic>
      <p:pic>
        <p:nvPicPr>
          <p:cNvPr id="12" name="11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85918" y="2643188"/>
            <a:ext cx="785786" cy="789857"/>
          </a:xfrm>
          <a:prstGeom prst="rect">
            <a:avLst/>
          </a:prstGeom>
          <a:effectLst/>
        </p:spPr>
      </p:pic>
      <p:pic>
        <p:nvPicPr>
          <p:cNvPr id="13" name="12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41" y="0"/>
            <a:ext cx="785786" cy="789857"/>
          </a:xfrm>
          <a:prstGeom prst="rect">
            <a:avLst/>
          </a:prstGeom>
          <a:effectLst/>
        </p:spPr>
      </p:pic>
      <p:pic>
        <p:nvPicPr>
          <p:cNvPr id="14" name="13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857370"/>
            <a:ext cx="785786" cy="789857"/>
          </a:xfrm>
          <a:prstGeom prst="rect">
            <a:avLst/>
          </a:prstGeom>
          <a:effectLst/>
        </p:spPr>
      </p:pic>
      <p:pic>
        <p:nvPicPr>
          <p:cNvPr id="15" name="14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4353643"/>
            <a:ext cx="785786" cy="789857"/>
          </a:xfrm>
          <a:prstGeom prst="rect">
            <a:avLst/>
          </a:prstGeom>
          <a:effectLst/>
        </p:spPr>
      </p:pic>
      <p:pic>
        <p:nvPicPr>
          <p:cNvPr id="16" name="15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000114"/>
            <a:ext cx="785786" cy="789857"/>
          </a:xfrm>
          <a:prstGeom prst="rect">
            <a:avLst/>
          </a:prstGeom>
          <a:effectLst/>
        </p:spPr>
      </p:pic>
      <p:pic>
        <p:nvPicPr>
          <p:cNvPr id="17" name="16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3500444"/>
            <a:ext cx="785786" cy="789857"/>
          </a:xfrm>
          <a:prstGeom prst="rect">
            <a:avLst/>
          </a:prstGeom>
          <a:effectLst/>
        </p:spPr>
      </p:pic>
      <p:pic>
        <p:nvPicPr>
          <p:cNvPr id="18" name="17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643188"/>
            <a:ext cx="785786" cy="789857"/>
          </a:xfrm>
          <a:prstGeom prst="rect">
            <a:avLst/>
          </a:prstGeom>
          <a:effectLst/>
        </p:spPr>
      </p:pic>
      <p:pic>
        <p:nvPicPr>
          <p:cNvPr id="19" name="18 Imagen" descr="flower-shop-logo-67BC170C20-seeklogo.com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4429157" y="0"/>
            <a:ext cx="785786" cy="789857"/>
          </a:xfrm>
          <a:prstGeom prst="rect">
            <a:avLst/>
          </a:prstGeom>
          <a:effectLst/>
        </p:spPr>
      </p:pic>
      <p:pic>
        <p:nvPicPr>
          <p:cNvPr id="20" name="19 Imagen" descr="flower-shop-logo-67BC170C20-seeklogo.com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5857884" y="1857370"/>
            <a:ext cx="785786" cy="789857"/>
          </a:xfrm>
          <a:prstGeom prst="rect">
            <a:avLst/>
          </a:prstGeom>
          <a:effectLst/>
        </p:spPr>
      </p:pic>
      <p:pic>
        <p:nvPicPr>
          <p:cNvPr id="21" name="20 Imagen" descr="flower-shop-logo-67BC170C20-seeklogo.com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4572000" y="4353643"/>
            <a:ext cx="785786" cy="789857"/>
          </a:xfrm>
          <a:prstGeom prst="rect">
            <a:avLst/>
          </a:prstGeom>
          <a:effectLst/>
        </p:spPr>
      </p:pic>
      <p:pic>
        <p:nvPicPr>
          <p:cNvPr id="22" name="21 Imagen" descr="flower-shop-logo-67BC170C20-seeklogo.com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5214942" y="1000114"/>
            <a:ext cx="785786" cy="789857"/>
          </a:xfrm>
          <a:prstGeom prst="rect">
            <a:avLst/>
          </a:prstGeom>
          <a:effectLst/>
        </p:spPr>
      </p:pic>
      <p:pic>
        <p:nvPicPr>
          <p:cNvPr id="23" name="22 Imagen" descr="flower-shop-logo-67BC170C20-seeklogo.com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5357818" y="3500444"/>
            <a:ext cx="785786" cy="789857"/>
          </a:xfrm>
          <a:prstGeom prst="rect">
            <a:avLst/>
          </a:prstGeom>
          <a:effectLst/>
        </p:spPr>
      </p:pic>
      <p:pic>
        <p:nvPicPr>
          <p:cNvPr id="24" name="23 Imagen" descr="flower-shop-logo-67BC170C20-seeklogo.com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5857884" y="2643188"/>
            <a:ext cx="785786" cy="789857"/>
          </a:xfrm>
          <a:prstGeom prst="rect">
            <a:avLst/>
          </a:prstGeom>
          <a:effectLst/>
        </p:spPr>
      </p:pic>
      <p:pic>
        <p:nvPicPr>
          <p:cNvPr id="25" name="24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72297" y="0"/>
            <a:ext cx="785786" cy="789857"/>
          </a:xfrm>
          <a:prstGeom prst="rect">
            <a:avLst/>
          </a:prstGeom>
          <a:effectLst/>
        </p:spPr>
      </p:pic>
      <p:pic>
        <p:nvPicPr>
          <p:cNvPr id="26" name="25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01024" y="1857370"/>
            <a:ext cx="785786" cy="789857"/>
          </a:xfrm>
          <a:prstGeom prst="rect">
            <a:avLst/>
          </a:prstGeom>
          <a:effectLst/>
        </p:spPr>
      </p:pic>
      <p:pic>
        <p:nvPicPr>
          <p:cNvPr id="27" name="26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15140" y="4353643"/>
            <a:ext cx="785786" cy="789857"/>
          </a:xfrm>
          <a:prstGeom prst="rect">
            <a:avLst/>
          </a:prstGeom>
          <a:effectLst/>
        </p:spPr>
      </p:pic>
      <p:pic>
        <p:nvPicPr>
          <p:cNvPr id="28" name="27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358082" y="1000114"/>
            <a:ext cx="785786" cy="789857"/>
          </a:xfrm>
          <a:prstGeom prst="rect">
            <a:avLst/>
          </a:prstGeom>
          <a:effectLst/>
        </p:spPr>
      </p:pic>
      <p:pic>
        <p:nvPicPr>
          <p:cNvPr id="29" name="28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00958" y="3500444"/>
            <a:ext cx="785786" cy="789857"/>
          </a:xfrm>
          <a:prstGeom prst="rect">
            <a:avLst/>
          </a:prstGeom>
          <a:effectLst/>
        </p:spPr>
      </p:pic>
      <p:pic>
        <p:nvPicPr>
          <p:cNvPr id="30" name="29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01024" y="2643188"/>
            <a:ext cx="785786" cy="789857"/>
          </a:xfrm>
          <a:prstGeom prst="rect">
            <a:avLst/>
          </a:prstGeom>
          <a:effectLst/>
        </p:spPr>
      </p:pic>
      <p:pic>
        <p:nvPicPr>
          <p:cNvPr id="31" name="30 Imagen" descr="ae5t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E361E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4" name="3 Imagen" descr="abfb4ef78e6b955a37694e4d565cd97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1" y="785800"/>
            <a:ext cx="4130981" cy="35719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5" name="4 CuadroTexto"/>
          <p:cNvSpPr txBox="1"/>
          <p:nvPr/>
        </p:nvSpPr>
        <p:spPr>
          <a:xfrm>
            <a:off x="4572000" y="1214428"/>
            <a:ext cx="43577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En la paleta de la vida, elige los colores que te hagan más feliz.</a:t>
            </a:r>
          </a:p>
          <a:p>
            <a:pPr algn="ctr"/>
            <a:r>
              <a:rPr lang="es-PE" sz="2000" dirty="0" smtClean="0"/>
              <a:t> ¡Que tu día esté lleno de tonos brillantes y momentos hermosos!</a:t>
            </a:r>
          </a:p>
          <a:p>
            <a:pPr algn="ctr"/>
            <a:endParaRPr lang="es-PE" sz="2000" dirty="0" smtClean="0"/>
          </a:p>
          <a:p>
            <a:pPr algn="ctr"/>
            <a:r>
              <a:rPr lang="es-PE" sz="2000" dirty="0" smtClean="0"/>
              <a:t>Cada pluma en sus alas cuenta una historia, como las páginas de un libro lleno de aventuras. </a:t>
            </a:r>
          </a:p>
          <a:p>
            <a:pPr algn="ctr"/>
            <a:r>
              <a:rPr lang="es-PE" sz="2000" dirty="0" smtClean="0"/>
              <a:t>¡Que tu historia esté llena de capítulos emocionantes y colores vibrantes!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50000">
              <a:srgbClr val="99A711">
                <a:shade val="67500"/>
                <a:satMod val="115000"/>
              </a:srgbClr>
            </a:gs>
            <a:gs pos="100000">
              <a:srgbClr val="99A711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1" y="1"/>
            <a:ext cx="857238" cy="857238"/>
          </a:xfrm>
          <a:prstGeom prst="rect">
            <a:avLst/>
          </a:prstGeom>
        </p:spPr>
      </p:pic>
      <p:pic>
        <p:nvPicPr>
          <p:cNvPr id="6" name="5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0" y="4286262"/>
            <a:ext cx="857238" cy="857238"/>
          </a:xfrm>
          <a:prstGeom prst="rect">
            <a:avLst/>
          </a:prstGeom>
        </p:spPr>
      </p:pic>
      <p:pic>
        <p:nvPicPr>
          <p:cNvPr id="7" name="6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8286762" y="1714494"/>
            <a:ext cx="857238" cy="857238"/>
          </a:xfrm>
          <a:prstGeom prst="rect">
            <a:avLst/>
          </a:prstGeom>
        </p:spPr>
      </p:pic>
      <p:pic>
        <p:nvPicPr>
          <p:cNvPr id="8" name="7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8286762" y="2571750"/>
            <a:ext cx="857238" cy="857238"/>
          </a:xfrm>
          <a:prstGeom prst="rect">
            <a:avLst/>
          </a:prstGeom>
        </p:spPr>
      </p:pic>
      <p:pic>
        <p:nvPicPr>
          <p:cNvPr id="9" name="8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7286644" y="2786064"/>
            <a:ext cx="857238" cy="857238"/>
          </a:xfrm>
          <a:prstGeom prst="rect">
            <a:avLst/>
          </a:prstGeom>
        </p:spPr>
      </p:pic>
      <p:pic>
        <p:nvPicPr>
          <p:cNvPr id="10" name="9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1071538" y="3929072"/>
            <a:ext cx="857238" cy="857238"/>
          </a:xfrm>
          <a:prstGeom prst="rect">
            <a:avLst/>
          </a:prstGeom>
        </p:spPr>
      </p:pic>
      <p:pic>
        <p:nvPicPr>
          <p:cNvPr id="11" name="10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2071670" y="3571882"/>
            <a:ext cx="857238" cy="857238"/>
          </a:xfrm>
          <a:prstGeom prst="rect">
            <a:avLst/>
          </a:prstGeom>
        </p:spPr>
      </p:pic>
      <p:pic>
        <p:nvPicPr>
          <p:cNvPr id="12" name="11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3143240" y="3214692"/>
            <a:ext cx="857238" cy="857238"/>
          </a:xfrm>
          <a:prstGeom prst="rect">
            <a:avLst/>
          </a:prstGeom>
        </p:spPr>
      </p:pic>
      <p:pic>
        <p:nvPicPr>
          <p:cNvPr id="13" name="12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4143372" y="3071816"/>
            <a:ext cx="857238" cy="857238"/>
          </a:xfrm>
          <a:prstGeom prst="rect">
            <a:avLst/>
          </a:prstGeom>
        </p:spPr>
      </p:pic>
      <p:pic>
        <p:nvPicPr>
          <p:cNvPr id="14" name="13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5143504" y="2857502"/>
            <a:ext cx="857238" cy="857238"/>
          </a:xfrm>
          <a:prstGeom prst="rect">
            <a:avLst/>
          </a:prstGeom>
        </p:spPr>
      </p:pic>
      <p:pic>
        <p:nvPicPr>
          <p:cNvPr id="15" name="14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6215074" y="2857502"/>
            <a:ext cx="857238" cy="857238"/>
          </a:xfrm>
          <a:prstGeom prst="rect">
            <a:avLst/>
          </a:prstGeom>
        </p:spPr>
      </p:pic>
      <p:pic>
        <p:nvPicPr>
          <p:cNvPr id="16" name="15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928662" y="642924"/>
            <a:ext cx="857238" cy="857238"/>
          </a:xfrm>
          <a:prstGeom prst="rect">
            <a:avLst/>
          </a:prstGeom>
        </p:spPr>
      </p:pic>
      <p:pic>
        <p:nvPicPr>
          <p:cNvPr id="17" name="16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2071670" y="928676"/>
            <a:ext cx="857238" cy="857238"/>
          </a:xfrm>
          <a:prstGeom prst="rect">
            <a:avLst/>
          </a:prstGeom>
        </p:spPr>
      </p:pic>
      <p:pic>
        <p:nvPicPr>
          <p:cNvPr id="18" name="17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3000364" y="1428742"/>
            <a:ext cx="857238" cy="857238"/>
          </a:xfrm>
          <a:prstGeom prst="rect">
            <a:avLst/>
          </a:prstGeom>
        </p:spPr>
      </p:pic>
      <p:pic>
        <p:nvPicPr>
          <p:cNvPr id="19" name="18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4071934" y="1643056"/>
            <a:ext cx="857238" cy="857238"/>
          </a:xfrm>
          <a:prstGeom prst="rect">
            <a:avLst/>
          </a:prstGeom>
        </p:spPr>
      </p:pic>
      <p:pic>
        <p:nvPicPr>
          <p:cNvPr id="20" name="19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5214942" y="1785932"/>
            <a:ext cx="857238" cy="857238"/>
          </a:xfrm>
          <a:prstGeom prst="rect">
            <a:avLst/>
          </a:prstGeom>
        </p:spPr>
      </p:pic>
      <p:pic>
        <p:nvPicPr>
          <p:cNvPr id="21" name="20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6286512" y="1928808"/>
            <a:ext cx="857238" cy="857238"/>
          </a:xfrm>
          <a:prstGeom prst="rect">
            <a:avLst/>
          </a:prstGeom>
        </p:spPr>
      </p:pic>
      <p:pic>
        <p:nvPicPr>
          <p:cNvPr id="22" name="21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7215206" y="1857370"/>
            <a:ext cx="857238" cy="857238"/>
          </a:xfrm>
          <a:prstGeom prst="rect">
            <a:avLst/>
          </a:prstGeom>
        </p:spPr>
      </p:pic>
      <p:pic>
        <p:nvPicPr>
          <p:cNvPr id="23" name="22 Imagen" descr="d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80000"/>
            </a:gs>
            <a:gs pos="50000">
              <a:srgbClr val="FE0000">
                <a:shade val="67500"/>
                <a:satMod val="115000"/>
              </a:srgbClr>
            </a:gs>
            <a:gs pos="100000">
              <a:srgbClr val="FE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tha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9093-200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714744" y="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09093-200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572000" y="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09093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9286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09093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9286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09093-200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714744" y="178595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09093-200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572000" y="178595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09093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271462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09093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71462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09093-200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714744" y="357190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09093-200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572000" y="357190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09093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45005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09093-200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5005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tha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oiseau_02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79684"/>
            <a:ext cx="3286148" cy="420196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3 CuadroTexto"/>
          <p:cNvSpPr txBox="1"/>
          <p:nvPr/>
        </p:nvSpPr>
        <p:spPr>
          <a:xfrm>
            <a:off x="4500562" y="1428742"/>
            <a:ext cx="42862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Las plumas de la felicidad son las más resplandecientes. </a:t>
            </a:r>
          </a:p>
          <a:p>
            <a:pPr algn="ctr"/>
            <a:r>
              <a:rPr lang="es-PE" sz="2000" dirty="0" smtClean="0"/>
              <a:t>Que tu día esté lleno de canciones alegres y vuelos llenos de esperanza</a:t>
            </a:r>
          </a:p>
          <a:p>
            <a:pPr algn="ctr"/>
            <a:endParaRPr lang="es-PE" sz="2000" dirty="0" smtClean="0"/>
          </a:p>
          <a:p>
            <a:pPr algn="ctr"/>
            <a:r>
              <a:rPr lang="es-PE" sz="2000" dirty="0" smtClean="0"/>
              <a:t>Los pajarillos nos enseñan que la libertad es un regalo precioso. </a:t>
            </a:r>
          </a:p>
          <a:p>
            <a:pPr algn="ctr"/>
            <a:r>
              <a:rPr lang="es-PE" sz="2000" dirty="0" smtClean="0"/>
              <a:t>Que tus días estén llenos de vuelos libres y experiencias que te hagan sentir vivo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klxdyu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928662" y="64292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857356" y="150018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14612" y="2285998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357554" y="328613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86182" y="435771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358214" y="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429520" y="57148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357950" y="128586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500694" y="221456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072066" y="3214692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435771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uklxdyu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3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7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FF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jf,,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488" y="928676"/>
            <a:ext cx="3357586" cy="3357586"/>
          </a:xfrm>
          <a:prstGeom prst="rect">
            <a:avLst/>
          </a:prstGeom>
        </p:spPr>
      </p:pic>
      <p:pic>
        <p:nvPicPr>
          <p:cNvPr id="4" name="3 Imagen" descr="jf,,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104835">
            <a:off x="2978894" y="934658"/>
            <a:ext cx="3252081" cy="3357586"/>
          </a:xfrm>
          <a:prstGeom prst="rect">
            <a:avLst/>
          </a:prstGeom>
        </p:spPr>
      </p:pic>
      <p:pic>
        <p:nvPicPr>
          <p:cNvPr id="5" name="4 Imagen" descr="FFF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Gif-de-pajaros-para-el-facebook.gif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1000100" y="865559"/>
            <a:ext cx="2714644" cy="4277941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643438" y="1571618"/>
            <a:ext cx="421484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En cada aleteo, dejamos un rastro de amor y alegría. </a:t>
            </a:r>
          </a:p>
          <a:p>
            <a:pPr algn="ctr"/>
            <a:r>
              <a:rPr lang="es-PE" sz="2000" dirty="0" smtClean="0"/>
              <a:t>Que tus días estén llenos de vuelos ligeros y corazones coloridos</a:t>
            </a:r>
          </a:p>
          <a:p>
            <a:pPr algn="ctr"/>
            <a:endParaRPr lang="es-PE" sz="2000" dirty="0" smtClean="0"/>
          </a:p>
          <a:p>
            <a:pPr algn="ctr"/>
            <a:r>
              <a:rPr lang="es-PE" sz="2000" dirty="0" smtClean="0"/>
              <a:t>En el cielo de la vida, las alas de colores de los pajarillos nos recuerdan que incluso en los días grises, siempre hay un arcoíris de esperanza.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6D6D">
                <a:shade val="67500"/>
                <a:satMod val="115000"/>
              </a:srgbClr>
            </a:gs>
            <a:gs pos="100000">
              <a:srgbClr val="FF6D6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g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4 Imagen" descr="cropped-Remoli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2908" y="-142894"/>
            <a:ext cx="785800" cy="785800"/>
          </a:xfrm>
          <a:prstGeom prst="rect">
            <a:avLst/>
          </a:prstGeom>
          <a:effectLst/>
        </p:spPr>
      </p:pic>
      <p:pic>
        <p:nvPicPr>
          <p:cNvPr id="6" name="5 Imagen" descr="cropped-Remoli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642924"/>
            <a:ext cx="785800" cy="785800"/>
          </a:xfrm>
          <a:prstGeom prst="rect">
            <a:avLst/>
          </a:prstGeom>
          <a:effectLst/>
        </p:spPr>
      </p:pic>
      <p:pic>
        <p:nvPicPr>
          <p:cNvPr id="7" name="6 Imagen" descr="cropped-Remoli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1357304"/>
            <a:ext cx="785800" cy="785800"/>
          </a:xfrm>
          <a:prstGeom prst="rect">
            <a:avLst/>
          </a:prstGeom>
          <a:effectLst/>
        </p:spPr>
      </p:pic>
      <p:pic>
        <p:nvPicPr>
          <p:cNvPr id="8" name="7 Imagen" descr="cropped-Remoli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2000246"/>
            <a:ext cx="785800" cy="785800"/>
          </a:xfrm>
          <a:prstGeom prst="rect">
            <a:avLst/>
          </a:prstGeom>
          <a:effectLst/>
        </p:spPr>
      </p:pic>
      <p:pic>
        <p:nvPicPr>
          <p:cNvPr id="9" name="8 Imagen" descr="cropped-Remoli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2571750"/>
            <a:ext cx="785800" cy="785800"/>
          </a:xfrm>
          <a:prstGeom prst="rect">
            <a:avLst/>
          </a:prstGeom>
          <a:effectLst/>
        </p:spPr>
      </p:pic>
      <p:pic>
        <p:nvPicPr>
          <p:cNvPr id="10" name="9 Imagen" descr="cropped-Remoli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3071816"/>
            <a:ext cx="785800" cy="785800"/>
          </a:xfrm>
          <a:prstGeom prst="rect">
            <a:avLst/>
          </a:prstGeom>
          <a:effectLst/>
        </p:spPr>
      </p:pic>
      <p:pic>
        <p:nvPicPr>
          <p:cNvPr id="11" name="10 Imagen" descr="cropped-Remoli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3429006"/>
            <a:ext cx="785800" cy="785800"/>
          </a:xfrm>
          <a:prstGeom prst="rect">
            <a:avLst/>
          </a:prstGeom>
          <a:effectLst/>
        </p:spPr>
      </p:pic>
      <p:pic>
        <p:nvPicPr>
          <p:cNvPr id="12" name="11 Imagen" descr="cropped-Remoli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3929072"/>
            <a:ext cx="785800" cy="785800"/>
          </a:xfrm>
          <a:prstGeom prst="rect">
            <a:avLst/>
          </a:prstGeom>
          <a:effectLst/>
        </p:spPr>
      </p:pic>
      <p:pic>
        <p:nvPicPr>
          <p:cNvPr id="13" name="12 Imagen" descr="cropped-Remoli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4143386"/>
            <a:ext cx="785800" cy="785800"/>
          </a:xfrm>
          <a:prstGeom prst="rect">
            <a:avLst/>
          </a:prstGeom>
          <a:effectLst/>
        </p:spPr>
      </p:pic>
      <p:pic>
        <p:nvPicPr>
          <p:cNvPr id="14" name="13 Imagen" descr="cropped-Remoli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4357700"/>
            <a:ext cx="785800" cy="785800"/>
          </a:xfrm>
          <a:prstGeom prst="rect">
            <a:avLst/>
          </a:prstGeom>
          <a:effectLst/>
        </p:spPr>
      </p:pic>
      <p:pic>
        <p:nvPicPr>
          <p:cNvPr id="15" name="14 Imagen" descr="cropped-Remoli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0" y="4357700"/>
            <a:ext cx="785800" cy="785800"/>
          </a:xfrm>
          <a:prstGeom prst="rect">
            <a:avLst/>
          </a:prstGeom>
          <a:effectLst/>
        </p:spPr>
      </p:pic>
      <p:pic>
        <p:nvPicPr>
          <p:cNvPr id="16" name="15 Imagen" descr="grg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214346" y="-120570"/>
            <a:ext cx="9358346" cy="526407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5TY.jpeg"/>
          <p:cNvPicPr>
            <a:picLocks noGrp="1" noChangeAspect="1"/>
          </p:cNvPicPr>
          <p:nvPr isPhoto="1"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0800000">
            <a:off x="3714744" y="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50004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50004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100011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0800000">
            <a:off x="3714744" y="100011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50018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150018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192880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0800000">
            <a:off x="3714744" y="192880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50031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250031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292894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0800000">
            <a:off x="3714744" y="292894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429006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3429006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392907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ring_2_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0800000">
            <a:off x="3714744" y="392907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21482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421482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AE5TY.jpeg"/>
          <p:cNvPicPr>
            <a:picLocks noGrp="1" noChangeAspect="1"/>
          </p:cNvPicPr>
          <p:nvPr isPhoto="1"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6" name="5 Imagen" descr="AVES (528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857238"/>
            <a:ext cx="4709172" cy="381001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929190" y="1071552"/>
            <a:ext cx="40005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Como las plumas de un pájaro, nuestros momentos más hermosos son aquellos que compartimos con quienes amamos. </a:t>
            </a:r>
          </a:p>
          <a:p>
            <a:pPr algn="ctr"/>
            <a:r>
              <a:rPr lang="es-PE" sz="2000" dirty="0" smtClean="0"/>
              <a:t>¡Vuela alto y comparte tu amor!</a:t>
            </a:r>
          </a:p>
          <a:p>
            <a:pPr algn="ctr"/>
            <a:endParaRPr lang="es-PE" sz="2000" dirty="0" smtClean="0"/>
          </a:p>
          <a:p>
            <a:pPr algn="ctr"/>
            <a:r>
              <a:rPr lang="es-PE" sz="2000" dirty="0" smtClean="0"/>
              <a:t>Las alas de colores son la poesía del aire, cada aleteo es un verso de amor. </a:t>
            </a:r>
          </a:p>
          <a:p>
            <a:pPr algn="ctr"/>
            <a:r>
              <a:rPr lang="es-PE" sz="2000" dirty="0" smtClean="0"/>
              <a:t>¡Que tus días estén llenos de poesía y amor en cada vuelo que emprendas!"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tyxx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91" y="0"/>
            <a:ext cx="785786" cy="789857"/>
          </a:xfrm>
          <a:prstGeom prst="rect">
            <a:avLst/>
          </a:prstGeom>
          <a:effectLst/>
        </p:spPr>
      </p:pic>
      <p:pic>
        <p:nvPicPr>
          <p:cNvPr id="4" name="3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1857370"/>
            <a:ext cx="785786" cy="789857"/>
          </a:xfrm>
          <a:prstGeom prst="rect">
            <a:avLst/>
          </a:prstGeom>
          <a:effectLst/>
        </p:spPr>
      </p:pic>
      <p:pic>
        <p:nvPicPr>
          <p:cNvPr id="5" name="4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4353643"/>
            <a:ext cx="785786" cy="789857"/>
          </a:xfrm>
          <a:prstGeom prst="rect">
            <a:avLst/>
          </a:prstGeom>
          <a:effectLst/>
        </p:spPr>
      </p:pic>
      <p:pic>
        <p:nvPicPr>
          <p:cNvPr id="6" name="5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000114"/>
            <a:ext cx="785786" cy="789857"/>
          </a:xfrm>
          <a:prstGeom prst="rect">
            <a:avLst/>
          </a:prstGeom>
          <a:effectLst/>
        </p:spPr>
      </p:pic>
      <p:pic>
        <p:nvPicPr>
          <p:cNvPr id="7" name="6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3500444"/>
            <a:ext cx="785786" cy="789857"/>
          </a:xfrm>
          <a:prstGeom prst="rect">
            <a:avLst/>
          </a:prstGeom>
          <a:effectLst/>
        </p:spPr>
      </p:pic>
      <p:pic>
        <p:nvPicPr>
          <p:cNvPr id="8" name="7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2643188"/>
            <a:ext cx="785786" cy="789857"/>
          </a:xfrm>
          <a:prstGeom prst="rect">
            <a:avLst/>
          </a:prstGeom>
          <a:effectLst/>
        </p:spPr>
      </p:pic>
      <p:pic>
        <p:nvPicPr>
          <p:cNvPr id="9" name="8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41" y="0"/>
            <a:ext cx="785786" cy="789857"/>
          </a:xfrm>
          <a:prstGeom prst="rect">
            <a:avLst/>
          </a:prstGeom>
          <a:effectLst/>
        </p:spPr>
      </p:pic>
      <p:pic>
        <p:nvPicPr>
          <p:cNvPr id="10" name="9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857370"/>
            <a:ext cx="785786" cy="789857"/>
          </a:xfrm>
          <a:prstGeom prst="rect">
            <a:avLst/>
          </a:prstGeom>
          <a:effectLst/>
        </p:spPr>
      </p:pic>
      <p:pic>
        <p:nvPicPr>
          <p:cNvPr id="11" name="10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4353643"/>
            <a:ext cx="785786" cy="789857"/>
          </a:xfrm>
          <a:prstGeom prst="rect">
            <a:avLst/>
          </a:prstGeom>
          <a:effectLst/>
        </p:spPr>
      </p:pic>
      <p:pic>
        <p:nvPicPr>
          <p:cNvPr id="12" name="11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000114"/>
            <a:ext cx="785786" cy="789857"/>
          </a:xfrm>
          <a:prstGeom prst="rect">
            <a:avLst/>
          </a:prstGeom>
          <a:effectLst/>
        </p:spPr>
      </p:pic>
      <p:pic>
        <p:nvPicPr>
          <p:cNvPr id="13" name="12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3500444"/>
            <a:ext cx="785786" cy="789857"/>
          </a:xfrm>
          <a:prstGeom prst="rect">
            <a:avLst/>
          </a:prstGeom>
          <a:effectLst/>
        </p:spPr>
      </p:pic>
      <p:pic>
        <p:nvPicPr>
          <p:cNvPr id="14" name="13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643188"/>
            <a:ext cx="785786" cy="789857"/>
          </a:xfrm>
          <a:prstGeom prst="rect">
            <a:avLst/>
          </a:prstGeom>
          <a:effectLst/>
        </p:spPr>
      </p:pic>
      <p:pic>
        <p:nvPicPr>
          <p:cNvPr id="15" name="14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57" y="0"/>
            <a:ext cx="785786" cy="789857"/>
          </a:xfrm>
          <a:prstGeom prst="rect">
            <a:avLst/>
          </a:prstGeom>
          <a:effectLst/>
        </p:spPr>
      </p:pic>
      <p:pic>
        <p:nvPicPr>
          <p:cNvPr id="16" name="15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1857370"/>
            <a:ext cx="785786" cy="789857"/>
          </a:xfrm>
          <a:prstGeom prst="rect">
            <a:avLst/>
          </a:prstGeom>
          <a:effectLst/>
        </p:spPr>
      </p:pic>
      <p:pic>
        <p:nvPicPr>
          <p:cNvPr id="17" name="16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353643"/>
            <a:ext cx="785786" cy="789857"/>
          </a:xfrm>
          <a:prstGeom prst="rect">
            <a:avLst/>
          </a:prstGeom>
          <a:effectLst/>
        </p:spPr>
      </p:pic>
      <p:pic>
        <p:nvPicPr>
          <p:cNvPr id="18" name="17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1000114"/>
            <a:ext cx="785786" cy="789857"/>
          </a:xfrm>
          <a:prstGeom prst="rect">
            <a:avLst/>
          </a:prstGeom>
          <a:effectLst/>
        </p:spPr>
      </p:pic>
      <p:pic>
        <p:nvPicPr>
          <p:cNvPr id="19" name="18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3500444"/>
            <a:ext cx="785786" cy="789857"/>
          </a:xfrm>
          <a:prstGeom prst="rect">
            <a:avLst/>
          </a:prstGeom>
          <a:effectLst/>
        </p:spPr>
      </p:pic>
      <p:pic>
        <p:nvPicPr>
          <p:cNvPr id="20" name="19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2643188"/>
            <a:ext cx="785786" cy="789857"/>
          </a:xfrm>
          <a:prstGeom prst="rect">
            <a:avLst/>
          </a:prstGeom>
          <a:effectLst/>
        </p:spPr>
      </p:pic>
      <p:pic>
        <p:nvPicPr>
          <p:cNvPr id="21" name="20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97" y="0"/>
            <a:ext cx="785786" cy="789857"/>
          </a:xfrm>
          <a:prstGeom prst="rect">
            <a:avLst/>
          </a:prstGeom>
          <a:effectLst/>
        </p:spPr>
      </p:pic>
      <p:pic>
        <p:nvPicPr>
          <p:cNvPr id="22" name="21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01024" y="1857370"/>
            <a:ext cx="785786" cy="789857"/>
          </a:xfrm>
          <a:prstGeom prst="rect">
            <a:avLst/>
          </a:prstGeom>
          <a:effectLst/>
        </p:spPr>
      </p:pic>
      <p:pic>
        <p:nvPicPr>
          <p:cNvPr id="23" name="22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4353643"/>
            <a:ext cx="785786" cy="789857"/>
          </a:xfrm>
          <a:prstGeom prst="rect">
            <a:avLst/>
          </a:prstGeom>
          <a:effectLst/>
        </p:spPr>
      </p:pic>
      <p:pic>
        <p:nvPicPr>
          <p:cNvPr id="24" name="23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1000114"/>
            <a:ext cx="785786" cy="789857"/>
          </a:xfrm>
          <a:prstGeom prst="rect">
            <a:avLst/>
          </a:prstGeom>
          <a:effectLst/>
        </p:spPr>
      </p:pic>
      <p:pic>
        <p:nvPicPr>
          <p:cNvPr id="25" name="24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00958" y="3500444"/>
            <a:ext cx="785786" cy="789857"/>
          </a:xfrm>
          <a:prstGeom prst="rect">
            <a:avLst/>
          </a:prstGeom>
          <a:effectLst/>
        </p:spPr>
      </p:pic>
      <p:pic>
        <p:nvPicPr>
          <p:cNvPr id="26" name="25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01024" y="2643188"/>
            <a:ext cx="785786" cy="789857"/>
          </a:xfrm>
          <a:prstGeom prst="rect">
            <a:avLst/>
          </a:prstGeom>
          <a:effectLst/>
        </p:spPr>
      </p:pic>
      <p:pic>
        <p:nvPicPr>
          <p:cNvPr id="27" name="26 Imagen" descr="drtyxx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75000"/>
                <a:lumOff val="2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5taya.jpeg"/>
          <p:cNvPicPr>
            <a:picLocks noGrp="1" noChangeAspect="1"/>
          </p:cNvPicPr>
          <p:nvPr isPhoto="1"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3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15338" y="-142894"/>
            <a:ext cx="1070729" cy="1071570"/>
          </a:xfrm>
          <a:prstGeom prst="rect">
            <a:avLst/>
          </a:prstGeom>
          <a:effectLst/>
        </p:spPr>
      </p:pic>
      <p:pic>
        <p:nvPicPr>
          <p:cNvPr id="5" name="4 Imagen" descr="Ray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071930"/>
            <a:ext cx="1070729" cy="1071570"/>
          </a:xfrm>
          <a:prstGeom prst="rect">
            <a:avLst/>
          </a:prstGeom>
          <a:effectLst/>
        </p:spPr>
      </p:pic>
      <p:pic>
        <p:nvPicPr>
          <p:cNvPr id="6" name="5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928676"/>
            <a:ext cx="1070729" cy="1071570"/>
          </a:xfrm>
          <a:prstGeom prst="rect">
            <a:avLst/>
          </a:prstGeom>
          <a:effectLst/>
        </p:spPr>
      </p:pic>
      <p:pic>
        <p:nvPicPr>
          <p:cNvPr id="7" name="6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2000246"/>
            <a:ext cx="1070729" cy="1071570"/>
          </a:xfrm>
          <a:prstGeom prst="rect">
            <a:avLst/>
          </a:prstGeom>
          <a:effectLst/>
        </p:spPr>
      </p:pic>
      <p:pic>
        <p:nvPicPr>
          <p:cNvPr id="8" name="7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2857502"/>
            <a:ext cx="1070729" cy="1071570"/>
          </a:xfrm>
          <a:prstGeom prst="rect">
            <a:avLst/>
          </a:prstGeom>
          <a:effectLst/>
        </p:spPr>
      </p:pic>
      <p:pic>
        <p:nvPicPr>
          <p:cNvPr id="9" name="8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429006"/>
            <a:ext cx="1070729" cy="1071570"/>
          </a:xfrm>
          <a:prstGeom prst="rect">
            <a:avLst/>
          </a:prstGeom>
          <a:effectLst/>
        </p:spPr>
      </p:pic>
      <p:pic>
        <p:nvPicPr>
          <p:cNvPr id="10" name="9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3786196"/>
            <a:ext cx="1070729" cy="1071570"/>
          </a:xfrm>
          <a:prstGeom prst="rect">
            <a:avLst/>
          </a:prstGeom>
          <a:effectLst/>
        </p:spPr>
      </p:pic>
      <p:pic>
        <p:nvPicPr>
          <p:cNvPr id="12" name="11 Imagen" descr="he5taya.jpeg"/>
          <p:cNvPicPr>
            <a:picLocks noGrp="1" noChangeAspect="1"/>
          </p:cNvPicPr>
          <p:nvPr isPhoto="1"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-1" y="-214332"/>
            <a:ext cx="9525035" cy="5357832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497f3399ba7b25287e197e5c2c9e7e9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43056"/>
            <a:ext cx="3985667" cy="294939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500562" y="1285866"/>
            <a:ext cx="42862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Cada plumaje cuenta una historia, cada color expresa una emoción. </a:t>
            </a:r>
          </a:p>
          <a:p>
            <a:pPr algn="ctr"/>
            <a:r>
              <a:rPr lang="es-PE" sz="2000" dirty="0" smtClean="0"/>
              <a:t>Que tu vida sea un lienzo vibrante, pintado con los colores de la felicidad.</a:t>
            </a:r>
          </a:p>
          <a:p>
            <a:pPr algn="ctr"/>
            <a:endParaRPr lang="es-PE" sz="2000" dirty="0" smtClean="0"/>
          </a:p>
          <a:p>
            <a:pPr algn="ctr"/>
            <a:r>
              <a:rPr lang="es-PE" sz="2000" dirty="0" smtClean="0"/>
              <a:t>Como las alas de un jilguero, que tu espíritu cante melodías alegres incluso en los días más grises.</a:t>
            </a:r>
          </a:p>
          <a:p>
            <a:pPr algn="ctr"/>
            <a:r>
              <a:rPr lang="es-PE" sz="2000" dirty="0" smtClean="0"/>
              <a:t> ¡Que la música de la vida te llene de alegría!"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5ty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183766" y="0"/>
            <a:ext cx="960233" cy="928676"/>
          </a:xfrm>
          <a:prstGeom prst="rect">
            <a:avLst/>
          </a:prstGeom>
        </p:spPr>
      </p:pic>
      <p:pic>
        <p:nvPicPr>
          <p:cNvPr id="5" name="4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960233" cy="928676"/>
          </a:xfrm>
          <a:prstGeom prst="rect">
            <a:avLst/>
          </a:prstGeom>
        </p:spPr>
      </p:pic>
      <p:pic>
        <p:nvPicPr>
          <p:cNvPr id="6" name="5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183767" y="4214824"/>
            <a:ext cx="960233" cy="928676"/>
          </a:xfrm>
          <a:prstGeom prst="rect">
            <a:avLst/>
          </a:prstGeom>
        </p:spPr>
      </p:pic>
      <p:pic>
        <p:nvPicPr>
          <p:cNvPr id="7" name="6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4214824"/>
            <a:ext cx="960233" cy="928676"/>
          </a:xfrm>
          <a:prstGeom prst="rect">
            <a:avLst/>
          </a:prstGeom>
        </p:spPr>
      </p:pic>
      <p:pic>
        <p:nvPicPr>
          <p:cNvPr id="8" name="7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28992" y="1571618"/>
            <a:ext cx="960233" cy="928676"/>
          </a:xfrm>
          <a:prstGeom prst="rect">
            <a:avLst/>
          </a:prstGeom>
        </p:spPr>
      </p:pic>
      <p:pic>
        <p:nvPicPr>
          <p:cNvPr id="9" name="8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643438" y="1571618"/>
            <a:ext cx="960233" cy="928676"/>
          </a:xfrm>
          <a:prstGeom prst="rect">
            <a:avLst/>
          </a:prstGeom>
        </p:spPr>
      </p:pic>
      <p:pic>
        <p:nvPicPr>
          <p:cNvPr id="10" name="9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2571750"/>
            <a:ext cx="960233" cy="928676"/>
          </a:xfrm>
          <a:prstGeom prst="rect">
            <a:avLst/>
          </a:prstGeom>
        </p:spPr>
      </p:pic>
      <p:pic>
        <p:nvPicPr>
          <p:cNvPr id="11" name="10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714876" y="2571750"/>
            <a:ext cx="960233" cy="928676"/>
          </a:xfrm>
          <a:prstGeom prst="rect">
            <a:avLst/>
          </a:prstGeom>
        </p:spPr>
      </p:pic>
      <p:pic>
        <p:nvPicPr>
          <p:cNvPr id="12" name="11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3143254"/>
            <a:ext cx="960233" cy="928676"/>
          </a:xfrm>
          <a:prstGeom prst="rect">
            <a:avLst/>
          </a:prstGeom>
        </p:spPr>
      </p:pic>
      <p:pic>
        <p:nvPicPr>
          <p:cNvPr id="13" name="12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428728" y="3643320"/>
            <a:ext cx="960233" cy="928676"/>
          </a:xfrm>
          <a:prstGeom prst="rect">
            <a:avLst/>
          </a:prstGeom>
        </p:spPr>
      </p:pic>
      <p:pic>
        <p:nvPicPr>
          <p:cNvPr id="14" name="13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1142990"/>
            <a:ext cx="960233" cy="928676"/>
          </a:xfrm>
          <a:prstGeom prst="rect">
            <a:avLst/>
          </a:prstGeom>
        </p:spPr>
      </p:pic>
      <p:pic>
        <p:nvPicPr>
          <p:cNvPr id="15" name="14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357290" y="571486"/>
            <a:ext cx="960233" cy="928676"/>
          </a:xfrm>
          <a:prstGeom prst="rect">
            <a:avLst/>
          </a:prstGeom>
        </p:spPr>
      </p:pic>
      <p:pic>
        <p:nvPicPr>
          <p:cNvPr id="16" name="15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15008" y="1357304"/>
            <a:ext cx="960233" cy="928676"/>
          </a:xfrm>
          <a:prstGeom prst="rect">
            <a:avLst/>
          </a:prstGeom>
        </p:spPr>
      </p:pic>
      <p:pic>
        <p:nvPicPr>
          <p:cNvPr id="17" name="16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000892" y="857238"/>
            <a:ext cx="960233" cy="928676"/>
          </a:xfrm>
          <a:prstGeom prst="rect">
            <a:avLst/>
          </a:prstGeom>
        </p:spPr>
      </p:pic>
      <p:pic>
        <p:nvPicPr>
          <p:cNvPr id="18" name="17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86446" y="3071816"/>
            <a:ext cx="960233" cy="928676"/>
          </a:xfrm>
          <a:prstGeom prst="rect">
            <a:avLst/>
          </a:prstGeom>
        </p:spPr>
      </p:pic>
      <p:pic>
        <p:nvPicPr>
          <p:cNvPr id="19" name="18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929454" y="3643320"/>
            <a:ext cx="960233" cy="928676"/>
          </a:xfrm>
          <a:prstGeom prst="rect">
            <a:avLst/>
          </a:prstGeom>
        </p:spPr>
      </p:pic>
      <p:pic>
        <p:nvPicPr>
          <p:cNvPr id="20" name="19 Imagen" descr="ea5ty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4B873"/>
            </a:gs>
            <a:gs pos="50000">
              <a:srgbClr val="2D82FF">
                <a:shade val="67500"/>
                <a:satMod val="115000"/>
              </a:srgbClr>
            </a:gs>
            <a:gs pos="100000">
              <a:srgbClr val="2D82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aaaaaaakuiuyi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85932"/>
            <a:ext cx="879998" cy="785818"/>
          </a:xfrm>
          <a:prstGeom prst="rect">
            <a:avLst/>
          </a:prstGeom>
        </p:spPr>
      </p:pic>
      <p:pic>
        <p:nvPicPr>
          <p:cNvPr id="5" name="4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571750"/>
            <a:ext cx="879998" cy="785818"/>
          </a:xfrm>
          <a:prstGeom prst="rect">
            <a:avLst/>
          </a:prstGeom>
        </p:spPr>
      </p:pic>
      <p:pic>
        <p:nvPicPr>
          <p:cNvPr id="6" name="5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785932"/>
            <a:ext cx="879998" cy="785818"/>
          </a:xfrm>
          <a:prstGeom prst="rect">
            <a:avLst/>
          </a:prstGeom>
        </p:spPr>
      </p:pic>
      <p:pic>
        <p:nvPicPr>
          <p:cNvPr id="7" name="6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2571750"/>
            <a:ext cx="879998" cy="785818"/>
          </a:xfrm>
          <a:prstGeom prst="rect">
            <a:avLst/>
          </a:prstGeom>
        </p:spPr>
      </p:pic>
      <p:pic>
        <p:nvPicPr>
          <p:cNvPr id="8" name="7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3074" y="1785932"/>
            <a:ext cx="879998" cy="785818"/>
          </a:xfrm>
          <a:prstGeom prst="rect">
            <a:avLst/>
          </a:prstGeom>
        </p:spPr>
      </p:pic>
      <p:pic>
        <p:nvPicPr>
          <p:cNvPr id="9" name="8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3074" y="2571750"/>
            <a:ext cx="879998" cy="785818"/>
          </a:xfrm>
          <a:prstGeom prst="rect">
            <a:avLst/>
          </a:prstGeom>
        </p:spPr>
      </p:pic>
      <p:pic>
        <p:nvPicPr>
          <p:cNvPr id="10" name="9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1785932"/>
            <a:ext cx="879998" cy="785818"/>
          </a:xfrm>
          <a:prstGeom prst="rect">
            <a:avLst/>
          </a:prstGeom>
        </p:spPr>
      </p:pic>
      <p:pic>
        <p:nvPicPr>
          <p:cNvPr id="11" name="10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2571750"/>
            <a:ext cx="879998" cy="785818"/>
          </a:xfrm>
          <a:prstGeom prst="rect">
            <a:avLst/>
          </a:prstGeom>
        </p:spPr>
      </p:pic>
      <p:pic>
        <p:nvPicPr>
          <p:cNvPr id="12" name="11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1785932"/>
            <a:ext cx="879998" cy="785818"/>
          </a:xfrm>
          <a:prstGeom prst="rect">
            <a:avLst/>
          </a:prstGeom>
        </p:spPr>
      </p:pic>
      <p:pic>
        <p:nvPicPr>
          <p:cNvPr id="13" name="12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2571750"/>
            <a:ext cx="879998" cy="785818"/>
          </a:xfrm>
          <a:prstGeom prst="rect">
            <a:avLst/>
          </a:prstGeom>
        </p:spPr>
      </p:pic>
      <p:pic>
        <p:nvPicPr>
          <p:cNvPr id="14" name="13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40" y="1785932"/>
            <a:ext cx="879998" cy="785818"/>
          </a:xfrm>
          <a:prstGeom prst="rect">
            <a:avLst/>
          </a:prstGeom>
        </p:spPr>
      </p:pic>
      <p:pic>
        <p:nvPicPr>
          <p:cNvPr id="15" name="14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40" y="2571750"/>
            <a:ext cx="879998" cy="785818"/>
          </a:xfrm>
          <a:prstGeom prst="rect">
            <a:avLst/>
          </a:prstGeom>
        </p:spPr>
      </p:pic>
      <p:pic>
        <p:nvPicPr>
          <p:cNvPr id="16" name="15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785932"/>
            <a:ext cx="879998" cy="785818"/>
          </a:xfrm>
          <a:prstGeom prst="rect">
            <a:avLst/>
          </a:prstGeom>
        </p:spPr>
      </p:pic>
      <p:pic>
        <p:nvPicPr>
          <p:cNvPr id="17" name="16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2571750"/>
            <a:ext cx="879998" cy="785818"/>
          </a:xfrm>
          <a:prstGeom prst="rect">
            <a:avLst/>
          </a:prstGeom>
        </p:spPr>
      </p:pic>
      <p:pic>
        <p:nvPicPr>
          <p:cNvPr id="18" name="17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14" y="1785932"/>
            <a:ext cx="879998" cy="785818"/>
          </a:xfrm>
          <a:prstGeom prst="rect">
            <a:avLst/>
          </a:prstGeom>
        </p:spPr>
      </p:pic>
      <p:pic>
        <p:nvPicPr>
          <p:cNvPr id="19" name="18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14" y="2571750"/>
            <a:ext cx="879998" cy="785818"/>
          </a:xfrm>
          <a:prstGeom prst="rect">
            <a:avLst/>
          </a:prstGeom>
        </p:spPr>
      </p:pic>
      <p:pic>
        <p:nvPicPr>
          <p:cNvPr id="20" name="19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1785932"/>
            <a:ext cx="879998" cy="785818"/>
          </a:xfrm>
          <a:prstGeom prst="rect">
            <a:avLst/>
          </a:prstGeom>
        </p:spPr>
      </p:pic>
      <p:pic>
        <p:nvPicPr>
          <p:cNvPr id="21" name="20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2571750"/>
            <a:ext cx="879998" cy="785818"/>
          </a:xfrm>
          <a:prstGeom prst="rect">
            <a:avLst/>
          </a:prstGeom>
        </p:spPr>
      </p:pic>
      <p:pic>
        <p:nvPicPr>
          <p:cNvPr id="22" name="21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58050" y="1785932"/>
            <a:ext cx="879998" cy="785818"/>
          </a:xfrm>
          <a:prstGeom prst="rect">
            <a:avLst/>
          </a:prstGeom>
        </p:spPr>
      </p:pic>
      <p:pic>
        <p:nvPicPr>
          <p:cNvPr id="23" name="22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58050" y="2571750"/>
            <a:ext cx="879998" cy="785818"/>
          </a:xfrm>
          <a:prstGeom prst="rect">
            <a:avLst/>
          </a:prstGeom>
        </p:spPr>
      </p:pic>
      <p:pic>
        <p:nvPicPr>
          <p:cNvPr id="24" name="23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3900" y="1785932"/>
            <a:ext cx="879998" cy="785818"/>
          </a:xfrm>
          <a:prstGeom prst="rect">
            <a:avLst/>
          </a:prstGeom>
        </p:spPr>
      </p:pic>
      <p:pic>
        <p:nvPicPr>
          <p:cNvPr id="25" name="24 Imagen" descr="simple-flower-outline-78457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43900" y="2571750"/>
            <a:ext cx="879998" cy="785818"/>
          </a:xfrm>
          <a:prstGeom prst="rect">
            <a:avLst/>
          </a:prstGeom>
        </p:spPr>
      </p:pic>
      <p:pic>
        <p:nvPicPr>
          <p:cNvPr id="26" name="25 Imagen" descr="aaaaaaaaakuiuyi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4" dur="3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2" dur="3000" fill="hold"/>
                                        <p:tgtEl>
                                          <p:spTgt spid="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250289_2842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071552"/>
            <a:ext cx="4286280" cy="371475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643438" y="1571618"/>
            <a:ext cx="42148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A veces, solo necesitas extender tus alas y volar para descubrir la belleza que te rodea. </a:t>
            </a:r>
          </a:p>
          <a:p>
            <a:pPr algn="ctr"/>
            <a:r>
              <a:rPr lang="es-PE" sz="2000" dirty="0" smtClean="0"/>
              <a:t>¡Que hoy sea un día lleno de descubrimientos y colores!</a:t>
            </a:r>
          </a:p>
          <a:p>
            <a:pPr algn="ctr"/>
            <a:endParaRPr lang="es-PE" sz="2000" dirty="0" smtClean="0"/>
          </a:p>
          <a:p>
            <a:pPr algn="ctr"/>
            <a:r>
              <a:rPr lang="es-PE" sz="2000" dirty="0" smtClean="0"/>
              <a:t>En el suave batir de alas, encontramos la danza de la libertad. </a:t>
            </a:r>
          </a:p>
          <a:p>
            <a:pPr algn="ctr"/>
            <a:r>
              <a:rPr lang="es-PE" sz="2000" dirty="0" smtClean="0"/>
              <a:t>Que tu vida sea un baile lleno de gracia, alegría y, por supuesto, colores vibrantes.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hhhhhhhhoir768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1" y="1"/>
            <a:ext cx="857238" cy="857238"/>
          </a:xfrm>
          <a:prstGeom prst="rect">
            <a:avLst/>
          </a:prstGeom>
        </p:spPr>
      </p:pic>
      <p:pic>
        <p:nvPicPr>
          <p:cNvPr id="6" name="5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0" y="4286262"/>
            <a:ext cx="857238" cy="857238"/>
          </a:xfrm>
          <a:prstGeom prst="rect">
            <a:avLst/>
          </a:prstGeom>
        </p:spPr>
      </p:pic>
      <p:pic>
        <p:nvPicPr>
          <p:cNvPr id="7" name="6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8286762" y="1714494"/>
            <a:ext cx="857238" cy="857238"/>
          </a:xfrm>
          <a:prstGeom prst="rect">
            <a:avLst/>
          </a:prstGeom>
        </p:spPr>
      </p:pic>
      <p:pic>
        <p:nvPicPr>
          <p:cNvPr id="8" name="7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8286762" y="2571750"/>
            <a:ext cx="857238" cy="857238"/>
          </a:xfrm>
          <a:prstGeom prst="rect">
            <a:avLst/>
          </a:prstGeom>
        </p:spPr>
      </p:pic>
      <p:pic>
        <p:nvPicPr>
          <p:cNvPr id="9" name="8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2786064"/>
            <a:ext cx="857238" cy="857238"/>
          </a:xfrm>
          <a:prstGeom prst="rect">
            <a:avLst/>
          </a:prstGeom>
        </p:spPr>
      </p:pic>
      <p:pic>
        <p:nvPicPr>
          <p:cNvPr id="10" name="9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3929072"/>
            <a:ext cx="857238" cy="857238"/>
          </a:xfrm>
          <a:prstGeom prst="rect">
            <a:avLst/>
          </a:prstGeom>
        </p:spPr>
      </p:pic>
      <p:pic>
        <p:nvPicPr>
          <p:cNvPr id="11" name="10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2071670" y="3571882"/>
            <a:ext cx="857238" cy="857238"/>
          </a:xfrm>
          <a:prstGeom prst="rect">
            <a:avLst/>
          </a:prstGeom>
        </p:spPr>
      </p:pic>
      <p:pic>
        <p:nvPicPr>
          <p:cNvPr id="12" name="11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214692"/>
            <a:ext cx="857238" cy="857238"/>
          </a:xfrm>
          <a:prstGeom prst="rect">
            <a:avLst/>
          </a:prstGeom>
        </p:spPr>
      </p:pic>
      <p:pic>
        <p:nvPicPr>
          <p:cNvPr id="13" name="12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4143372" y="3071816"/>
            <a:ext cx="857238" cy="857238"/>
          </a:xfrm>
          <a:prstGeom prst="rect">
            <a:avLst/>
          </a:prstGeom>
        </p:spPr>
      </p:pic>
      <p:pic>
        <p:nvPicPr>
          <p:cNvPr id="14" name="13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857502"/>
            <a:ext cx="857238" cy="857238"/>
          </a:xfrm>
          <a:prstGeom prst="rect">
            <a:avLst/>
          </a:prstGeom>
        </p:spPr>
      </p:pic>
      <p:pic>
        <p:nvPicPr>
          <p:cNvPr id="15" name="14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6215074" y="2857502"/>
            <a:ext cx="857238" cy="857238"/>
          </a:xfrm>
          <a:prstGeom prst="rect">
            <a:avLst/>
          </a:prstGeom>
        </p:spPr>
      </p:pic>
      <p:pic>
        <p:nvPicPr>
          <p:cNvPr id="16" name="15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642924"/>
            <a:ext cx="857238" cy="857238"/>
          </a:xfrm>
          <a:prstGeom prst="rect">
            <a:avLst/>
          </a:prstGeom>
        </p:spPr>
      </p:pic>
      <p:pic>
        <p:nvPicPr>
          <p:cNvPr id="17" name="16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2071670" y="928676"/>
            <a:ext cx="857238" cy="857238"/>
          </a:xfrm>
          <a:prstGeom prst="rect">
            <a:avLst/>
          </a:prstGeom>
        </p:spPr>
      </p:pic>
      <p:pic>
        <p:nvPicPr>
          <p:cNvPr id="18" name="17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1428742"/>
            <a:ext cx="857238" cy="857238"/>
          </a:xfrm>
          <a:prstGeom prst="rect">
            <a:avLst/>
          </a:prstGeom>
        </p:spPr>
      </p:pic>
      <p:pic>
        <p:nvPicPr>
          <p:cNvPr id="19" name="18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4071934" y="1643056"/>
            <a:ext cx="857238" cy="857238"/>
          </a:xfrm>
          <a:prstGeom prst="rect">
            <a:avLst/>
          </a:prstGeom>
        </p:spPr>
      </p:pic>
      <p:pic>
        <p:nvPicPr>
          <p:cNvPr id="20" name="19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785932"/>
            <a:ext cx="857238" cy="857238"/>
          </a:xfrm>
          <a:prstGeom prst="rect">
            <a:avLst/>
          </a:prstGeom>
        </p:spPr>
      </p:pic>
      <p:pic>
        <p:nvPicPr>
          <p:cNvPr id="21" name="20 Imagen" descr="unnamed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>
            <a:off x="6286512" y="1928808"/>
            <a:ext cx="857238" cy="857238"/>
          </a:xfrm>
          <a:prstGeom prst="rect">
            <a:avLst/>
          </a:prstGeom>
        </p:spPr>
      </p:pic>
      <p:pic>
        <p:nvPicPr>
          <p:cNvPr id="22" name="21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1857370"/>
            <a:ext cx="857238" cy="857238"/>
          </a:xfrm>
          <a:prstGeom prst="rect">
            <a:avLst/>
          </a:prstGeom>
        </p:spPr>
      </p:pic>
      <p:pic>
        <p:nvPicPr>
          <p:cNvPr id="23" name="22 Imagen" descr="hhhhhhhhhoir768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0055D2">
                <a:shade val="67500"/>
                <a:satMod val="115000"/>
              </a:srgbClr>
            </a:gs>
            <a:gs pos="100000">
              <a:srgbClr val="0055D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gyuj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9093-20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14744" y="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09093-20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0909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9286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0909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9286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09093-20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14744" y="178595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09093-20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78595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0909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271462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0909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71462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09093-20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14744" y="357190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09093-20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57190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0909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45005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09093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5005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gyuj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8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11906a617901f6e2c6ef2139b922ea6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8"/>
            <a:ext cx="4762500" cy="415766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643438" y="1142990"/>
            <a:ext cx="42862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Las aves de colores nos enseñan que la verdadera belleza está en ser auténticos. </a:t>
            </a:r>
          </a:p>
          <a:p>
            <a:pPr algn="ctr"/>
            <a:r>
              <a:rPr lang="es-PE" sz="2000" dirty="0" smtClean="0"/>
              <a:t>¡Sé tú mismo y deja que tus colores brillen con todo su esplendor!</a:t>
            </a:r>
          </a:p>
          <a:p>
            <a:pPr algn="ctr"/>
            <a:endParaRPr lang="es-PE" sz="2000" dirty="0" smtClean="0"/>
          </a:p>
          <a:p>
            <a:pPr algn="ctr"/>
            <a:r>
              <a:rPr lang="es-PE" sz="2000" dirty="0" smtClean="0"/>
              <a:t>Cada pajarillo lleva consigo un lienzo de colores en sus alas. </a:t>
            </a:r>
          </a:p>
          <a:p>
            <a:pPr algn="ctr"/>
            <a:r>
              <a:rPr lang="es-PE" sz="2000" dirty="0" smtClean="0"/>
              <a:t>Que tus días estén pintados con los tonos más brillantes y hermosos que la vida pueda ofrecer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e6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928662" y="64292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150018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285998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328613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435771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358214" y="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57148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357950" y="128586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221456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3214692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435771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ie6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h5ajhhe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jf,,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488" y="785781"/>
            <a:ext cx="3357586" cy="3357586"/>
          </a:xfrm>
          <a:prstGeom prst="rect">
            <a:avLst/>
          </a:prstGeom>
        </p:spPr>
      </p:pic>
      <p:pic>
        <p:nvPicPr>
          <p:cNvPr id="5" name="4 Imagen" descr="jf,,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875241">
            <a:off x="2906804" y="887459"/>
            <a:ext cx="3293292" cy="3328913"/>
          </a:xfrm>
          <a:prstGeom prst="rect">
            <a:avLst/>
          </a:prstGeom>
        </p:spPr>
      </p:pic>
      <p:pic>
        <p:nvPicPr>
          <p:cNvPr id="6" name="5 Imagen" descr="hh5ajhhe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9AD6F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7" name="6 Imagen" descr="AVES (538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2" y="581025"/>
            <a:ext cx="4929191" cy="456247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643438" y="1071552"/>
            <a:ext cx="40005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En el jardín de la vida, sé el colibrí que busca el néctar de la felicidad. </a:t>
            </a:r>
          </a:p>
          <a:p>
            <a:pPr algn="ctr"/>
            <a:r>
              <a:rPr lang="es-PE" sz="2000" dirty="0" smtClean="0"/>
              <a:t>¡Que tu día esté lleno de dulzura, colores y momentos inolvidables!</a:t>
            </a:r>
          </a:p>
          <a:p>
            <a:pPr lvl="0" algn="ctr"/>
            <a:r>
              <a:rPr lang="es-PE" sz="2000" dirty="0" smtClean="0"/>
              <a:t>Las alas de colores son el recordatorio de que incluso los pequeños pueden alcanzar las alturas más altas. </a:t>
            </a:r>
          </a:p>
          <a:p>
            <a:pPr lvl="0" algn="ctr"/>
            <a:r>
              <a:rPr lang="es-PE" sz="2000" dirty="0" smtClean="0"/>
              <a:t>¡Que tus sueños te lleven a vuelos inimaginables!</a:t>
            </a:r>
          </a:p>
          <a:p>
            <a:pPr algn="ctr"/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542804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fgdsyra54ya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cropped-Remolin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142908" y="-142894"/>
            <a:ext cx="785800" cy="785800"/>
          </a:xfrm>
          <a:prstGeom prst="rect">
            <a:avLst/>
          </a:prstGeom>
          <a:effectLst/>
        </p:spPr>
      </p:pic>
      <p:pic>
        <p:nvPicPr>
          <p:cNvPr id="6" name="5 Imagen" descr="cropped-Remolin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20" y="642924"/>
            <a:ext cx="785800" cy="785800"/>
          </a:xfrm>
          <a:prstGeom prst="rect">
            <a:avLst/>
          </a:prstGeom>
          <a:effectLst/>
        </p:spPr>
      </p:pic>
      <p:pic>
        <p:nvPicPr>
          <p:cNvPr id="7" name="6 Imagen" descr="cropped-Remolin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1357304"/>
            <a:ext cx="785800" cy="785800"/>
          </a:xfrm>
          <a:prstGeom prst="rect">
            <a:avLst/>
          </a:prstGeom>
          <a:effectLst/>
        </p:spPr>
      </p:pic>
      <p:pic>
        <p:nvPicPr>
          <p:cNvPr id="8" name="7 Imagen" descr="cropped-Remolin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2000246"/>
            <a:ext cx="785800" cy="785800"/>
          </a:xfrm>
          <a:prstGeom prst="rect">
            <a:avLst/>
          </a:prstGeom>
          <a:effectLst/>
        </p:spPr>
      </p:pic>
      <p:pic>
        <p:nvPicPr>
          <p:cNvPr id="9" name="8 Imagen" descr="cropped-Remolin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2571750"/>
            <a:ext cx="785800" cy="785800"/>
          </a:xfrm>
          <a:prstGeom prst="rect">
            <a:avLst/>
          </a:prstGeom>
          <a:effectLst/>
        </p:spPr>
      </p:pic>
      <p:pic>
        <p:nvPicPr>
          <p:cNvPr id="10" name="9 Imagen" descr="cropped-Remolin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071816"/>
            <a:ext cx="785800" cy="785800"/>
          </a:xfrm>
          <a:prstGeom prst="rect">
            <a:avLst/>
          </a:prstGeom>
          <a:effectLst/>
        </p:spPr>
      </p:pic>
      <p:pic>
        <p:nvPicPr>
          <p:cNvPr id="11" name="10 Imagen" descr="cropped-Remolin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00496" y="3429006"/>
            <a:ext cx="785800" cy="785800"/>
          </a:xfrm>
          <a:prstGeom prst="rect">
            <a:avLst/>
          </a:prstGeom>
          <a:effectLst/>
        </p:spPr>
      </p:pic>
      <p:pic>
        <p:nvPicPr>
          <p:cNvPr id="12" name="11 Imagen" descr="cropped-Remolin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929072"/>
            <a:ext cx="785800" cy="785800"/>
          </a:xfrm>
          <a:prstGeom prst="rect">
            <a:avLst/>
          </a:prstGeom>
          <a:effectLst/>
        </p:spPr>
      </p:pic>
      <p:pic>
        <p:nvPicPr>
          <p:cNvPr id="13" name="12 Imagen" descr="cropped-Remolin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4143386"/>
            <a:ext cx="785800" cy="785800"/>
          </a:xfrm>
          <a:prstGeom prst="rect">
            <a:avLst/>
          </a:prstGeom>
          <a:effectLst/>
        </p:spPr>
      </p:pic>
      <p:pic>
        <p:nvPicPr>
          <p:cNvPr id="14" name="13 Imagen" descr="cropped-Remolin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4357700"/>
            <a:ext cx="785800" cy="785800"/>
          </a:xfrm>
          <a:prstGeom prst="rect">
            <a:avLst/>
          </a:prstGeom>
          <a:effectLst/>
        </p:spPr>
      </p:pic>
      <p:pic>
        <p:nvPicPr>
          <p:cNvPr id="15" name="14 Imagen" descr="cropped-Remolin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72462" y="4357700"/>
            <a:ext cx="785800" cy="785800"/>
          </a:xfrm>
          <a:prstGeom prst="rect">
            <a:avLst/>
          </a:prstGeom>
          <a:effectLst/>
        </p:spPr>
      </p:pic>
      <p:pic>
        <p:nvPicPr>
          <p:cNvPr id="16" name="15 Imagen" descr="hfgdsyra54ya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kisdt5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50004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714744" y="50004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100011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50018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714744" y="150018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92880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1928808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250031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714744" y="250031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92894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2928940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429006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714744" y="3429006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92907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14744" y="3929072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421482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ring_2_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714744" y="4214824"/>
            <a:ext cx="859025" cy="9286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hukisdt5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219587_8afa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42910" y="1157283"/>
            <a:ext cx="3810040" cy="3986217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3 CuadroTexto"/>
          <p:cNvSpPr txBox="1"/>
          <p:nvPr/>
        </p:nvSpPr>
        <p:spPr>
          <a:xfrm>
            <a:off x="4786314" y="1357304"/>
            <a:ext cx="37862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En el baile de la vida, cada pluma cuenta una historia única. </a:t>
            </a:r>
          </a:p>
          <a:p>
            <a:pPr algn="ctr"/>
            <a:r>
              <a:rPr lang="es-PE" sz="2000" dirty="0" smtClean="0"/>
              <a:t>¡Que tus días estén llenos de danzas alegres y melodías de colores!</a:t>
            </a:r>
          </a:p>
          <a:p>
            <a:pPr algn="ctr"/>
            <a:endParaRPr lang="es-PE" sz="2000" dirty="0" smtClean="0"/>
          </a:p>
          <a:p>
            <a:pPr lvl="0" algn="ctr"/>
            <a:r>
              <a:rPr lang="es-PE" sz="2000" dirty="0" smtClean="0"/>
              <a:t>Las plumas de los pajarillos son como pinceladas de amor en el lienzo del cielo. </a:t>
            </a:r>
          </a:p>
          <a:p>
            <a:pPr lvl="0" algn="ctr"/>
            <a:r>
              <a:rPr lang="es-PE" sz="2000" dirty="0" smtClean="0"/>
              <a:t>Que el amor guíe cada uno de tus vuelos y colores tu camino.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50000">
              <a:schemeClr val="bg2">
                <a:lumMod val="75000"/>
                <a:shade val="67500"/>
                <a:satMod val="115000"/>
              </a:schemeClr>
            </a:gs>
            <a:gs pos="100000">
              <a:schemeClr val="bg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ytytu8or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91" y="0"/>
            <a:ext cx="785786" cy="789857"/>
          </a:xfrm>
          <a:prstGeom prst="rect">
            <a:avLst/>
          </a:prstGeom>
          <a:effectLst/>
        </p:spPr>
      </p:pic>
      <p:pic>
        <p:nvPicPr>
          <p:cNvPr id="5" name="4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1857370"/>
            <a:ext cx="785786" cy="789857"/>
          </a:xfrm>
          <a:prstGeom prst="rect">
            <a:avLst/>
          </a:prstGeom>
          <a:effectLst/>
        </p:spPr>
      </p:pic>
      <p:pic>
        <p:nvPicPr>
          <p:cNvPr id="6" name="5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4353643"/>
            <a:ext cx="785786" cy="789857"/>
          </a:xfrm>
          <a:prstGeom prst="rect">
            <a:avLst/>
          </a:prstGeom>
          <a:effectLst/>
        </p:spPr>
      </p:pic>
      <p:pic>
        <p:nvPicPr>
          <p:cNvPr id="7" name="6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1000114"/>
            <a:ext cx="785786" cy="789857"/>
          </a:xfrm>
          <a:prstGeom prst="rect">
            <a:avLst/>
          </a:prstGeom>
          <a:effectLst/>
        </p:spPr>
      </p:pic>
      <p:pic>
        <p:nvPicPr>
          <p:cNvPr id="8" name="7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3500444"/>
            <a:ext cx="785786" cy="789857"/>
          </a:xfrm>
          <a:prstGeom prst="rect">
            <a:avLst/>
          </a:prstGeom>
          <a:effectLst/>
        </p:spPr>
      </p:pic>
      <p:pic>
        <p:nvPicPr>
          <p:cNvPr id="9" name="8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2643188"/>
            <a:ext cx="785786" cy="789857"/>
          </a:xfrm>
          <a:prstGeom prst="rect">
            <a:avLst/>
          </a:prstGeom>
          <a:effectLst/>
        </p:spPr>
      </p:pic>
      <p:pic>
        <p:nvPicPr>
          <p:cNvPr id="10" name="9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41" y="0"/>
            <a:ext cx="785786" cy="789857"/>
          </a:xfrm>
          <a:prstGeom prst="rect">
            <a:avLst/>
          </a:prstGeom>
          <a:effectLst/>
        </p:spPr>
      </p:pic>
      <p:pic>
        <p:nvPicPr>
          <p:cNvPr id="11" name="10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1857370"/>
            <a:ext cx="785786" cy="789857"/>
          </a:xfrm>
          <a:prstGeom prst="rect">
            <a:avLst/>
          </a:prstGeom>
          <a:effectLst/>
        </p:spPr>
      </p:pic>
      <p:pic>
        <p:nvPicPr>
          <p:cNvPr id="12" name="11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4353643"/>
            <a:ext cx="785786" cy="789857"/>
          </a:xfrm>
          <a:prstGeom prst="rect">
            <a:avLst/>
          </a:prstGeom>
          <a:effectLst/>
        </p:spPr>
      </p:pic>
      <p:pic>
        <p:nvPicPr>
          <p:cNvPr id="13" name="12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928926" y="1000114"/>
            <a:ext cx="785786" cy="789857"/>
          </a:xfrm>
          <a:prstGeom prst="rect">
            <a:avLst/>
          </a:prstGeom>
          <a:effectLst/>
        </p:spPr>
      </p:pic>
      <p:pic>
        <p:nvPicPr>
          <p:cNvPr id="14" name="13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3500444"/>
            <a:ext cx="785786" cy="789857"/>
          </a:xfrm>
          <a:prstGeom prst="rect">
            <a:avLst/>
          </a:prstGeom>
          <a:effectLst/>
        </p:spPr>
      </p:pic>
      <p:pic>
        <p:nvPicPr>
          <p:cNvPr id="15" name="14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2643188"/>
            <a:ext cx="785786" cy="789857"/>
          </a:xfrm>
          <a:prstGeom prst="rect">
            <a:avLst/>
          </a:prstGeom>
          <a:effectLst/>
        </p:spPr>
      </p:pic>
      <p:pic>
        <p:nvPicPr>
          <p:cNvPr id="16" name="15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57" y="0"/>
            <a:ext cx="785786" cy="789857"/>
          </a:xfrm>
          <a:prstGeom prst="rect">
            <a:avLst/>
          </a:prstGeom>
          <a:effectLst/>
        </p:spPr>
      </p:pic>
      <p:pic>
        <p:nvPicPr>
          <p:cNvPr id="17" name="16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857884" y="1857370"/>
            <a:ext cx="785786" cy="789857"/>
          </a:xfrm>
          <a:prstGeom prst="rect">
            <a:avLst/>
          </a:prstGeom>
          <a:effectLst/>
        </p:spPr>
      </p:pic>
      <p:pic>
        <p:nvPicPr>
          <p:cNvPr id="18" name="17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4353643"/>
            <a:ext cx="785786" cy="789857"/>
          </a:xfrm>
          <a:prstGeom prst="rect">
            <a:avLst/>
          </a:prstGeom>
          <a:effectLst/>
        </p:spPr>
      </p:pic>
      <p:pic>
        <p:nvPicPr>
          <p:cNvPr id="19" name="18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000114"/>
            <a:ext cx="785786" cy="789857"/>
          </a:xfrm>
          <a:prstGeom prst="rect">
            <a:avLst/>
          </a:prstGeom>
          <a:effectLst/>
        </p:spPr>
      </p:pic>
      <p:pic>
        <p:nvPicPr>
          <p:cNvPr id="20" name="19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3500444"/>
            <a:ext cx="785786" cy="789857"/>
          </a:xfrm>
          <a:prstGeom prst="rect">
            <a:avLst/>
          </a:prstGeom>
          <a:effectLst/>
        </p:spPr>
      </p:pic>
      <p:pic>
        <p:nvPicPr>
          <p:cNvPr id="21" name="20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857884" y="2643188"/>
            <a:ext cx="785786" cy="789857"/>
          </a:xfrm>
          <a:prstGeom prst="rect">
            <a:avLst/>
          </a:prstGeom>
          <a:effectLst/>
        </p:spPr>
      </p:pic>
      <p:pic>
        <p:nvPicPr>
          <p:cNvPr id="22" name="21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72297" y="0"/>
            <a:ext cx="785786" cy="789857"/>
          </a:xfrm>
          <a:prstGeom prst="rect">
            <a:avLst/>
          </a:prstGeom>
          <a:effectLst/>
        </p:spPr>
      </p:pic>
      <p:pic>
        <p:nvPicPr>
          <p:cNvPr id="23" name="22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01024" y="1857370"/>
            <a:ext cx="785786" cy="789857"/>
          </a:xfrm>
          <a:prstGeom prst="rect">
            <a:avLst/>
          </a:prstGeom>
          <a:effectLst/>
        </p:spPr>
      </p:pic>
      <p:pic>
        <p:nvPicPr>
          <p:cNvPr id="24" name="23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15140" y="4353643"/>
            <a:ext cx="785786" cy="789857"/>
          </a:xfrm>
          <a:prstGeom prst="rect">
            <a:avLst/>
          </a:prstGeom>
          <a:effectLst/>
        </p:spPr>
      </p:pic>
      <p:pic>
        <p:nvPicPr>
          <p:cNvPr id="25" name="24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358082" y="1000114"/>
            <a:ext cx="785786" cy="789857"/>
          </a:xfrm>
          <a:prstGeom prst="rect">
            <a:avLst/>
          </a:prstGeom>
          <a:effectLst/>
        </p:spPr>
      </p:pic>
      <p:pic>
        <p:nvPicPr>
          <p:cNvPr id="26" name="25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00958" y="3500444"/>
            <a:ext cx="785786" cy="789857"/>
          </a:xfrm>
          <a:prstGeom prst="rect">
            <a:avLst/>
          </a:prstGeom>
          <a:effectLst/>
        </p:spPr>
      </p:pic>
      <p:pic>
        <p:nvPicPr>
          <p:cNvPr id="27" name="26 Imagen" descr="flower-shop-logo-67BC170C20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001024" y="2643188"/>
            <a:ext cx="785786" cy="789857"/>
          </a:xfrm>
          <a:prstGeom prst="rect">
            <a:avLst/>
          </a:prstGeom>
          <a:effectLst/>
        </p:spPr>
      </p:pic>
      <p:pic>
        <p:nvPicPr>
          <p:cNvPr id="28" name="27 Imagen" descr="jytytu8or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D16309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W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15338" y="-142894"/>
            <a:ext cx="1070729" cy="1071570"/>
          </a:xfrm>
          <a:prstGeom prst="rect">
            <a:avLst/>
          </a:prstGeom>
          <a:effectLst/>
        </p:spPr>
      </p:pic>
      <p:pic>
        <p:nvPicPr>
          <p:cNvPr id="4" name="3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44" y="4071930"/>
            <a:ext cx="1070729" cy="1071570"/>
          </a:xfrm>
          <a:prstGeom prst="rect">
            <a:avLst/>
          </a:prstGeom>
          <a:effectLst/>
        </p:spPr>
      </p:pic>
      <p:pic>
        <p:nvPicPr>
          <p:cNvPr id="5" name="4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358082" y="928676"/>
            <a:ext cx="1070729" cy="1071570"/>
          </a:xfrm>
          <a:prstGeom prst="rect">
            <a:avLst/>
          </a:prstGeom>
          <a:effectLst/>
        </p:spPr>
      </p:pic>
      <p:pic>
        <p:nvPicPr>
          <p:cNvPr id="6" name="5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2000246"/>
            <a:ext cx="1070729" cy="1071570"/>
          </a:xfrm>
          <a:prstGeom prst="rect">
            <a:avLst/>
          </a:prstGeom>
          <a:effectLst/>
        </p:spPr>
      </p:pic>
      <p:pic>
        <p:nvPicPr>
          <p:cNvPr id="7" name="6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929190" y="2857502"/>
            <a:ext cx="1070729" cy="1071570"/>
          </a:xfrm>
          <a:prstGeom prst="rect">
            <a:avLst/>
          </a:prstGeom>
          <a:effectLst/>
        </p:spPr>
      </p:pic>
      <p:pic>
        <p:nvPicPr>
          <p:cNvPr id="8" name="7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429006"/>
            <a:ext cx="1070729" cy="1071570"/>
          </a:xfrm>
          <a:prstGeom prst="rect">
            <a:avLst/>
          </a:prstGeom>
          <a:effectLst/>
        </p:spPr>
      </p:pic>
      <p:pic>
        <p:nvPicPr>
          <p:cNvPr id="9" name="8 Imagen" descr="Rays-PNG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00232" y="3786196"/>
            <a:ext cx="1070729" cy="1071570"/>
          </a:xfrm>
          <a:prstGeom prst="rect">
            <a:avLst/>
          </a:prstGeom>
          <a:effectLst/>
        </p:spPr>
      </p:pic>
      <p:pic>
        <p:nvPicPr>
          <p:cNvPr id="11" name="10 Imagen" descr="IW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abfb4ef78e6b955a37694e4d565cd97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928676"/>
            <a:ext cx="3883122" cy="335758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3 CuadroTexto"/>
          <p:cNvSpPr txBox="1"/>
          <p:nvPr/>
        </p:nvSpPr>
        <p:spPr>
          <a:xfrm>
            <a:off x="4714876" y="1000114"/>
            <a:ext cx="38576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sz="2000" dirty="0" smtClean="0"/>
              <a:t>Como el amanecer tiñe el cielo con tonos cálidos, que cada día de tu vida esté lleno de momentos que iluminen tu alma con colores radiantes.</a:t>
            </a:r>
          </a:p>
          <a:p>
            <a:pPr lvl="0" algn="ctr"/>
            <a:endParaRPr lang="es-PE" sz="2000" dirty="0" smtClean="0"/>
          </a:p>
          <a:p>
            <a:pPr lvl="0" algn="ctr"/>
            <a:r>
              <a:rPr lang="es-PE" sz="2000" dirty="0" smtClean="0"/>
              <a:t>En cada aleteo, descubrimos la magia de la libertad. </a:t>
            </a:r>
          </a:p>
          <a:p>
            <a:pPr lvl="0" algn="ctr"/>
            <a:r>
              <a:rPr lang="es-PE" sz="2000" dirty="0" smtClean="0"/>
              <a:t>¡Que tu corazón vuele tan alto como las alas de colores de los pajarillos!</a:t>
            </a:r>
          </a:p>
          <a:p>
            <a:pPr algn="ctr"/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4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4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k6unnn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83766" y="0"/>
            <a:ext cx="960233" cy="928676"/>
          </a:xfrm>
          <a:prstGeom prst="rect">
            <a:avLst/>
          </a:prstGeom>
        </p:spPr>
      </p:pic>
      <p:pic>
        <p:nvPicPr>
          <p:cNvPr id="6" name="5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960233" cy="928676"/>
          </a:xfrm>
          <a:prstGeom prst="rect">
            <a:avLst/>
          </a:prstGeom>
        </p:spPr>
      </p:pic>
      <p:pic>
        <p:nvPicPr>
          <p:cNvPr id="7" name="6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83767" y="4214824"/>
            <a:ext cx="960233" cy="928676"/>
          </a:xfrm>
          <a:prstGeom prst="rect">
            <a:avLst/>
          </a:prstGeom>
        </p:spPr>
      </p:pic>
      <p:pic>
        <p:nvPicPr>
          <p:cNvPr id="8" name="7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214824"/>
            <a:ext cx="960233" cy="928676"/>
          </a:xfrm>
          <a:prstGeom prst="rect">
            <a:avLst/>
          </a:prstGeom>
        </p:spPr>
      </p:pic>
      <p:pic>
        <p:nvPicPr>
          <p:cNvPr id="9" name="8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1571618"/>
            <a:ext cx="960233" cy="928676"/>
          </a:xfrm>
          <a:prstGeom prst="rect">
            <a:avLst/>
          </a:prstGeom>
        </p:spPr>
      </p:pic>
      <p:pic>
        <p:nvPicPr>
          <p:cNvPr id="10" name="9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1571618"/>
            <a:ext cx="960233" cy="928676"/>
          </a:xfrm>
          <a:prstGeom prst="rect">
            <a:avLst/>
          </a:prstGeom>
        </p:spPr>
      </p:pic>
      <p:pic>
        <p:nvPicPr>
          <p:cNvPr id="11" name="10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2571750"/>
            <a:ext cx="960233" cy="928676"/>
          </a:xfrm>
          <a:prstGeom prst="rect">
            <a:avLst/>
          </a:prstGeom>
        </p:spPr>
      </p:pic>
      <p:pic>
        <p:nvPicPr>
          <p:cNvPr id="12" name="11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2571750"/>
            <a:ext cx="960233" cy="928676"/>
          </a:xfrm>
          <a:prstGeom prst="rect">
            <a:avLst/>
          </a:prstGeom>
        </p:spPr>
      </p:pic>
      <p:pic>
        <p:nvPicPr>
          <p:cNvPr id="13" name="12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3143254"/>
            <a:ext cx="960233" cy="928676"/>
          </a:xfrm>
          <a:prstGeom prst="rect">
            <a:avLst/>
          </a:prstGeom>
        </p:spPr>
      </p:pic>
      <p:pic>
        <p:nvPicPr>
          <p:cNvPr id="14" name="13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3643320"/>
            <a:ext cx="960233" cy="928676"/>
          </a:xfrm>
          <a:prstGeom prst="rect">
            <a:avLst/>
          </a:prstGeom>
        </p:spPr>
      </p:pic>
      <p:pic>
        <p:nvPicPr>
          <p:cNvPr id="15" name="14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1142990"/>
            <a:ext cx="960233" cy="928676"/>
          </a:xfrm>
          <a:prstGeom prst="rect">
            <a:avLst/>
          </a:prstGeom>
        </p:spPr>
      </p:pic>
      <p:pic>
        <p:nvPicPr>
          <p:cNvPr id="16" name="15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357290" y="571486"/>
            <a:ext cx="960233" cy="928676"/>
          </a:xfrm>
          <a:prstGeom prst="rect">
            <a:avLst/>
          </a:prstGeom>
        </p:spPr>
      </p:pic>
      <p:pic>
        <p:nvPicPr>
          <p:cNvPr id="17" name="16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1357304"/>
            <a:ext cx="960233" cy="928676"/>
          </a:xfrm>
          <a:prstGeom prst="rect">
            <a:avLst/>
          </a:prstGeom>
        </p:spPr>
      </p:pic>
      <p:pic>
        <p:nvPicPr>
          <p:cNvPr id="18" name="17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00892" y="857238"/>
            <a:ext cx="960233" cy="928676"/>
          </a:xfrm>
          <a:prstGeom prst="rect">
            <a:avLst/>
          </a:prstGeom>
        </p:spPr>
      </p:pic>
      <p:pic>
        <p:nvPicPr>
          <p:cNvPr id="19" name="18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3071816"/>
            <a:ext cx="960233" cy="928676"/>
          </a:xfrm>
          <a:prstGeom prst="rect">
            <a:avLst/>
          </a:prstGeom>
        </p:spPr>
      </p:pic>
      <p:pic>
        <p:nvPicPr>
          <p:cNvPr id="20" name="19 Imagen" descr="colorful-abstract-shape-company-logo-7A5272B922-seeklogo.com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54" y="3643320"/>
            <a:ext cx="960233" cy="928676"/>
          </a:xfrm>
          <a:prstGeom prst="rect">
            <a:avLst/>
          </a:prstGeom>
        </p:spPr>
      </p:pic>
      <p:pic>
        <p:nvPicPr>
          <p:cNvPr id="21" name="20 Imagen" descr="jk6unnn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3300">
                <a:shade val="67500"/>
                <a:satMod val="115000"/>
              </a:srgbClr>
            </a:gs>
            <a:gs pos="100000">
              <a:srgbClr val="FF33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eieuuss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1785932"/>
            <a:ext cx="879998" cy="785818"/>
          </a:xfrm>
          <a:prstGeom prst="rect">
            <a:avLst/>
          </a:prstGeom>
        </p:spPr>
      </p:pic>
      <p:pic>
        <p:nvPicPr>
          <p:cNvPr id="5" name="4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2571750"/>
            <a:ext cx="879998" cy="785818"/>
          </a:xfrm>
          <a:prstGeom prst="rect">
            <a:avLst/>
          </a:prstGeom>
        </p:spPr>
      </p:pic>
      <p:pic>
        <p:nvPicPr>
          <p:cNvPr id="6" name="5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1785932"/>
            <a:ext cx="879998" cy="785818"/>
          </a:xfrm>
          <a:prstGeom prst="rect">
            <a:avLst/>
          </a:prstGeom>
        </p:spPr>
      </p:pic>
      <p:pic>
        <p:nvPicPr>
          <p:cNvPr id="7" name="6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2571750"/>
            <a:ext cx="879998" cy="785818"/>
          </a:xfrm>
          <a:prstGeom prst="rect">
            <a:avLst/>
          </a:prstGeom>
        </p:spPr>
      </p:pic>
      <p:pic>
        <p:nvPicPr>
          <p:cNvPr id="8" name="7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74" y="1785932"/>
            <a:ext cx="879998" cy="785818"/>
          </a:xfrm>
          <a:prstGeom prst="rect">
            <a:avLst/>
          </a:prstGeom>
        </p:spPr>
      </p:pic>
      <p:pic>
        <p:nvPicPr>
          <p:cNvPr id="9" name="8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74" y="2571750"/>
            <a:ext cx="879998" cy="785818"/>
          </a:xfrm>
          <a:prstGeom prst="rect">
            <a:avLst/>
          </a:prstGeom>
        </p:spPr>
      </p:pic>
      <p:pic>
        <p:nvPicPr>
          <p:cNvPr id="10" name="9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00298" y="1785932"/>
            <a:ext cx="879998" cy="785818"/>
          </a:xfrm>
          <a:prstGeom prst="rect">
            <a:avLst/>
          </a:prstGeom>
        </p:spPr>
      </p:pic>
      <p:pic>
        <p:nvPicPr>
          <p:cNvPr id="11" name="10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00298" y="2571750"/>
            <a:ext cx="879998" cy="785818"/>
          </a:xfrm>
          <a:prstGeom prst="rect">
            <a:avLst/>
          </a:prstGeom>
        </p:spPr>
      </p:pic>
      <p:pic>
        <p:nvPicPr>
          <p:cNvPr id="12" name="11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1785932"/>
            <a:ext cx="879998" cy="785818"/>
          </a:xfrm>
          <a:prstGeom prst="rect">
            <a:avLst/>
          </a:prstGeom>
        </p:spPr>
      </p:pic>
      <p:pic>
        <p:nvPicPr>
          <p:cNvPr id="13" name="12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86116" y="2571750"/>
            <a:ext cx="879998" cy="785818"/>
          </a:xfrm>
          <a:prstGeom prst="rect">
            <a:avLst/>
          </a:prstGeom>
        </p:spPr>
      </p:pic>
      <p:pic>
        <p:nvPicPr>
          <p:cNvPr id="14" name="13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143340" y="1785932"/>
            <a:ext cx="879998" cy="785818"/>
          </a:xfrm>
          <a:prstGeom prst="rect">
            <a:avLst/>
          </a:prstGeom>
        </p:spPr>
      </p:pic>
      <p:pic>
        <p:nvPicPr>
          <p:cNvPr id="15" name="14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143340" y="2571750"/>
            <a:ext cx="879998" cy="785818"/>
          </a:xfrm>
          <a:prstGeom prst="rect">
            <a:avLst/>
          </a:prstGeom>
        </p:spPr>
      </p:pic>
      <p:pic>
        <p:nvPicPr>
          <p:cNvPr id="16" name="15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929190" y="1785932"/>
            <a:ext cx="879998" cy="785818"/>
          </a:xfrm>
          <a:prstGeom prst="rect">
            <a:avLst/>
          </a:prstGeom>
        </p:spPr>
      </p:pic>
      <p:pic>
        <p:nvPicPr>
          <p:cNvPr id="17" name="16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929190" y="2571750"/>
            <a:ext cx="879998" cy="785818"/>
          </a:xfrm>
          <a:prstGeom prst="rect">
            <a:avLst/>
          </a:prstGeom>
        </p:spPr>
      </p:pic>
      <p:pic>
        <p:nvPicPr>
          <p:cNvPr id="18" name="17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86414" y="1785932"/>
            <a:ext cx="879998" cy="785818"/>
          </a:xfrm>
          <a:prstGeom prst="rect">
            <a:avLst/>
          </a:prstGeom>
        </p:spPr>
      </p:pic>
      <p:pic>
        <p:nvPicPr>
          <p:cNvPr id="19" name="18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86414" y="2571750"/>
            <a:ext cx="879998" cy="785818"/>
          </a:xfrm>
          <a:prstGeom prst="rect">
            <a:avLst/>
          </a:prstGeom>
        </p:spPr>
      </p:pic>
      <p:pic>
        <p:nvPicPr>
          <p:cNvPr id="20" name="19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00826" y="1785932"/>
            <a:ext cx="879998" cy="785818"/>
          </a:xfrm>
          <a:prstGeom prst="rect">
            <a:avLst/>
          </a:prstGeom>
        </p:spPr>
      </p:pic>
      <p:pic>
        <p:nvPicPr>
          <p:cNvPr id="21" name="20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00826" y="2571750"/>
            <a:ext cx="879998" cy="785818"/>
          </a:xfrm>
          <a:prstGeom prst="rect">
            <a:avLst/>
          </a:prstGeom>
        </p:spPr>
      </p:pic>
      <p:pic>
        <p:nvPicPr>
          <p:cNvPr id="22" name="21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358050" y="1785932"/>
            <a:ext cx="879998" cy="785818"/>
          </a:xfrm>
          <a:prstGeom prst="rect">
            <a:avLst/>
          </a:prstGeom>
        </p:spPr>
      </p:pic>
      <p:pic>
        <p:nvPicPr>
          <p:cNvPr id="23" name="22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358050" y="2571750"/>
            <a:ext cx="879998" cy="785818"/>
          </a:xfrm>
          <a:prstGeom prst="rect">
            <a:avLst/>
          </a:prstGeom>
        </p:spPr>
      </p:pic>
      <p:pic>
        <p:nvPicPr>
          <p:cNvPr id="24" name="23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143900" y="1785932"/>
            <a:ext cx="879998" cy="785818"/>
          </a:xfrm>
          <a:prstGeom prst="rect">
            <a:avLst/>
          </a:prstGeom>
        </p:spPr>
      </p:pic>
      <p:pic>
        <p:nvPicPr>
          <p:cNvPr id="25" name="24 Imagen" descr="simple-flower-outline-784575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143900" y="2571750"/>
            <a:ext cx="879998" cy="785818"/>
          </a:xfrm>
          <a:prstGeom prst="rect">
            <a:avLst/>
          </a:prstGeom>
        </p:spPr>
      </p:pic>
      <p:pic>
        <p:nvPicPr>
          <p:cNvPr id="26" name="25 Imagen" descr="keieuuss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oiseau_02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79684"/>
            <a:ext cx="3286148" cy="420196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3 CuadroTexto"/>
          <p:cNvSpPr txBox="1"/>
          <p:nvPr/>
        </p:nvSpPr>
        <p:spPr>
          <a:xfrm>
            <a:off x="4643438" y="1285866"/>
            <a:ext cx="42862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Las alas de la gratitud nos llevan más alto. </a:t>
            </a:r>
          </a:p>
          <a:p>
            <a:pPr algn="ctr"/>
            <a:r>
              <a:rPr lang="es-PE" sz="2000" dirty="0" smtClean="0"/>
              <a:t>Hoy, agradezcamos por los pequeños detalles y pintemos el día con pinceladas de aprecio</a:t>
            </a:r>
          </a:p>
          <a:p>
            <a:pPr algn="ctr"/>
            <a:endParaRPr lang="es-PE" sz="2000" dirty="0" smtClean="0"/>
          </a:p>
          <a:p>
            <a:pPr lvl="0" algn="ctr"/>
            <a:r>
              <a:rPr lang="es-PE" sz="2000" dirty="0" smtClean="0"/>
              <a:t>Las alas de colores son el susurro del viento, llevando consigo secretos de la naturaleza. </a:t>
            </a:r>
          </a:p>
          <a:p>
            <a:pPr lvl="0" algn="ctr"/>
            <a:r>
              <a:rPr lang="es-PE" sz="2000" dirty="0" smtClean="0"/>
              <a:t>¡Que tus días estén llenos de secretos maravillosos y momentos mágicos!</a:t>
            </a:r>
          </a:p>
          <a:p>
            <a:pPr algn="ctr"/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uiojkhj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" y="1"/>
            <a:ext cx="857238" cy="857238"/>
          </a:xfrm>
          <a:prstGeom prst="rec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286262"/>
            <a:ext cx="857238" cy="857238"/>
          </a:xfrm>
          <a:prstGeom prst="rect">
            <a:avLst/>
          </a:prstGeom>
        </p:spPr>
      </p:pic>
      <p:pic>
        <p:nvPicPr>
          <p:cNvPr id="6" name="5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86762" y="1714494"/>
            <a:ext cx="857238" cy="857238"/>
          </a:xfrm>
          <a:prstGeom prst="rect">
            <a:avLst/>
          </a:prstGeom>
        </p:spPr>
      </p:pic>
      <p:pic>
        <p:nvPicPr>
          <p:cNvPr id="7" name="6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86762" y="2571750"/>
            <a:ext cx="857238" cy="857238"/>
          </a:xfrm>
          <a:prstGeom prst="rect">
            <a:avLst/>
          </a:prstGeom>
        </p:spPr>
      </p:pic>
      <p:pic>
        <p:nvPicPr>
          <p:cNvPr id="8" name="7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2786064"/>
            <a:ext cx="857238" cy="857238"/>
          </a:xfrm>
          <a:prstGeom prst="rect">
            <a:avLst/>
          </a:prstGeom>
        </p:spPr>
      </p:pic>
      <p:pic>
        <p:nvPicPr>
          <p:cNvPr id="9" name="8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3929072"/>
            <a:ext cx="857238" cy="857238"/>
          </a:xfrm>
          <a:prstGeom prst="rect">
            <a:avLst/>
          </a:prstGeom>
        </p:spPr>
      </p:pic>
      <p:pic>
        <p:nvPicPr>
          <p:cNvPr id="10" name="9 Imagen" descr="unnamed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2071670" y="3571882"/>
            <a:ext cx="857238" cy="857238"/>
          </a:xfrm>
          <a:prstGeom prst="rect">
            <a:avLst/>
          </a:prstGeom>
        </p:spPr>
      </p:pic>
      <p:pic>
        <p:nvPicPr>
          <p:cNvPr id="11" name="10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214692"/>
            <a:ext cx="857238" cy="857238"/>
          </a:xfrm>
          <a:prstGeom prst="rect">
            <a:avLst/>
          </a:prstGeom>
        </p:spPr>
      </p:pic>
      <p:pic>
        <p:nvPicPr>
          <p:cNvPr id="12" name="11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3071816"/>
            <a:ext cx="857238" cy="857238"/>
          </a:xfrm>
          <a:prstGeom prst="rect">
            <a:avLst/>
          </a:prstGeom>
        </p:spPr>
      </p:pic>
      <p:pic>
        <p:nvPicPr>
          <p:cNvPr id="13" name="12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2857502"/>
            <a:ext cx="857238" cy="857238"/>
          </a:xfrm>
          <a:prstGeom prst="rect">
            <a:avLst/>
          </a:prstGeom>
        </p:spPr>
      </p:pic>
      <p:pic>
        <p:nvPicPr>
          <p:cNvPr id="14" name="13 Imagen" descr="unnamed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6215074" y="2857502"/>
            <a:ext cx="857238" cy="857238"/>
          </a:xfrm>
          <a:prstGeom prst="rect">
            <a:avLst/>
          </a:prstGeom>
        </p:spPr>
      </p:pic>
      <p:pic>
        <p:nvPicPr>
          <p:cNvPr id="15" name="14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642924"/>
            <a:ext cx="857238" cy="857238"/>
          </a:xfrm>
          <a:prstGeom prst="rect">
            <a:avLst/>
          </a:prstGeom>
        </p:spPr>
      </p:pic>
      <p:pic>
        <p:nvPicPr>
          <p:cNvPr id="16" name="15 Imagen" descr="unnamed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2071670" y="928676"/>
            <a:ext cx="857238" cy="857238"/>
          </a:xfrm>
          <a:prstGeom prst="rect">
            <a:avLst/>
          </a:prstGeom>
        </p:spPr>
      </p:pic>
      <p:pic>
        <p:nvPicPr>
          <p:cNvPr id="17" name="16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1428742"/>
            <a:ext cx="857238" cy="857238"/>
          </a:xfrm>
          <a:prstGeom prst="rect">
            <a:avLst/>
          </a:prstGeom>
        </p:spPr>
      </p:pic>
      <p:pic>
        <p:nvPicPr>
          <p:cNvPr id="18" name="17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34" y="1643056"/>
            <a:ext cx="857238" cy="857238"/>
          </a:xfrm>
          <a:prstGeom prst="rect">
            <a:avLst/>
          </a:prstGeom>
        </p:spPr>
      </p:pic>
      <p:pic>
        <p:nvPicPr>
          <p:cNvPr id="19" name="18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1785932"/>
            <a:ext cx="857238" cy="857238"/>
          </a:xfrm>
          <a:prstGeom prst="rect">
            <a:avLst/>
          </a:prstGeom>
        </p:spPr>
      </p:pic>
      <p:pic>
        <p:nvPicPr>
          <p:cNvPr id="20" name="19 Imagen" descr="unnamed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6286512" y="1928808"/>
            <a:ext cx="857238" cy="857238"/>
          </a:xfrm>
          <a:prstGeom prst="rect">
            <a:avLst/>
          </a:prstGeom>
        </p:spPr>
      </p:pic>
      <p:pic>
        <p:nvPicPr>
          <p:cNvPr id="21" name="20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1857370"/>
            <a:ext cx="857238" cy="857238"/>
          </a:xfrm>
          <a:prstGeom prst="rect">
            <a:avLst/>
          </a:prstGeom>
        </p:spPr>
      </p:pic>
      <p:pic>
        <p:nvPicPr>
          <p:cNvPr id="22" name="21 Imagen" descr="kuiojkhj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6uj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10909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0909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09093-200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3714744" y="9286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09093-200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4572000" y="9286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0909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178595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0909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78595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0909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714744" y="271462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0909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572000" y="271462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0909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357190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09093-20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571900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09093-200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3714744" y="45005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09093-200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tretch>
            <a:fillRect/>
          </a:stretch>
        </p:blipFill>
        <p:spPr>
          <a:xfrm>
            <a:off x="4572000" y="4500576"/>
            <a:ext cx="881195" cy="8811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w6uj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Gif-de-pajaros-para-el-facebook.gif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1000100" y="865559"/>
            <a:ext cx="2714644" cy="4277941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714877" y="1643056"/>
            <a:ext cx="42148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sz="2000" dirty="0" smtClean="0"/>
              <a:t>Cada ave de colores es un recordatorio de que la belleza se encuentra en la diversidad. </a:t>
            </a:r>
          </a:p>
          <a:p>
            <a:pPr lvl="0" algn="ctr"/>
            <a:r>
              <a:rPr lang="es-PE" sz="2000" dirty="0" smtClean="0"/>
              <a:t>¡Celebremos nuestras diferencias y construyamos un mundo más colorido juntos!</a:t>
            </a:r>
          </a:p>
          <a:p>
            <a:pPr lvl="0" algn="ctr"/>
            <a:endParaRPr lang="es-PE" sz="2000" dirty="0" smtClean="0"/>
          </a:p>
          <a:p>
            <a:pPr lvl="0" algn="ctr"/>
            <a:r>
              <a:rPr lang="es-PE" sz="2000" dirty="0" smtClean="0"/>
              <a:t>Como las alas de un colibrí, que tus días estén llenos de rapidez, alegría y una paleta de colores que ilumine hasta el rincón más oscuro.</a:t>
            </a:r>
          </a:p>
          <a:p>
            <a:pPr algn="ctr"/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mmmkisgu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28662" y="64292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857356" y="150018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2285998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357554" y="328613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435771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358214" y="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29520" y="57148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357950" y="128586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221456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spiral-162130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072066" y="3214692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435771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mmmmkisgu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4etr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0" y="1785932"/>
            <a:ext cx="879998" cy="785818"/>
          </a:xfrm>
          <a:prstGeom prst="rect">
            <a:avLst/>
          </a:prstGeom>
        </p:spPr>
      </p:pic>
      <p:pic>
        <p:nvPicPr>
          <p:cNvPr id="4" name="3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0" y="2571750"/>
            <a:ext cx="879998" cy="785818"/>
          </a:xfrm>
          <a:prstGeom prst="rect">
            <a:avLst/>
          </a:prstGeom>
        </p:spPr>
      </p:pic>
      <p:pic>
        <p:nvPicPr>
          <p:cNvPr id="5" name="4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857224" y="1785932"/>
            <a:ext cx="879998" cy="785818"/>
          </a:xfrm>
          <a:prstGeom prst="rect">
            <a:avLst/>
          </a:prstGeom>
        </p:spPr>
      </p:pic>
      <p:pic>
        <p:nvPicPr>
          <p:cNvPr id="6" name="5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857224" y="2571750"/>
            <a:ext cx="879998" cy="785818"/>
          </a:xfrm>
          <a:prstGeom prst="rect">
            <a:avLst/>
          </a:prstGeom>
        </p:spPr>
      </p:pic>
      <p:pic>
        <p:nvPicPr>
          <p:cNvPr id="7" name="6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1643074" y="1785932"/>
            <a:ext cx="879998" cy="785818"/>
          </a:xfrm>
          <a:prstGeom prst="rect">
            <a:avLst/>
          </a:prstGeom>
        </p:spPr>
      </p:pic>
      <p:pic>
        <p:nvPicPr>
          <p:cNvPr id="8" name="7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1643074" y="2571750"/>
            <a:ext cx="879998" cy="785818"/>
          </a:xfrm>
          <a:prstGeom prst="rect">
            <a:avLst/>
          </a:prstGeom>
        </p:spPr>
      </p:pic>
      <p:pic>
        <p:nvPicPr>
          <p:cNvPr id="9" name="8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2500298" y="1785932"/>
            <a:ext cx="879998" cy="785818"/>
          </a:xfrm>
          <a:prstGeom prst="rect">
            <a:avLst/>
          </a:prstGeom>
        </p:spPr>
      </p:pic>
      <p:pic>
        <p:nvPicPr>
          <p:cNvPr id="10" name="9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2500298" y="2571750"/>
            <a:ext cx="879998" cy="785818"/>
          </a:xfrm>
          <a:prstGeom prst="rect">
            <a:avLst/>
          </a:prstGeom>
        </p:spPr>
      </p:pic>
      <p:pic>
        <p:nvPicPr>
          <p:cNvPr id="11" name="10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3286116" y="1785932"/>
            <a:ext cx="879998" cy="785818"/>
          </a:xfrm>
          <a:prstGeom prst="rect">
            <a:avLst/>
          </a:prstGeom>
        </p:spPr>
      </p:pic>
      <p:pic>
        <p:nvPicPr>
          <p:cNvPr id="12" name="11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3286116" y="2571750"/>
            <a:ext cx="879998" cy="785818"/>
          </a:xfrm>
          <a:prstGeom prst="rect">
            <a:avLst/>
          </a:prstGeom>
        </p:spPr>
      </p:pic>
      <p:pic>
        <p:nvPicPr>
          <p:cNvPr id="13" name="12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4143340" y="1785932"/>
            <a:ext cx="879998" cy="785818"/>
          </a:xfrm>
          <a:prstGeom prst="rect">
            <a:avLst/>
          </a:prstGeom>
        </p:spPr>
      </p:pic>
      <p:pic>
        <p:nvPicPr>
          <p:cNvPr id="14" name="13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4143340" y="2571750"/>
            <a:ext cx="879998" cy="785818"/>
          </a:xfrm>
          <a:prstGeom prst="rect">
            <a:avLst/>
          </a:prstGeom>
        </p:spPr>
      </p:pic>
      <p:pic>
        <p:nvPicPr>
          <p:cNvPr id="15" name="14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4929190" y="1785932"/>
            <a:ext cx="879998" cy="785818"/>
          </a:xfrm>
          <a:prstGeom prst="rect">
            <a:avLst/>
          </a:prstGeom>
        </p:spPr>
      </p:pic>
      <p:pic>
        <p:nvPicPr>
          <p:cNvPr id="16" name="15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4929190" y="2571750"/>
            <a:ext cx="879998" cy="785818"/>
          </a:xfrm>
          <a:prstGeom prst="rect">
            <a:avLst/>
          </a:prstGeom>
        </p:spPr>
      </p:pic>
      <p:pic>
        <p:nvPicPr>
          <p:cNvPr id="17" name="16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5786414" y="1785932"/>
            <a:ext cx="879998" cy="785818"/>
          </a:xfrm>
          <a:prstGeom prst="rect">
            <a:avLst/>
          </a:prstGeom>
        </p:spPr>
      </p:pic>
      <p:pic>
        <p:nvPicPr>
          <p:cNvPr id="18" name="17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5786414" y="2571750"/>
            <a:ext cx="879998" cy="785818"/>
          </a:xfrm>
          <a:prstGeom prst="rect">
            <a:avLst/>
          </a:prstGeom>
        </p:spPr>
      </p:pic>
      <p:pic>
        <p:nvPicPr>
          <p:cNvPr id="19" name="18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6500826" y="1785932"/>
            <a:ext cx="879998" cy="785818"/>
          </a:xfrm>
          <a:prstGeom prst="rect">
            <a:avLst/>
          </a:prstGeom>
        </p:spPr>
      </p:pic>
      <p:pic>
        <p:nvPicPr>
          <p:cNvPr id="20" name="19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6500826" y="2571750"/>
            <a:ext cx="879998" cy="785818"/>
          </a:xfrm>
          <a:prstGeom prst="rect">
            <a:avLst/>
          </a:prstGeom>
        </p:spPr>
      </p:pic>
      <p:pic>
        <p:nvPicPr>
          <p:cNvPr id="21" name="20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7358050" y="1785932"/>
            <a:ext cx="879998" cy="785818"/>
          </a:xfrm>
          <a:prstGeom prst="rect">
            <a:avLst/>
          </a:prstGeom>
        </p:spPr>
      </p:pic>
      <p:pic>
        <p:nvPicPr>
          <p:cNvPr id="22" name="21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7358050" y="2571750"/>
            <a:ext cx="879998" cy="785818"/>
          </a:xfrm>
          <a:prstGeom prst="rect">
            <a:avLst/>
          </a:prstGeom>
        </p:spPr>
      </p:pic>
      <p:pic>
        <p:nvPicPr>
          <p:cNvPr id="23" name="22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8143900" y="1785932"/>
            <a:ext cx="879998" cy="785818"/>
          </a:xfrm>
          <a:prstGeom prst="rect">
            <a:avLst/>
          </a:prstGeom>
        </p:spPr>
      </p:pic>
      <p:pic>
        <p:nvPicPr>
          <p:cNvPr id="24" name="23 Imagen" descr="simple-flower-outline-784575.png"/>
          <p:cNvPicPr>
            <a:picLocks noChangeAspect="1"/>
          </p:cNvPicPr>
          <p:nvPr/>
        </p:nvPicPr>
        <p:blipFill>
          <a:blip r:embed="rId3" cstate="print">
            <a:grayscl/>
            <a:lum bright="-40000" contrast="40000"/>
          </a:blip>
          <a:stretch>
            <a:fillRect/>
          </a:stretch>
        </p:blipFill>
        <p:spPr>
          <a:xfrm>
            <a:off x="8143900" y="2571750"/>
            <a:ext cx="879998" cy="785818"/>
          </a:xfrm>
          <a:prstGeom prst="rect">
            <a:avLst/>
          </a:prstGeom>
        </p:spPr>
      </p:pic>
      <p:pic>
        <p:nvPicPr>
          <p:cNvPr id="25" name="24 Imagen" descr="w4etr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39BE1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wirl-305740_1280.png"/>
          <p:cNvPicPr>
            <a:picLocks noChangeAspect="1"/>
          </p:cNvPicPr>
          <p:nvPr/>
        </p:nvPicPr>
        <p:blipFill>
          <a:blip r:embed="rId2">
            <a:grayscl/>
          </a:blip>
          <a:srcRect t="2703"/>
          <a:stretch>
            <a:fillRect/>
          </a:stretch>
        </p:blipFill>
        <p:spPr>
          <a:xfrm>
            <a:off x="0" y="0"/>
            <a:ext cx="4729609" cy="5143500"/>
          </a:xfrm>
          <a:prstGeom prst="rect">
            <a:avLst/>
          </a:prstGeom>
        </p:spPr>
      </p:pic>
      <p:pic>
        <p:nvPicPr>
          <p:cNvPr id="3" name="2 Imagen" descr="AVES (528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857238"/>
            <a:ext cx="4709172" cy="381001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643438" y="1571618"/>
            <a:ext cx="40005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dirty="0" smtClean="0"/>
              <a:t>Que tus sueños desplieguen sus alas y vuelen alto. </a:t>
            </a:r>
          </a:p>
          <a:p>
            <a:pPr algn="ctr"/>
            <a:r>
              <a:rPr lang="es-PE" sz="2000" dirty="0" smtClean="0"/>
              <a:t>Que cada uno de tus anhelos se tiña con los colores de la determinación y la perseverancia</a:t>
            </a:r>
          </a:p>
          <a:p>
            <a:pPr algn="ctr"/>
            <a:endParaRPr lang="es-PE" sz="2000" dirty="0" smtClean="0"/>
          </a:p>
          <a:p>
            <a:pPr algn="ctr"/>
            <a:r>
              <a:rPr lang="es-PE" sz="2000" dirty="0" smtClean="0"/>
              <a:t>En el cielo de la vida, cada pajarillo lleva consigo la melodía única de su vuelo. </a:t>
            </a:r>
          </a:p>
          <a:p>
            <a:pPr algn="ctr"/>
            <a:r>
              <a:rPr lang="es-PE" sz="2000" dirty="0" smtClean="0"/>
              <a:t>¡Que tu vida sea una sinfonía de colores y notas emocionantes!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0000">
              <a:srgbClr val="B381D9">
                <a:shade val="67500"/>
                <a:satMod val="115000"/>
              </a:srgbClr>
            </a:gs>
            <a:gs pos="100000">
              <a:srgbClr val="B381D9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llllluuuurs5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jf,,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488" y="785781"/>
            <a:ext cx="3357586" cy="3357586"/>
          </a:xfrm>
          <a:prstGeom prst="rect">
            <a:avLst/>
          </a:prstGeom>
        </p:spPr>
      </p:pic>
      <p:pic>
        <p:nvPicPr>
          <p:cNvPr id="5" name="4 Imagen" descr="jf,,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2875241">
            <a:off x="2906804" y="887459"/>
            <a:ext cx="3293292" cy="3328913"/>
          </a:xfrm>
          <a:prstGeom prst="rect">
            <a:avLst/>
          </a:prstGeom>
        </p:spPr>
      </p:pic>
      <p:pic>
        <p:nvPicPr>
          <p:cNvPr id="6" name="5 Imagen" descr="cooltext44780989831814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639388">
            <a:off x="6269751" y="3219261"/>
            <a:ext cx="1147638" cy="557879"/>
          </a:xfrm>
          <a:prstGeom prst="rect">
            <a:avLst/>
          </a:prstGeom>
        </p:spPr>
      </p:pic>
      <p:pic>
        <p:nvPicPr>
          <p:cNvPr id="7" name="6 Imagen" descr="lllllluuuurs5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PAJARITOS COLORES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PAJARITOS COLORES -</Template>
  <TotalTime>0</TotalTime>
  <Words>890</Words>
  <Application>Microsoft Office PowerPoint</Application>
  <PresentationFormat>Presentación en pantalla (16:9)</PresentationFormat>
  <Paragraphs>74</Paragraphs>
  <Slides>46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Presentación2 PAJARITOS COLORES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</cp:revision>
  <dcterms:created xsi:type="dcterms:W3CDTF">2024-01-19T17:44:20Z</dcterms:created>
  <dcterms:modified xsi:type="dcterms:W3CDTF">2024-01-22T16:53:04Z</dcterms:modified>
</cp:coreProperties>
</file>