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0" r:id="rId4"/>
    <p:sldId id="260" r:id="rId5"/>
    <p:sldId id="299" r:id="rId6"/>
    <p:sldId id="298" r:id="rId7"/>
    <p:sldId id="297" r:id="rId8"/>
    <p:sldId id="296" r:id="rId9"/>
    <p:sldId id="295" r:id="rId10"/>
    <p:sldId id="294" r:id="rId11"/>
    <p:sldId id="293" r:id="rId12"/>
    <p:sldId id="292" r:id="rId13"/>
    <p:sldId id="291" r:id="rId14"/>
    <p:sldId id="290" r:id="rId15"/>
    <p:sldId id="289" r:id="rId16"/>
    <p:sldId id="288" r:id="rId17"/>
    <p:sldId id="287" r:id="rId18"/>
    <p:sldId id="28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275" r:id="rId30"/>
    <p:sldId id="274" r:id="rId31"/>
    <p:sldId id="273" r:id="rId32"/>
    <p:sldId id="272" r:id="rId33"/>
    <p:sldId id="271" r:id="rId34"/>
    <p:sldId id="270" r:id="rId35"/>
    <p:sldId id="269" r:id="rId36"/>
    <p:sldId id="268" r:id="rId37"/>
    <p:sldId id="267" r:id="rId38"/>
    <p:sldId id="266" r:id="rId39"/>
    <p:sldId id="265" r:id="rId40"/>
    <p:sldId id="264" r:id="rId41"/>
    <p:sldId id="301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cMOtiiVg5caf4luKCiUEw==" hashData="Vz8nYLqLUyUJmSnRysl4ph60wg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23887-9563-43E5-9469-4C5A58CBA91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772D4-16FB-4538-874A-8B9863CC3CF0}" type="datetimeFigureOut">
              <a:rPr lang="es-ES" smtClean="0"/>
              <a:pPr/>
              <a:t>08/09/2014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EEBF6C-67D5-4843-B633-43855BD0A17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0"/>
            <a:ext cx="520254" cy="90872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3212976"/>
            <a:ext cx="520254" cy="7524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3933056"/>
            <a:ext cx="520254" cy="7524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4653136"/>
            <a:ext cx="520254" cy="7524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5373216"/>
            <a:ext cx="520254" cy="7524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6105525"/>
            <a:ext cx="520254" cy="7524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908720"/>
            <a:ext cx="520254" cy="896491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1772816"/>
            <a:ext cx="520254" cy="7524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2492896"/>
            <a:ext cx="520254" cy="7524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0254" cy="90872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520254" cy="7524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33056"/>
            <a:ext cx="520254" cy="7524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53136"/>
            <a:ext cx="520254" cy="7524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73216"/>
            <a:ext cx="520254" cy="7524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05525"/>
            <a:ext cx="520254" cy="7524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520254" cy="896491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520254" cy="7524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520254" cy="752475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8201" y="-194233"/>
            <a:ext cx="520254" cy="90872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42297" y="-194233"/>
            <a:ext cx="520254" cy="90872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6393" y="-194233"/>
            <a:ext cx="520254" cy="90872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70489" y="-194233"/>
            <a:ext cx="520254" cy="90872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934585" y="-194233"/>
            <a:ext cx="520254" cy="90872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7781" y="-230237"/>
            <a:ext cx="520254" cy="980728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714005" y="-230237"/>
            <a:ext cx="520254" cy="980728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614105" y="-194233"/>
            <a:ext cx="520254" cy="90872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83581" y="-279933"/>
            <a:ext cx="520254" cy="108012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8201" y="6143513"/>
            <a:ext cx="520254" cy="90872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42297" y="6143513"/>
            <a:ext cx="520254" cy="90872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6393" y="6143513"/>
            <a:ext cx="520254" cy="90872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70489" y="6143513"/>
            <a:ext cx="520254" cy="90872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934585" y="6143513"/>
            <a:ext cx="520254" cy="90872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7781" y="6107509"/>
            <a:ext cx="520254" cy="980728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714005" y="6107509"/>
            <a:ext cx="520254" cy="98072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614105" y="6143513"/>
            <a:ext cx="520254" cy="90872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83581" y="6057813"/>
            <a:ext cx="520254" cy="108012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-4023320"/>
            <a:ext cx="144016" cy="9144000"/>
          </a:xfrm>
          <a:prstGeom prst="rect">
            <a:avLst/>
          </a:prstGeom>
          <a:noFill/>
        </p:spPr>
      </p:pic>
      <p:pic>
        <p:nvPicPr>
          <p:cNvPr id="47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448" y="0"/>
            <a:ext cx="116210" cy="6858000"/>
          </a:xfrm>
          <a:prstGeom prst="rect">
            <a:avLst/>
          </a:prstGeom>
          <a:noFill/>
        </p:spPr>
      </p:pic>
      <p:pic>
        <p:nvPicPr>
          <p:cNvPr id="48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27790" y="0"/>
            <a:ext cx="116210" cy="6858000"/>
          </a:xfrm>
          <a:prstGeom prst="rect">
            <a:avLst/>
          </a:prstGeom>
          <a:noFill/>
        </p:spPr>
      </p:pic>
      <p:pic>
        <p:nvPicPr>
          <p:cNvPr id="49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6210" cy="6858000"/>
          </a:xfrm>
          <a:prstGeom prst="rect">
            <a:avLst/>
          </a:prstGeom>
          <a:noFill/>
        </p:spPr>
      </p:pic>
      <p:pic>
        <p:nvPicPr>
          <p:cNvPr id="50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342" y="0"/>
            <a:ext cx="116210" cy="6858000"/>
          </a:xfrm>
          <a:prstGeom prst="rect">
            <a:avLst/>
          </a:prstGeom>
          <a:noFill/>
        </p:spPr>
      </p:pic>
      <p:pic>
        <p:nvPicPr>
          <p:cNvPr id="51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-4499992"/>
            <a:ext cx="144016" cy="9144000"/>
          </a:xfrm>
          <a:prstGeom prst="rect">
            <a:avLst/>
          </a:prstGeom>
          <a:noFill/>
        </p:spPr>
      </p:pic>
      <p:pic>
        <p:nvPicPr>
          <p:cNvPr id="52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2213992"/>
            <a:ext cx="144016" cy="9144000"/>
          </a:xfrm>
          <a:prstGeom prst="rect">
            <a:avLst/>
          </a:prstGeom>
          <a:noFill/>
        </p:spPr>
      </p:pic>
      <p:pic>
        <p:nvPicPr>
          <p:cNvPr id="53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1737320"/>
            <a:ext cx="144016" cy="9144000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ZNECESARIO PARA PPS\Glit__.substr($img_name,0,10)._[6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620688"/>
            <a:ext cx="3857625" cy="447675"/>
          </a:xfrm>
          <a:prstGeom prst="rect">
            <a:avLst/>
          </a:prstGeom>
          <a:noFill/>
        </p:spPr>
      </p:pic>
      <p:pic>
        <p:nvPicPr>
          <p:cNvPr id="55" name="Picture 4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5733256"/>
            <a:ext cx="2828925" cy="438150"/>
          </a:xfrm>
          <a:prstGeom prst="rect">
            <a:avLst/>
          </a:prstGeom>
          <a:noFill/>
        </p:spPr>
      </p:pic>
      <p:pic>
        <p:nvPicPr>
          <p:cNvPr id="56" name="Picture 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5445224"/>
            <a:ext cx="668411" cy="670942"/>
          </a:xfrm>
          <a:prstGeom prst="rect">
            <a:avLst/>
          </a:prstGeom>
          <a:noFill/>
        </p:spPr>
      </p:pic>
      <p:pic>
        <p:nvPicPr>
          <p:cNvPr id="43012" name="Picture 4" descr="http://es.bloggif.com/tmp/2b9643d6ac78531687d203273a91ca07/text.gif?141019760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1700808"/>
            <a:ext cx="5486400" cy="1076326"/>
          </a:xfrm>
          <a:prstGeom prst="rect">
            <a:avLst/>
          </a:prstGeom>
          <a:noFill/>
        </p:spPr>
      </p:pic>
      <p:pic>
        <p:nvPicPr>
          <p:cNvPr id="43014" name="Picture 6" descr="http://es.bloggif.com/tmp/2b9643d6ac78531687d203273a91ca07/text.gif?141019766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7704" y="3284984"/>
            <a:ext cx="5181600" cy="1076326"/>
          </a:xfrm>
          <a:prstGeom prst="rect">
            <a:avLst/>
          </a:prstGeom>
          <a:noFill/>
        </p:spPr>
      </p:pic>
      <p:pic>
        <p:nvPicPr>
          <p:cNvPr id="43016" name="Picture 8" descr="http://es.bloggif.com/tmp/2b9643d6ac78531687d203273a91ca07/text.gif?141019773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19872" y="4581128"/>
            <a:ext cx="2105025" cy="5238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lus/>
    <p:sndAc>
      <p:stSnd>
        <p:snd r:embed="rId2" name="Rolling in the Deep - Adele  subtitulos al españo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03aad_546557b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8c_753eb65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8d_a033b01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725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8e_6635066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8f_276eeb2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a_870c8c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c_8f12878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d_edb01d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e_ad2a1bf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f_bfe38e9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0_8433bb9d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1_cfa5cf0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2_80230ca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4_c4ee88c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5_a2ad58a9_orig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6_fc7754c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8_44f1148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99_49a71a1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0_80d4967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2_dcc6e070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3_cf820dc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4_47c6d41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5_4b635a5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6_fb62d334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7_b341dccb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8_20387053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9_3d29cbc6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b_b37cdec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c_deefc9f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e_f6ce01d1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af_bbb21c9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b0_c31eee9d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b1_c4d95d4e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b5_f8b1df5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b6_aa6aa0e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03ab7_d9b746c2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103abb_a1e3c0ca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ntitled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 ya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40</Words>
  <Application>Microsoft Office PowerPoint</Application>
  <PresentationFormat>Presentación en pantalla (4:3)</PresentationFormat>
  <Paragraphs>15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2014-07-27T09:43:40Z</dcterms:created>
  <dcterms:modified xsi:type="dcterms:W3CDTF">2014-09-08T17:57:40Z</dcterms:modified>
</cp:coreProperties>
</file>