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75" r:id="rId4"/>
    <p:sldId id="268" r:id="rId5"/>
    <p:sldId id="281" r:id="rId6"/>
    <p:sldId id="294" r:id="rId7"/>
    <p:sldId id="290" r:id="rId8"/>
    <p:sldId id="257" r:id="rId9"/>
    <p:sldId id="282" r:id="rId10"/>
    <p:sldId id="258" r:id="rId11"/>
    <p:sldId id="260" r:id="rId12"/>
    <p:sldId id="259" r:id="rId13"/>
    <p:sldId id="261" r:id="rId14"/>
    <p:sldId id="262" r:id="rId15"/>
    <p:sldId id="263" r:id="rId16"/>
    <p:sldId id="276" r:id="rId17"/>
    <p:sldId id="270" r:id="rId18"/>
    <p:sldId id="269" r:id="rId19"/>
    <p:sldId id="271" r:id="rId20"/>
    <p:sldId id="272" r:id="rId21"/>
    <p:sldId id="273" r:id="rId22"/>
    <p:sldId id="278" r:id="rId23"/>
    <p:sldId id="277" r:id="rId24"/>
    <p:sldId id="279" r:id="rId25"/>
    <p:sldId id="280" r:id="rId26"/>
    <p:sldId id="283" r:id="rId27"/>
    <p:sldId id="284" r:id="rId28"/>
    <p:sldId id="286" r:id="rId29"/>
    <p:sldId id="288" r:id="rId30"/>
    <p:sldId id="289" r:id="rId31"/>
    <p:sldId id="293" r:id="rId32"/>
    <p:sldId id="295" r:id="rId33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nge497o9ZBDDPzfTGWnEA" hashData="MvWZvn3FD3B9w9ZupA0QlY8YrW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F205A-47F6-49DC-8D44-1F786564682D}" type="datetimeFigureOut">
              <a:rPr lang="es-ES" smtClean="0"/>
              <a:pPr/>
              <a:t>28/01/2016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8D8C4-8913-488B-AB16-2517ADDEE87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ison-hiver-forets-neige-nature-pan-montag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4"/>
          <a:srcRect b="7962"/>
          <a:stretch>
            <a:fillRect/>
          </a:stretch>
        </p:blipFill>
        <p:spPr bwMode="auto">
          <a:xfrm>
            <a:off x="1997374" y="-107071"/>
            <a:ext cx="7432410" cy="5460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Ver imagen orig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8474" y="1285866"/>
            <a:ext cx="3233987" cy="4102171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0" y="-285770"/>
            <a:ext cx="9358346" cy="5429270"/>
          </a:xfrm>
          <a:prstGeom prst="roundRect">
            <a:avLst/>
          </a:prstGeom>
          <a:blipFill dpi="0" rotWithShape="1">
            <a:blip r:embed="rId6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7">
            <a:lum bright="20000" contrast="30000"/>
          </a:blip>
          <a:srcRect/>
          <a:stretch>
            <a:fillRect/>
          </a:stretch>
        </p:blipFill>
        <p:spPr bwMode="auto">
          <a:xfrm>
            <a:off x="928662" y="428610"/>
            <a:ext cx="695325" cy="714375"/>
          </a:xfrm>
          <a:prstGeom prst="rect">
            <a:avLst/>
          </a:prstGeom>
          <a:noFill/>
        </p:spPr>
      </p:pic>
      <p:pic>
        <p:nvPicPr>
          <p:cNvPr id="7" name="Picture 4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8">
            <a:lum bright="20000" contrast="30000"/>
          </a:blip>
          <a:srcRect/>
          <a:stretch>
            <a:fillRect/>
          </a:stretch>
        </p:blipFill>
        <p:spPr bwMode="auto">
          <a:xfrm>
            <a:off x="1571604" y="428610"/>
            <a:ext cx="714375" cy="714375"/>
          </a:xfrm>
          <a:prstGeom prst="rect">
            <a:avLst/>
          </a:prstGeom>
          <a:noFill/>
        </p:spPr>
      </p:pic>
      <p:pic>
        <p:nvPicPr>
          <p:cNvPr id="8" name="Picture 6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9">
            <a:lum bright="20000" contrast="30000"/>
          </a:blip>
          <a:srcRect/>
          <a:stretch>
            <a:fillRect/>
          </a:stretch>
        </p:blipFill>
        <p:spPr bwMode="auto">
          <a:xfrm>
            <a:off x="2285984" y="428610"/>
            <a:ext cx="685800" cy="714375"/>
          </a:xfrm>
          <a:prstGeom prst="rect">
            <a:avLst/>
          </a:prstGeom>
          <a:noFill/>
        </p:spPr>
      </p:pic>
      <p:pic>
        <p:nvPicPr>
          <p:cNvPr id="9" name="Picture 8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0">
            <a:lum bright="20000" contrast="30000"/>
          </a:blip>
          <a:srcRect/>
          <a:stretch>
            <a:fillRect/>
          </a:stretch>
        </p:blipFill>
        <p:spPr bwMode="auto">
          <a:xfrm>
            <a:off x="3000364" y="428610"/>
            <a:ext cx="723900" cy="714375"/>
          </a:xfrm>
          <a:prstGeom prst="rect">
            <a:avLst/>
          </a:prstGeom>
          <a:noFill/>
        </p:spPr>
      </p:pic>
      <p:pic>
        <p:nvPicPr>
          <p:cNvPr id="13" name="Picture 16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1">
            <a:lum bright="20000" contrast="30000"/>
          </a:blip>
          <a:srcRect/>
          <a:stretch>
            <a:fillRect/>
          </a:stretch>
        </p:blipFill>
        <p:spPr bwMode="auto">
          <a:xfrm>
            <a:off x="857224" y="1357304"/>
            <a:ext cx="742950" cy="714375"/>
          </a:xfrm>
          <a:prstGeom prst="rect">
            <a:avLst/>
          </a:prstGeom>
          <a:noFill/>
        </p:spPr>
      </p:pic>
      <p:pic>
        <p:nvPicPr>
          <p:cNvPr id="14" name="Picture 4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8">
            <a:lum bright="20000" contrast="30000"/>
          </a:blip>
          <a:srcRect/>
          <a:stretch>
            <a:fillRect/>
          </a:stretch>
        </p:blipFill>
        <p:spPr bwMode="auto">
          <a:xfrm>
            <a:off x="1500166" y="1357304"/>
            <a:ext cx="714375" cy="714375"/>
          </a:xfrm>
          <a:prstGeom prst="rect">
            <a:avLst/>
          </a:prstGeom>
          <a:noFill/>
        </p:spPr>
      </p:pic>
      <p:pic>
        <p:nvPicPr>
          <p:cNvPr id="15" name="Picture 18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2">
            <a:lum bright="20000" contrast="30000"/>
          </a:blip>
          <a:srcRect/>
          <a:stretch>
            <a:fillRect/>
          </a:stretch>
        </p:blipFill>
        <p:spPr bwMode="auto">
          <a:xfrm>
            <a:off x="3571868" y="428610"/>
            <a:ext cx="847725" cy="714375"/>
          </a:xfrm>
          <a:prstGeom prst="rect">
            <a:avLst/>
          </a:prstGeom>
          <a:noFill/>
        </p:spPr>
      </p:pic>
      <p:pic>
        <p:nvPicPr>
          <p:cNvPr id="16" name="Picture 6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9">
            <a:lum bright="20000" contrast="30000"/>
          </a:blip>
          <a:srcRect/>
          <a:stretch>
            <a:fillRect/>
          </a:stretch>
        </p:blipFill>
        <p:spPr bwMode="auto">
          <a:xfrm>
            <a:off x="3500430" y="1357304"/>
            <a:ext cx="685800" cy="714375"/>
          </a:xfrm>
          <a:prstGeom prst="rect">
            <a:avLst/>
          </a:prstGeom>
          <a:noFill/>
        </p:spPr>
      </p:pic>
      <p:pic>
        <p:nvPicPr>
          <p:cNvPr id="17" name="Picture 8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0">
            <a:lum bright="20000" contrast="30000"/>
          </a:blip>
          <a:srcRect/>
          <a:stretch>
            <a:fillRect/>
          </a:stretch>
        </p:blipFill>
        <p:spPr bwMode="auto">
          <a:xfrm>
            <a:off x="4143372" y="1357304"/>
            <a:ext cx="723900" cy="714375"/>
          </a:xfrm>
          <a:prstGeom prst="rect">
            <a:avLst/>
          </a:prstGeom>
          <a:noFill/>
        </p:spPr>
      </p:pic>
      <p:pic>
        <p:nvPicPr>
          <p:cNvPr id="18" name="Picture 10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3">
            <a:lum bright="20000" contrast="30000"/>
          </a:blip>
          <a:srcRect/>
          <a:stretch>
            <a:fillRect/>
          </a:stretch>
        </p:blipFill>
        <p:spPr bwMode="auto">
          <a:xfrm>
            <a:off x="1571604" y="2643188"/>
            <a:ext cx="762000" cy="714375"/>
          </a:xfrm>
          <a:prstGeom prst="rect">
            <a:avLst/>
          </a:prstGeom>
          <a:noFill/>
        </p:spPr>
      </p:pic>
      <p:pic>
        <p:nvPicPr>
          <p:cNvPr id="19" name="Picture 22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4">
            <a:lum bright="20000" contrast="30000"/>
          </a:blip>
          <a:srcRect/>
          <a:stretch>
            <a:fillRect/>
          </a:stretch>
        </p:blipFill>
        <p:spPr bwMode="auto">
          <a:xfrm>
            <a:off x="2143108" y="2357436"/>
            <a:ext cx="438150" cy="714375"/>
          </a:xfrm>
          <a:prstGeom prst="rect">
            <a:avLst/>
          </a:prstGeom>
          <a:noFill/>
        </p:spPr>
      </p:pic>
      <p:pic>
        <p:nvPicPr>
          <p:cNvPr id="20" name="Picture 24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5">
            <a:lum bright="20000" contrast="30000"/>
          </a:blip>
          <a:srcRect/>
          <a:stretch>
            <a:fillRect/>
          </a:stretch>
        </p:blipFill>
        <p:spPr bwMode="auto">
          <a:xfrm>
            <a:off x="4286248" y="428610"/>
            <a:ext cx="676275" cy="714375"/>
          </a:xfrm>
          <a:prstGeom prst="rect">
            <a:avLst/>
          </a:prstGeom>
          <a:noFill/>
        </p:spPr>
      </p:pic>
      <p:pic>
        <p:nvPicPr>
          <p:cNvPr id="21" name="Picture 2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7">
            <a:lum bright="20000" contrast="30000"/>
          </a:blip>
          <a:srcRect/>
          <a:stretch>
            <a:fillRect/>
          </a:stretch>
        </p:blipFill>
        <p:spPr bwMode="auto">
          <a:xfrm>
            <a:off x="3071802" y="2357436"/>
            <a:ext cx="695325" cy="714375"/>
          </a:xfrm>
          <a:prstGeom prst="rect">
            <a:avLst/>
          </a:prstGeom>
          <a:noFill/>
        </p:spPr>
      </p:pic>
      <p:pic>
        <p:nvPicPr>
          <p:cNvPr id="22" name="Picture 24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5">
            <a:lum bright="20000" contrast="30000"/>
          </a:blip>
          <a:srcRect/>
          <a:stretch>
            <a:fillRect/>
          </a:stretch>
        </p:blipFill>
        <p:spPr bwMode="auto">
          <a:xfrm>
            <a:off x="3752817" y="2357436"/>
            <a:ext cx="676275" cy="714375"/>
          </a:xfrm>
          <a:prstGeom prst="rect">
            <a:avLst/>
          </a:prstGeom>
          <a:noFill/>
        </p:spPr>
      </p:pic>
      <p:pic>
        <p:nvPicPr>
          <p:cNvPr id="23" name="Picture 18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2">
            <a:lum bright="20000" contrast="30000"/>
          </a:blip>
          <a:srcRect/>
          <a:stretch>
            <a:fillRect/>
          </a:stretch>
        </p:blipFill>
        <p:spPr bwMode="auto">
          <a:xfrm>
            <a:off x="2143108" y="1357304"/>
            <a:ext cx="847725" cy="714375"/>
          </a:xfrm>
          <a:prstGeom prst="rect">
            <a:avLst/>
          </a:prstGeom>
          <a:noFill/>
        </p:spPr>
      </p:pic>
      <p:pic>
        <p:nvPicPr>
          <p:cNvPr id="24" name="Picture 24" descr="Gifs animados Letras - Imagenes animadas de Letras"/>
          <p:cNvPicPr>
            <a:picLocks noChangeAspect="1" noChangeArrowheads="1" noCrop="1"/>
          </p:cNvPicPr>
          <p:nvPr/>
        </p:nvPicPr>
        <p:blipFill>
          <a:blip r:embed="rId15">
            <a:lum bright="20000" contrast="30000"/>
          </a:blip>
          <a:srcRect/>
          <a:stretch>
            <a:fillRect/>
          </a:stretch>
        </p:blipFill>
        <p:spPr bwMode="auto">
          <a:xfrm>
            <a:off x="2500298" y="2357436"/>
            <a:ext cx="676275" cy="714375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0" y="4429138"/>
            <a:ext cx="30003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Esta es una creación de Raquel</a:t>
            </a:r>
            <a:endParaRPr lang="es-E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6" name="25 Imagen" descr="saison-hiver-forets-neige-nature-pan-montag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906037" cy="55721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7000">
    <p:sndAc>
      <p:stSnd loop="1">
        <p:snd r:embed="rId2" name="Andrea Bocelli - Por ti vol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1307E-6 L -0.00781 -0.18156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0"/>
                            </p:stCondLst>
                            <p:childTnLst>
                              <p:par>
                                <p:cTn id="5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000"/>
                            </p:stCondLst>
                            <p:childTnLst>
                              <p:par>
                                <p:cTn id="6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4000"/>
                            </p:stCondLst>
                            <p:childTnLst>
                              <p:par>
                                <p:cTn id="7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0"/>
                            </p:stCondLst>
                            <p:childTnLst>
                              <p:par>
                                <p:cTn id="8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0"/>
                            </p:stCondLst>
                            <p:childTnLst>
                              <p:par>
                                <p:cTn id="9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7000"/>
                            </p:stCondLst>
                            <p:childTnLst>
                              <p:par>
                                <p:cTn id="9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0000"/>
                            </p:stCondLst>
                            <p:childTnLst>
                              <p:par>
                                <p:cTn id="1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ana-nevada,-paisaje-nevado,-lago,-reflejo-218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428660" y="0"/>
            <a:ext cx="5795219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285866"/>
            <a:ext cx="2584615" cy="3857634"/>
          </a:xfrm>
          <a:prstGeom prst="rect">
            <a:avLst/>
          </a:prstGeom>
          <a:noFill/>
        </p:spPr>
      </p:pic>
      <p:sp>
        <p:nvSpPr>
          <p:cNvPr id="29" name="28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6.17284E-7 L 0.00017 0.1537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let-montagne-neige-epaisse-sapins-barrie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3571868" y="0"/>
            <a:ext cx="5929322" cy="5500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1285866"/>
            <a:ext cx="2571768" cy="430610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1.11111E-6 -0.23426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ysage-sous-la-neige-04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500298" y="-214332"/>
            <a:ext cx="7286676" cy="563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38916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571618"/>
            <a:ext cx="3174988" cy="4043361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540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36-nature-enneigee-WallFiz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500098" y="-285770"/>
            <a:ext cx="51435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857238"/>
            <a:ext cx="3167106" cy="45718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14026 L -3.61111E-6 7.39827E-8 " pathEditMode="relative" rAng="0" ptsTypes="AA">
                                      <p:cBhvr>
                                        <p:cTn id="11" dur="15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_de_paisajes_hd_47-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642974" y="0"/>
            <a:ext cx="5214974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5" name="4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1071552"/>
            <a:ext cx="2562731" cy="4429138"/>
          </a:xfrm>
          <a:prstGeom prst="rect">
            <a:avLst/>
          </a:prstGeom>
        </p:spPr>
      </p:pic>
      <p:sp>
        <p:nvSpPr>
          <p:cNvPr id="6" name="5 Rectángulo redondeado"/>
          <p:cNvSpPr/>
          <p:nvPr/>
        </p:nvSpPr>
        <p:spPr>
          <a:xfrm>
            <a:off x="0" y="0"/>
            <a:ext cx="9144000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959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-paisajes-nevados-bellos-navidad-nieve-fondos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714612" y="-1"/>
            <a:ext cx="6715172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37890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714362"/>
            <a:ext cx="3190875" cy="47625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5247 L 0 -0.167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-5980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85784" y="0"/>
            <a:ext cx="6072230" cy="535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214414" y="1357304"/>
            <a:ext cx="2500330" cy="400051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781 -0.14012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357222" y="0"/>
            <a:ext cx="514353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36868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000114"/>
            <a:ext cx="2786082" cy="4471999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9144000" cy="5429234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385 0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85784" y="0"/>
            <a:ext cx="6572328" cy="535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214414" y="1051708"/>
            <a:ext cx="2500330" cy="430610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0.03827 L 0.02361 -0.14012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143108" y="-1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35842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857238"/>
            <a:ext cx="3571900" cy="4530799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 L 1.38889E-6 -0.1959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3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428660" y="0"/>
            <a:ext cx="5072130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71618"/>
            <a:ext cx="3062797" cy="3900485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69136E-6 L -0.13177 4.69136E-6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8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214546" y="0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5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1500180"/>
            <a:ext cx="2840610" cy="4000510"/>
          </a:xfrm>
          <a:prstGeom prst="rect">
            <a:avLst/>
          </a:prstGeom>
          <a:noFill/>
        </p:spPr>
      </p:pic>
      <p:sp>
        <p:nvSpPr>
          <p:cNvPr id="6" name="5 Rectángulo redondeado"/>
          <p:cNvSpPr/>
          <p:nvPr/>
        </p:nvSpPr>
        <p:spPr>
          <a:xfrm>
            <a:off x="0" y="0"/>
            <a:ext cx="971553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82952E-7 L 1.66667E-6 -0.1927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4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143108" y="-1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857238"/>
            <a:ext cx="3571900" cy="4530799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67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aine-Lak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3357490" y="-206406"/>
            <a:ext cx="6000856" cy="5635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357818" y="881066"/>
            <a:ext cx="3167106" cy="45718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2 -0.02809 L -0.03142 0.1398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rgar Pack Bellos Fondos de paisajes HD (19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2"/>
            <a:ext cx="6018306" cy="5782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285866"/>
            <a:ext cx="2584615" cy="3857634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781 -0.12593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rgar Pack Bellos Fondos de paisajes HD (1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214546" y="0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1500180"/>
            <a:ext cx="2840610" cy="400051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357222" y="0"/>
            <a:ext cx="9501222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8663 0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422009-01-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143108" y="-1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857238"/>
            <a:ext cx="3571900" cy="4530799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93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et-sapins-vallee-enneigee-montag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1"/>
            <a:ext cx="601830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214428"/>
            <a:ext cx="3343275" cy="4257675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7284E-6 L -2.5E-6 -0.1959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rmosos-full-hd-taringa-642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1"/>
            <a:ext cx="601830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1500180"/>
            <a:ext cx="2571768" cy="400051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0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-nevado-3d-wallpaperhd-es_-166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143108" y="-1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857238"/>
            <a:ext cx="3571900" cy="4530799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586 L 0 0.14012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ige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1"/>
            <a:ext cx="601830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57158" y="928676"/>
            <a:ext cx="3167106" cy="45718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67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-nevado,-nieve-2179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3357490" y="-206406"/>
            <a:ext cx="6000856" cy="5635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357818" y="881066"/>
            <a:ext cx="3167106" cy="45718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0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c-public-hiver-enneige-arbres-recouvert-nei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85784" y="0"/>
            <a:ext cx="6572328" cy="535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214414" y="1051708"/>
            <a:ext cx="2500330" cy="430610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540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o_helad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214546" y="0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1500180"/>
            <a:ext cx="2840610" cy="400051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679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ute-ligne-jaune-campagne-arbres-neige-ciel-ble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2"/>
            <a:ext cx="6018306" cy="5782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285866"/>
            <a:ext cx="2584615" cy="3857634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82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pins-pente-montagne-enneigee-ciel-bleu-solei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85784" y="0"/>
            <a:ext cx="6572328" cy="5357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3 Imagen" descr="98e1e08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214414" y="1051708"/>
            <a:ext cx="2500330" cy="430610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93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iarna-0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214546" y="0"/>
            <a:ext cx="7286676" cy="535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4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15008" y="1500180"/>
            <a:ext cx="2840610" cy="400051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4012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s paisajes nevados, kiketrucker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 flipH="1">
            <a:off x="-223087" y="-214331"/>
            <a:ext cx="601830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Femme ( fourrure 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57158" y="928676"/>
            <a:ext cx="3167106" cy="45718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93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0_900_20091108112000578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11 Marcador de contenido" descr="VALE.png"/>
          <p:cNvPicPr>
            <a:picLocks noChangeAspect="1"/>
          </p:cNvPicPr>
          <p:nvPr/>
        </p:nvPicPr>
        <p:blipFill>
          <a:blip r:embed="rId3"/>
          <a:srcRect b="7962"/>
          <a:stretch>
            <a:fillRect/>
          </a:stretch>
        </p:blipFill>
        <p:spPr bwMode="auto">
          <a:xfrm>
            <a:off x="2667318" y="-107071"/>
            <a:ext cx="6762466" cy="5464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4" name="Picture 2" descr="Ver imagen origin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9980" y="1285866"/>
            <a:ext cx="2942481" cy="4105454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-214346" y="0"/>
            <a:ext cx="9358346" cy="5143500"/>
          </a:xfrm>
          <a:prstGeom prst="roundRect">
            <a:avLst/>
          </a:prstGeom>
          <a:blipFill dpi="0" rotWithShape="1">
            <a:blip r:embed="rId5">
              <a:alphaModFix amt="9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g-gif-update.php.gif"/>
          <p:cNvPicPr>
            <a:picLocks noChangeAspect="1"/>
          </p:cNvPicPr>
          <p:nvPr/>
        </p:nvPicPr>
        <p:blipFill>
          <a:blip r:embed="rId6">
            <a:lum bright="40000" contrast="20000"/>
          </a:blip>
          <a:stretch>
            <a:fillRect/>
          </a:stretch>
        </p:blipFill>
        <p:spPr>
          <a:xfrm rot="20513504">
            <a:off x="2285984" y="3643320"/>
            <a:ext cx="1657350" cy="6858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785850" y="-500084"/>
            <a:ext cx="10501386" cy="628654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821 " pathEditMode="relative" rAng="0" ptsTypes="AA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Presentación en pantalla (16:9)</PresentationFormat>
  <Paragraphs>4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</cp:revision>
  <dcterms:created xsi:type="dcterms:W3CDTF">2016-01-28T15:59:12Z</dcterms:created>
  <dcterms:modified xsi:type="dcterms:W3CDTF">2016-01-28T20:14:21Z</dcterms:modified>
</cp:coreProperties>
</file>