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5"/>
  </p:notesMasterIdLst>
  <p:sldIdLst>
    <p:sldId id="292" r:id="rId3"/>
    <p:sldId id="276" r:id="rId4"/>
    <p:sldId id="274" r:id="rId5"/>
    <p:sldId id="256" r:id="rId6"/>
    <p:sldId id="269" r:id="rId7"/>
    <p:sldId id="272" r:id="rId8"/>
    <p:sldId id="271" r:id="rId9"/>
    <p:sldId id="273" r:id="rId10"/>
    <p:sldId id="270" r:id="rId11"/>
    <p:sldId id="263" r:id="rId12"/>
    <p:sldId id="266" r:id="rId13"/>
    <p:sldId id="264" r:id="rId14"/>
    <p:sldId id="267" r:id="rId15"/>
    <p:sldId id="268" r:id="rId16"/>
    <p:sldId id="265" r:id="rId17"/>
    <p:sldId id="261" r:id="rId18"/>
    <p:sldId id="262" r:id="rId19"/>
    <p:sldId id="305" r:id="rId20"/>
    <p:sldId id="260" r:id="rId21"/>
    <p:sldId id="303" r:id="rId22"/>
    <p:sldId id="259" r:id="rId23"/>
    <p:sldId id="301" r:id="rId24"/>
    <p:sldId id="297" r:id="rId25"/>
    <p:sldId id="304" r:id="rId26"/>
    <p:sldId id="296" r:id="rId27"/>
    <p:sldId id="299" r:id="rId28"/>
    <p:sldId id="293" r:id="rId29"/>
    <p:sldId id="295" r:id="rId30"/>
    <p:sldId id="294" r:id="rId31"/>
    <p:sldId id="258" r:id="rId32"/>
    <p:sldId id="289" r:id="rId33"/>
    <p:sldId id="287" r:id="rId34"/>
    <p:sldId id="286" r:id="rId35"/>
    <p:sldId id="288" r:id="rId36"/>
    <p:sldId id="308" r:id="rId37"/>
    <p:sldId id="284" r:id="rId38"/>
    <p:sldId id="281" r:id="rId39"/>
    <p:sldId id="280" r:id="rId40"/>
    <p:sldId id="278" r:id="rId41"/>
    <p:sldId id="257" r:id="rId42"/>
    <p:sldId id="313" r:id="rId43"/>
    <p:sldId id="312" r:id="rId44"/>
    <p:sldId id="310" r:id="rId45"/>
    <p:sldId id="322" r:id="rId46"/>
    <p:sldId id="277" r:id="rId47"/>
    <p:sldId id="319" r:id="rId48"/>
    <p:sldId id="316" r:id="rId49"/>
    <p:sldId id="326" r:id="rId50"/>
    <p:sldId id="323" r:id="rId51"/>
    <p:sldId id="315" r:id="rId52"/>
    <p:sldId id="332" r:id="rId53"/>
    <p:sldId id="333" r:id="rId5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5yZBUJcx+C53Nr4K+jgYQ" hashData="y+IsGWUfaoPXx/rUMytM0KUnFB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1F67"/>
    <a:srgbClr val="800080"/>
    <a:srgbClr val="FF66FF"/>
    <a:srgbClr val="FFCCFF"/>
    <a:srgbClr val="858200"/>
    <a:srgbClr val="0E3600"/>
    <a:srgbClr val="3FB206"/>
    <a:srgbClr val="5300CC"/>
    <a:srgbClr val="6600FF"/>
    <a:srgbClr val="D0CB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132" y="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BA3325-CCE9-4A22-A45C-521E7F22B048}" type="datetimeFigureOut">
              <a:rPr lang="es-ES" smtClean="0"/>
              <a:pPr/>
              <a:t>12/05/2015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B7DE38-7140-4763-99B1-7973B382DD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7DE38-7140-4763-99B1-7973B382DDB5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7DE38-7140-4763-99B1-7973B382DDB5}" type="slidenum">
              <a:rPr lang="es-ES" smtClean="0"/>
              <a:pPr/>
              <a:t>33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A6D72-92A4-415F-93CD-A11DD6215617}" type="datetimeFigureOut">
              <a:rPr lang="es-ES" smtClean="0"/>
              <a:pPr/>
              <a:t>12/05/2015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D5A7E-D122-491D-8278-E17722C94C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A6D72-92A4-415F-93CD-A11DD6215617}" type="datetimeFigureOut">
              <a:rPr lang="es-ES" smtClean="0"/>
              <a:pPr/>
              <a:t>12/05/2015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D5A7E-D122-491D-8278-E17722C94C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A6D72-92A4-415F-93CD-A11DD6215617}" type="datetimeFigureOut">
              <a:rPr lang="es-ES" smtClean="0"/>
              <a:pPr/>
              <a:t>12/05/2015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D5A7E-D122-491D-8278-E17722C94C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A6D72-92A4-415F-93CD-A11DD6215617}" type="datetimeFigureOut">
              <a:rPr lang="es-ES" smtClean="0"/>
              <a:pPr/>
              <a:t>12/05/2015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D5A7E-D122-491D-8278-E17722C94C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A6D72-92A4-415F-93CD-A11DD6215617}" type="datetimeFigureOut">
              <a:rPr lang="es-ES" smtClean="0"/>
              <a:pPr/>
              <a:t>12/05/2015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D5A7E-D122-491D-8278-E17722C94C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A6D72-92A4-415F-93CD-A11DD6215617}" type="datetimeFigureOut">
              <a:rPr lang="es-ES" smtClean="0"/>
              <a:pPr/>
              <a:t>12/05/2015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D5A7E-D122-491D-8278-E17722C94C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A6D72-92A4-415F-93CD-A11DD6215617}" type="datetimeFigureOut">
              <a:rPr lang="es-ES" smtClean="0"/>
              <a:pPr/>
              <a:t>12/05/2015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D5A7E-D122-491D-8278-E17722C94C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A6D72-92A4-415F-93CD-A11DD6215617}" type="datetimeFigureOut">
              <a:rPr lang="es-ES" smtClean="0"/>
              <a:pPr/>
              <a:t>12/05/2015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D5A7E-D122-491D-8278-E17722C94C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A6D72-92A4-415F-93CD-A11DD6215617}" type="datetimeFigureOut">
              <a:rPr lang="es-ES" smtClean="0"/>
              <a:pPr/>
              <a:t>12/05/2015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D5A7E-D122-491D-8278-E17722C94C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A6D72-92A4-415F-93CD-A11DD6215617}" type="datetimeFigureOut">
              <a:rPr lang="es-ES" smtClean="0"/>
              <a:pPr/>
              <a:t>12/05/2015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D5A7E-D122-491D-8278-E17722C94C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A6D72-92A4-415F-93CD-A11DD6215617}" type="datetimeFigureOut">
              <a:rPr lang="es-ES" smtClean="0"/>
              <a:pPr/>
              <a:t>12/05/2015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D5A7E-D122-491D-8278-E17722C94C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7A6D72-92A4-415F-93CD-A11DD6215617}" type="datetimeFigureOut">
              <a:rPr lang="es-ES" smtClean="0"/>
              <a:pPr/>
              <a:t>12/05/2015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D5A7E-D122-491D-8278-E17722C94C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7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jpe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7.png"/><Relationship Id="rId18" Type="http://schemas.openxmlformats.org/officeDocument/2006/relationships/image" Target="../media/image8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3.png"/><Relationship Id="rId11" Type="http://schemas.openxmlformats.org/officeDocument/2006/relationships/image" Target="../media/image7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2.png"/><Relationship Id="rId9" Type="http://schemas.openxmlformats.org/officeDocument/2006/relationships/image" Target="../media/image7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80008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5513_brunetka-panna-mloda-pole-lawendy-lawend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142976" y="0"/>
            <a:ext cx="6858000" cy="6858000"/>
          </a:xfrm>
          <a:prstGeom prst="diamond">
            <a:avLst/>
          </a:prstGeom>
          <a:blipFill dpi="0" rotWithShape="1">
            <a:blip r:embed="rId4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571604" y="500042"/>
            <a:ext cx="6000792" cy="5857916"/>
          </a:xfrm>
          <a:prstGeom prst="diamond">
            <a:avLst/>
          </a:prstGeom>
          <a:blipFill dpi="0" rotWithShape="1">
            <a:blip r:embed="rId4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000232" y="1000108"/>
            <a:ext cx="5143536" cy="4857784"/>
          </a:xfrm>
          <a:prstGeom prst="diamond">
            <a:avLst/>
          </a:prstGeom>
          <a:blipFill dpi="0" rotWithShape="1">
            <a:blip r:embed="rId4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500298" y="1500174"/>
            <a:ext cx="4214842" cy="3857652"/>
          </a:xfrm>
          <a:prstGeom prst="diamond">
            <a:avLst/>
          </a:prstGeom>
          <a:blipFill dpi="0" rotWithShape="1">
            <a:blip r:embed="rId4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928926" y="1857364"/>
            <a:ext cx="3357586" cy="3071834"/>
          </a:xfrm>
          <a:prstGeom prst="diamond">
            <a:avLst/>
          </a:prstGeom>
          <a:blipFill dpi="0" rotWithShape="1">
            <a:blip r:embed="rId4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428992" y="2285992"/>
            <a:ext cx="2428892" cy="2214578"/>
          </a:xfrm>
          <a:prstGeom prst="diamond">
            <a:avLst/>
          </a:prstGeom>
          <a:blipFill dpi="0" rotWithShape="1">
            <a:blip r:embed="rId5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285720" y="1357298"/>
            <a:ext cx="442915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6000" b="1" cap="all" dirty="0" smtClean="0">
                <a:ln w="12700" cmpd="sng">
                  <a:solidFill>
                    <a:srgbClr val="FFCCFF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 Floral Script" pitchFamily="2" charset="0"/>
                <a:cs typeface="Diskoteque" pitchFamily="2" charset="0"/>
              </a:rPr>
              <a:t>Vivir</a:t>
            </a:r>
          </a:p>
          <a:p>
            <a:pPr algn="ctr"/>
            <a:r>
              <a:rPr lang="es-ES_tradnl" sz="6000" b="1" cap="all" dirty="0" smtClean="0">
                <a:ln w="12700" cmpd="sng">
                  <a:solidFill>
                    <a:srgbClr val="FFCCFF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 Floral Script" pitchFamily="2" charset="0"/>
                <a:cs typeface="Diskoteque" pitchFamily="2" charset="0"/>
              </a:rPr>
              <a:t>Entre </a:t>
            </a:r>
          </a:p>
          <a:p>
            <a:pPr algn="ctr"/>
            <a:r>
              <a:rPr lang="es-ES_tradnl" sz="6000" b="1" cap="all" dirty="0" smtClean="0">
                <a:ln w="12700" cmpd="sng">
                  <a:solidFill>
                    <a:srgbClr val="FFCCFF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 Floral Script" pitchFamily="2" charset="0"/>
                <a:cs typeface="Diskoteque" pitchFamily="2" charset="0"/>
              </a:rPr>
              <a:t>Flores</a:t>
            </a:r>
            <a:endParaRPr lang="es-ES" sz="6000" b="1" cap="all" dirty="0">
              <a:ln w="12700" cmpd="sng">
                <a:solidFill>
                  <a:srgbClr val="FFCCFF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 Floral Script" pitchFamily="2" charset="0"/>
              <a:cs typeface="Diskoteque" pitchFamily="2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0" y="5786454"/>
            <a:ext cx="22284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481F67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Edwardian Script ITC" pitchFamily="66" charset="0"/>
              </a:rPr>
              <a:t>Tema musical : Romance</a:t>
            </a:r>
          </a:p>
          <a:p>
            <a:r>
              <a:rPr lang="es-ES_tradnl" sz="2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481F67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Edwardian Script ITC" pitchFamily="66" charset="0"/>
              </a:rPr>
              <a:t>Interpreta : </a:t>
            </a:r>
            <a:r>
              <a:rPr lang="es-ES_tradnl" sz="20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481F67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Edwardian Script ITC" pitchFamily="66" charset="0"/>
              </a:rPr>
              <a:t>Jesse</a:t>
            </a:r>
            <a:r>
              <a:rPr lang="es-ES_tradnl" sz="2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481F67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Edwardian Script ITC" pitchFamily="66" charset="0"/>
              </a:rPr>
              <a:t>  Cook</a:t>
            </a:r>
            <a:endParaRPr lang="es-ES" sz="20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481F67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Edwardian Script ITC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4857752" y="5929330"/>
            <a:ext cx="40495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dirty="0" smtClean="0">
                <a:solidFill>
                  <a:srgbClr val="481F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Este </a:t>
            </a:r>
            <a:r>
              <a:rPr lang="es-ES_tradnl" sz="2400" b="1" dirty="0" err="1" smtClean="0">
                <a:solidFill>
                  <a:srgbClr val="481F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</a:t>
            </a:r>
            <a:r>
              <a:rPr lang="es-ES_tradnl" sz="2400" b="1" dirty="0" smtClean="0">
                <a:solidFill>
                  <a:srgbClr val="481F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Es Una Creación De Raquel</a:t>
            </a:r>
            <a:endParaRPr lang="es-ES" sz="2400" b="1" dirty="0">
              <a:solidFill>
                <a:srgbClr val="481F6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14 Imagen" descr="195513_brunetka-panna-mloda-pole-lawendy-lawend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32000">
    <p:sndAc>
      <p:stSnd loop="1">
        <p:snd r:embed="rId2" name="ROMANCE   -    Jesse Coo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3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3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0" tmFilter="0,0; .5, 1; 1, 1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3000" tmFilter="0,0; .5, 1; 1, 1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0" tmFilter="0,0; .5, 1; 1, 1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55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57" dur="3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3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59" dur="3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20500"/>
                            </p:stCondLst>
                            <p:childTnLst>
                              <p:par>
                                <p:cTn id="16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22500"/>
                            </p:stCondLst>
                            <p:childTnLst>
                              <p:par>
                                <p:cTn id="16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10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2" grpId="0" build="allAtOnce"/>
      <p:bldP spid="12" grpId="1" build="allAtOnce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7000">
                <a:srgbClr val="00537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2137_kobieta-szal-ma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</p:pic>
      <p:sp>
        <p:nvSpPr>
          <p:cNvPr id="5" name="4 Luna"/>
          <p:cNvSpPr/>
          <p:nvPr/>
        </p:nvSpPr>
        <p:spPr>
          <a:xfrm>
            <a:off x="4572000" y="0"/>
            <a:ext cx="3214710" cy="6858000"/>
          </a:xfrm>
          <a:prstGeom prst="moon">
            <a:avLst>
              <a:gd name="adj" fmla="val 1365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1142976" y="0"/>
            <a:ext cx="3429024" cy="6858000"/>
          </a:xfrm>
          <a:prstGeom prst="moon">
            <a:avLst>
              <a:gd name="adj" fmla="val 1207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928662" y="285728"/>
            <a:ext cx="3000396" cy="6286520"/>
          </a:xfrm>
          <a:prstGeom prst="moon">
            <a:avLst>
              <a:gd name="adj" fmla="val 1392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143504" y="0"/>
            <a:ext cx="3000396" cy="6357982"/>
          </a:xfrm>
          <a:prstGeom prst="moon">
            <a:avLst>
              <a:gd name="adj" fmla="val 1290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857224" y="714356"/>
            <a:ext cx="2428892" cy="5500726"/>
          </a:xfrm>
          <a:prstGeom prst="moon">
            <a:avLst>
              <a:gd name="adj" fmla="val 15694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857884" y="714356"/>
            <a:ext cx="2357454" cy="5500726"/>
          </a:xfrm>
          <a:prstGeom prst="moon">
            <a:avLst>
              <a:gd name="adj" fmla="val 1496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642910" y="1000108"/>
            <a:ext cx="2071702" cy="4786346"/>
          </a:xfrm>
          <a:prstGeom prst="moon">
            <a:avLst>
              <a:gd name="adj" fmla="val 17576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429388" y="1071546"/>
            <a:ext cx="1785950" cy="4786346"/>
          </a:xfrm>
          <a:prstGeom prst="moon">
            <a:avLst>
              <a:gd name="adj" fmla="val 2062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714348" y="1428736"/>
            <a:ext cx="1500198" cy="3929090"/>
          </a:xfrm>
          <a:prstGeom prst="moon">
            <a:avLst>
              <a:gd name="adj" fmla="val 24687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6929454" y="1500174"/>
            <a:ext cx="1428760" cy="3929090"/>
          </a:xfrm>
          <a:prstGeom prst="moon">
            <a:avLst>
              <a:gd name="adj" fmla="val 2489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642910" y="1857364"/>
            <a:ext cx="1071570" cy="3071834"/>
          </a:xfrm>
          <a:prstGeom prst="moon">
            <a:avLst>
              <a:gd name="adj" fmla="val 28954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429520" y="1857364"/>
            <a:ext cx="1143008" cy="3071834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500034" y="2500306"/>
            <a:ext cx="785818" cy="1857388"/>
          </a:xfrm>
          <a:prstGeom prst="moon">
            <a:avLst>
              <a:gd name="adj" fmla="val 3283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7929586" y="2428868"/>
            <a:ext cx="785818" cy="1857388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8358214" y="2857496"/>
            <a:ext cx="571504" cy="1143008"/>
          </a:xfrm>
          <a:prstGeom prst="moon">
            <a:avLst>
              <a:gd name="adj" fmla="val 43002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214282" y="2857496"/>
            <a:ext cx="571536" cy="1214446"/>
          </a:xfrm>
          <a:prstGeom prst="moon">
            <a:avLst>
              <a:gd name="adj" fmla="val 43499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uadroTexto"/>
          <p:cNvSpPr txBox="1"/>
          <p:nvPr/>
        </p:nvSpPr>
        <p:spPr>
          <a:xfrm>
            <a:off x="1214383" y="357166"/>
            <a:ext cx="792961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_tradnl" sz="8800" dirty="0" smtClean="0">
              <a:ln w="18415" cmpd="sng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C1-Ribbon" pitchFamily="82" charset="0"/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785850" y="-428652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9933"/>
              </a:gs>
              <a:gs pos="50000">
                <a:srgbClr val="743A00">
                  <a:shade val="67500"/>
                  <a:satMod val="115000"/>
                </a:srgbClr>
              </a:gs>
              <a:gs pos="100000">
                <a:srgbClr val="743A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2815_kotek-syjamski-kwiat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17" name="16 Imagen" descr="016973-3d-transparent-glass-icon-symbols-shapes-spir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428604"/>
            <a:ext cx="1362076" cy="1362076"/>
          </a:xfrm>
          <a:prstGeom prst="rect">
            <a:avLst/>
          </a:prstGeom>
        </p:spPr>
      </p:pic>
      <p:pic>
        <p:nvPicPr>
          <p:cNvPr id="18" name="17 Imagen" descr="016973-3d-transparent-glass-icon-symbols-shapes-spir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3306" y="4857760"/>
            <a:ext cx="1362076" cy="1362076"/>
          </a:xfrm>
          <a:prstGeom prst="rect">
            <a:avLst/>
          </a:prstGeom>
        </p:spPr>
      </p:pic>
      <p:pic>
        <p:nvPicPr>
          <p:cNvPr id="19" name="18 Imagen" descr="016973-3d-transparent-glass-icon-symbols-shapes-spir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2643182"/>
            <a:ext cx="1362076" cy="1362076"/>
          </a:xfrm>
          <a:prstGeom prst="rect">
            <a:avLst/>
          </a:prstGeom>
        </p:spPr>
      </p:pic>
      <p:pic>
        <p:nvPicPr>
          <p:cNvPr id="20" name="19 Imagen" descr="016973-3d-transparent-glass-icon-symbols-shapes-spir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2714620"/>
            <a:ext cx="1362076" cy="1362076"/>
          </a:xfrm>
          <a:prstGeom prst="rect">
            <a:avLst/>
          </a:prstGeom>
        </p:spPr>
      </p:pic>
      <p:pic>
        <p:nvPicPr>
          <p:cNvPr id="21" name="20 Imagen" descr="016973-3d-transparent-glass-icon-symbols-shapes-spir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6" y="1285860"/>
            <a:ext cx="1362076" cy="1362076"/>
          </a:xfrm>
          <a:prstGeom prst="rect">
            <a:avLst/>
          </a:prstGeom>
        </p:spPr>
      </p:pic>
      <p:pic>
        <p:nvPicPr>
          <p:cNvPr id="22" name="21 Imagen" descr="016973-3d-transparent-glass-icon-symbols-shapes-spir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1214422"/>
            <a:ext cx="1362076" cy="1362076"/>
          </a:xfrm>
          <a:prstGeom prst="rect">
            <a:avLst/>
          </a:prstGeom>
        </p:spPr>
      </p:pic>
      <p:pic>
        <p:nvPicPr>
          <p:cNvPr id="23" name="22 Imagen" descr="016973-3d-transparent-glass-icon-symbols-shapes-spir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4214818"/>
            <a:ext cx="1362076" cy="1362076"/>
          </a:xfrm>
          <a:prstGeom prst="rect">
            <a:avLst/>
          </a:prstGeom>
        </p:spPr>
      </p:pic>
      <p:pic>
        <p:nvPicPr>
          <p:cNvPr id="24" name="23 Imagen" descr="016973-3d-transparent-glass-icon-symbols-shapes-spir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4286256"/>
            <a:ext cx="1362076" cy="1362076"/>
          </a:xfrm>
          <a:prstGeom prst="rect">
            <a:avLst/>
          </a:prstGeom>
        </p:spPr>
      </p:pic>
      <p:pic>
        <p:nvPicPr>
          <p:cNvPr id="28" name="27 Imagen" descr="016973-3d-transparent-glass-icon-symbols-shapes-spir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2071678"/>
            <a:ext cx="2357454" cy="2357454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4c7b70f21a727a7c794f46ac448ae6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>
            <a:off x="3500430" y="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0800000">
            <a:off x="3500430" y="607220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3500430" y="35716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0800000">
            <a:off x="3500430" y="571501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3500430" y="71435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0800000">
            <a:off x="3571868" y="535782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00430" y="100010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3500430" y="128586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3500430" y="1571612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3571868" y="500063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0800000">
            <a:off x="3500430" y="464344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0800000">
            <a:off x="3571868" y="4357694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0800000">
            <a:off x="3571868" y="4071942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0800000">
            <a:off x="3500430" y="378619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10800000">
            <a:off x="3500430" y="350043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3500430" y="1857364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>
            <a:off x="3428992" y="214311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>
            <a:off x="3500430" y="242886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66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6226_dziewczyna-tulipan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 rot="14564029">
            <a:off x="2934043" y="3576990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2300079">
            <a:off x="2879104" y="216475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4915950">
            <a:off x="3719861" y="393418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2300079">
            <a:off x="3664923" y="1879005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2300079">
            <a:off x="4522181" y="1593252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2300079">
            <a:off x="5236560" y="130750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4915950">
            <a:off x="4362803" y="4219933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4915950">
            <a:off x="5148621" y="4577124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4915950">
            <a:off x="5934440" y="4862875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4915950">
            <a:off x="6720258" y="5220066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4915950">
            <a:off x="7577513" y="550581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5249488">
            <a:off x="8261419" y="590397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2300079">
            <a:off x="6022378" y="102174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2300079">
            <a:off x="6736757" y="735996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2300079">
            <a:off x="7594015" y="450243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2300079">
            <a:off x="8308394" y="16449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13000">
                <a:srgbClr val="FFCC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1785_kobieta-olta-suknia-rumian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7786646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42859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735808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928694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35729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6858016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642945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192882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2357422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285752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328611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592932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5500758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500069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4572128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4857_dwie-kobiety-twarz-usmiech-makijaz-kwiat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5" name="4 Imagen" descr="18096-color-bloom-desig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8096-color-bloom-desig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28663" y="571480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8096-color-bloom-desig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43901" y="0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8096-color-bloom-desig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43901" y="5882904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8096-color-bloom-desig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882904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8096-color-bloom-desig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7224" y="5500702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8096-color-bloom-desig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43834" y="714356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8096-color-bloom-desig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72396" y="5500702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8096-color-bloom-desig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500166" y="114298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8096-color-bloom-desig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143768" y="1285860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18096-color-bloom-desig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500166" y="507207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18096-color-bloom-desig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00892" y="507207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18096-color-bloom-design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71670" y="1714488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18096-color-bloom-design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15140" y="1785926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18096-color-bloom-design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43108" y="4786322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18096-color-bloom-design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500826" y="4643446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18096-color-bloom-design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71736" y="214311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18096-color-bloom-design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286512" y="2214554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18096-color-bloom-design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643174" y="442913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18096-color-bloom-design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072198" y="428625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18096-color-bloom-design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857884" y="264318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18096-color-bloom-design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071802" y="250030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18096-color-bloom-design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071802" y="407194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18096-color-bloom-design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643570" y="392906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-785850" y="-642966"/>
            <a:ext cx="10287072" cy="8501122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C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4201_dziecko-wianek-kwia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980618">
            <a:off x="4778470" y="165642"/>
            <a:ext cx="1390943" cy="1487861"/>
          </a:xfrm>
          <a:prstGeom prst="rect">
            <a:avLst/>
          </a:prstGeom>
        </p:spPr>
      </p:pic>
      <p:pic>
        <p:nvPicPr>
          <p:cNvPr id="8" name="7 Imagen" descr="5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44093" t="19086"/>
          <a:stretch>
            <a:fillRect/>
          </a:stretch>
        </p:blipFill>
        <p:spPr>
          <a:xfrm rot="1092373">
            <a:off x="5555572" y="393475"/>
            <a:ext cx="1385417" cy="1487861"/>
          </a:xfrm>
          <a:prstGeom prst="rect">
            <a:avLst/>
          </a:prstGeom>
        </p:spPr>
      </p:pic>
      <p:pic>
        <p:nvPicPr>
          <p:cNvPr id="9" name="8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376209">
            <a:off x="6164255" y="926573"/>
            <a:ext cx="1390943" cy="1487861"/>
          </a:xfrm>
          <a:prstGeom prst="rect">
            <a:avLst/>
          </a:prstGeom>
        </p:spPr>
      </p:pic>
      <p:pic>
        <p:nvPicPr>
          <p:cNvPr id="10" name="9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2923468">
            <a:off x="6608928" y="1983993"/>
            <a:ext cx="1390943" cy="1487861"/>
          </a:xfrm>
          <a:prstGeom prst="rect">
            <a:avLst/>
          </a:prstGeom>
        </p:spPr>
      </p:pic>
      <p:pic>
        <p:nvPicPr>
          <p:cNvPr id="11" name="10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4449499">
            <a:off x="6568004" y="3271452"/>
            <a:ext cx="1390943" cy="1487861"/>
          </a:xfrm>
          <a:prstGeom prst="rect">
            <a:avLst/>
          </a:prstGeom>
        </p:spPr>
      </p:pic>
      <p:pic>
        <p:nvPicPr>
          <p:cNvPr id="12" name="11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5629041">
            <a:off x="6236746" y="4142905"/>
            <a:ext cx="1390943" cy="1487861"/>
          </a:xfrm>
          <a:prstGeom prst="rect">
            <a:avLst/>
          </a:prstGeom>
        </p:spPr>
      </p:pic>
      <p:pic>
        <p:nvPicPr>
          <p:cNvPr id="13" name="12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6665572">
            <a:off x="5463844" y="4887553"/>
            <a:ext cx="1390943" cy="1487861"/>
          </a:xfrm>
          <a:prstGeom prst="rect">
            <a:avLst/>
          </a:prstGeom>
        </p:spPr>
      </p:pic>
      <p:pic>
        <p:nvPicPr>
          <p:cNvPr id="14" name="13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8238051">
            <a:off x="4457229" y="5313360"/>
            <a:ext cx="1390943" cy="1487861"/>
          </a:xfrm>
          <a:prstGeom prst="rect">
            <a:avLst/>
          </a:prstGeom>
        </p:spPr>
      </p:pic>
      <p:pic>
        <p:nvPicPr>
          <p:cNvPr id="15" name="14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0018384">
            <a:off x="3433793" y="5380906"/>
            <a:ext cx="1390943" cy="1487861"/>
          </a:xfrm>
          <a:prstGeom prst="rect">
            <a:avLst/>
          </a:prstGeom>
        </p:spPr>
      </p:pic>
      <p:pic>
        <p:nvPicPr>
          <p:cNvPr id="16" name="15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1623373">
            <a:off x="2647975" y="5132746"/>
            <a:ext cx="1390943" cy="1487861"/>
          </a:xfrm>
          <a:prstGeom prst="rect">
            <a:avLst/>
          </a:prstGeom>
        </p:spPr>
      </p:pic>
      <p:pic>
        <p:nvPicPr>
          <p:cNvPr id="17" name="16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2143762">
            <a:off x="1927932" y="4465492"/>
            <a:ext cx="1390943" cy="1487861"/>
          </a:xfrm>
          <a:prstGeom prst="rect">
            <a:avLst/>
          </a:prstGeom>
        </p:spPr>
      </p:pic>
      <p:pic>
        <p:nvPicPr>
          <p:cNvPr id="18" name="17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3830082">
            <a:off x="1499304" y="3893988"/>
            <a:ext cx="1390943" cy="1487861"/>
          </a:xfrm>
          <a:prstGeom prst="rect">
            <a:avLst/>
          </a:prstGeom>
        </p:spPr>
      </p:pic>
      <p:pic>
        <p:nvPicPr>
          <p:cNvPr id="19" name="18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4745629">
            <a:off x="1231652" y="3104761"/>
            <a:ext cx="1390943" cy="1487861"/>
          </a:xfrm>
          <a:prstGeom prst="rect">
            <a:avLst/>
          </a:prstGeom>
        </p:spPr>
      </p:pic>
      <p:pic>
        <p:nvPicPr>
          <p:cNvPr id="20" name="19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5688647">
            <a:off x="1216668" y="2166095"/>
            <a:ext cx="1390943" cy="1487861"/>
          </a:xfrm>
          <a:prstGeom prst="rect">
            <a:avLst/>
          </a:prstGeom>
        </p:spPr>
      </p:pic>
      <p:pic>
        <p:nvPicPr>
          <p:cNvPr id="21" name="20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7273802">
            <a:off x="1617177" y="1513496"/>
            <a:ext cx="1390943" cy="1487861"/>
          </a:xfrm>
          <a:prstGeom prst="rect">
            <a:avLst/>
          </a:prstGeom>
        </p:spPr>
      </p:pic>
      <p:pic>
        <p:nvPicPr>
          <p:cNvPr id="22" name="21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8322049">
            <a:off x="1813889" y="770990"/>
            <a:ext cx="1390943" cy="1487861"/>
          </a:xfrm>
          <a:prstGeom prst="rect">
            <a:avLst/>
          </a:prstGeom>
        </p:spPr>
      </p:pic>
      <p:pic>
        <p:nvPicPr>
          <p:cNvPr id="23" name="22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9901661">
            <a:off x="2366500" y="240823"/>
            <a:ext cx="1390943" cy="1487861"/>
          </a:xfrm>
          <a:prstGeom prst="rect">
            <a:avLst/>
          </a:prstGeom>
        </p:spPr>
      </p:pic>
      <p:pic>
        <p:nvPicPr>
          <p:cNvPr id="24" name="23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21116853">
            <a:off x="3169153" y="90086"/>
            <a:ext cx="1390943" cy="1487861"/>
          </a:xfrm>
          <a:prstGeom prst="rect">
            <a:avLst/>
          </a:prstGeom>
        </p:spPr>
      </p:pic>
      <p:pic>
        <p:nvPicPr>
          <p:cNvPr id="25" name="24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20848830">
            <a:off x="3859470" y="-81268"/>
            <a:ext cx="1390943" cy="1487861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>
              <a:latin typeface="Akka" pitchFamily="82" charset="0"/>
            </a:endParaRPr>
          </a:p>
        </p:txBody>
      </p:sp>
      <p:pic>
        <p:nvPicPr>
          <p:cNvPr id="4" name="3 Imagen" descr="185762_piekna-kobieta-storczy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2" cy="6858000"/>
          </a:xfrm>
          <a:prstGeom prst="rect">
            <a:avLst/>
          </a:prstGeom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0" y="0"/>
            <a:ext cx="928662" cy="9286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8215338" y="0"/>
            <a:ext cx="928662" cy="9286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571472" y="71435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7715240" y="785794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1142976" y="1571612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7072330" y="1571612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1714480" y="22859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6429388" y="22859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2285984" y="2928934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3"/>
          <a:srcRect l="17773" t="17773" r="17773" b="17773"/>
          <a:stretch>
            <a:fillRect/>
          </a:stretch>
        </p:blipFill>
        <p:spPr>
          <a:xfrm>
            <a:off x="6072198" y="2857496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2714612" y="357187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5572132" y="350043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3071802" y="41433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5286380" y="41433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3929058" y="63436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4429124" y="63436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3286116" y="471488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4929190" y="478632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3428992" y="528638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3714744" y="578645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4714876" y="535782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7958.png"/>
          <p:cNvPicPr>
            <a:picLocks noChangeAspect="1"/>
          </p:cNvPicPr>
          <p:nvPr/>
        </p:nvPicPr>
        <p:blipFill>
          <a:blip r:embed="rId4" cstate="print"/>
          <a:srcRect l="17773" t="17773" r="17773" b="17773"/>
          <a:stretch>
            <a:fillRect/>
          </a:stretch>
        </p:blipFill>
        <p:spPr>
          <a:xfrm>
            <a:off x="4572000" y="585789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6" name="35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6800">
                  <a:shade val="30000"/>
                  <a:satMod val="115000"/>
                </a:srgbClr>
              </a:gs>
              <a:gs pos="50000">
                <a:srgbClr val="006800">
                  <a:shade val="67500"/>
                  <a:satMod val="115000"/>
                </a:srgbClr>
              </a:gs>
              <a:gs pos="100000">
                <a:srgbClr val="0068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0039_dziewczyna-okulary-roze-ogro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35716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35716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85725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85725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121442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121442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171448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171448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207165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207165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257176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257176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292893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292893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342902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342902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378619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378619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428625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428625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46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464342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8" name="47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464342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9" name="48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514351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0" name="49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514351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1" name="50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550067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2" name="51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550067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3" name="52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600076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4" name="53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600076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5" name="54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928794" y="635793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6" name="55 Imagen" descr="crbst_curva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flipH="1">
            <a:off x="4572000" y="635793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57" name="56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3000"/>
                            </p:stCondLst>
                            <p:childTnLst>
                              <p:par>
                                <p:cTn id="26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170A20"/>
              </a:gs>
              <a:gs pos="50000">
                <a:srgbClr val="512373">
                  <a:shade val="67500"/>
                  <a:satMod val="115000"/>
                </a:srgbClr>
              </a:gs>
              <a:gs pos="100000">
                <a:srgbClr val="51237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7966_kwiaciarnia-rower-kwiaty-surfin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1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1142976" y="0"/>
            <a:ext cx="6858000" cy="6858000"/>
          </a:xfrm>
          <a:prstGeom prst="diamond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571604" y="500042"/>
            <a:ext cx="6000792" cy="5857916"/>
          </a:xfrm>
          <a:prstGeom prst="diamond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000232" y="1000108"/>
            <a:ext cx="5143536" cy="4857784"/>
          </a:xfrm>
          <a:prstGeom prst="diamond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500298" y="1500174"/>
            <a:ext cx="4214842" cy="3857652"/>
          </a:xfrm>
          <a:prstGeom prst="diamond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928926" y="1857364"/>
            <a:ext cx="3357586" cy="3071834"/>
          </a:xfrm>
          <a:prstGeom prst="diamond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428992" y="2285992"/>
            <a:ext cx="2428892" cy="2214578"/>
          </a:xfrm>
          <a:prstGeom prst="diamond">
            <a:avLst/>
          </a:prstGeom>
          <a:blipFill dpi="0" rotWithShape="1"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0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3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2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8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3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8137_brunetka-powo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4572000" y="0"/>
            <a:ext cx="3214710" cy="6858000"/>
          </a:xfrm>
          <a:prstGeom prst="moon">
            <a:avLst>
              <a:gd name="adj" fmla="val 1365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1142976" y="0"/>
            <a:ext cx="3429024" cy="6858000"/>
          </a:xfrm>
          <a:prstGeom prst="moon">
            <a:avLst>
              <a:gd name="adj" fmla="val 12079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928662" y="285728"/>
            <a:ext cx="3000396" cy="6286520"/>
          </a:xfrm>
          <a:prstGeom prst="moon">
            <a:avLst>
              <a:gd name="adj" fmla="val 1392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214942" y="285728"/>
            <a:ext cx="3000396" cy="6357982"/>
          </a:xfrm>
          <a:prstGeom prst="moon">
            <a:avLst>
              <a:gd name="adj" fmla="val 12905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857224" y="714356"/>
            <a:ext cx="2428892" cy="5500726"/>
          </a:xfrm>
          <a:prstGeom prst="moon">
            <a:avLst>
              <a:gd name="adj" fmla="val 15694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857884" y="714356"/>
            <a:ext cx="2357454" cy="5500726"/>
          </a:xfrm>
          <a:prstGeom prst="moon">
            <a:avLst>
              <a:gd name="adj" fmla="val 14966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642910" y="1000108"/>
            <a:ext cx="2071702" cy="4786346"/>
          </a:xfrm>
          <a:prstGeom prst="moon">
            <a:avLst>
              <a:gd name="adj" fmla="val 17576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429388" y="1071546"/>
            <a:ext cx="1785950" cy="4786346"/>
          </a:xfrm>
          <a:prstGeom prst="moon">
            <a:avLst>
              <a:gd name="adj" fmla="val 20623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714348" y="1428736"/>
            <a:ext cx="1500198" cy="3929090"/>
          </a:xfrm>
          <a:prstGeom prst="moon">
            <a:avLst>
              <a:gd name="adj" fmla="val 24687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6929454" y="1500174"/>
            <a:ext cx="1428760" cy="3929090"/>
          </a:xfrm>
          <a:prstGeom prst="moon">
            <a:avLst>
              <a:gd name="adj" fmla="val 2489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642910" y="1857364"/>
            <a:ext cx="1071570" cy="3071834"/>
          </a:xfrm>
          <a:prstGeom prst="moon">
            <a:avLst>
              <a:gd name="adj" fmla="val 28954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429520" y="1857364"/>
            <a:ext cx="1143008" cy="3071834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500034" y="2500306"/>
            <a:ext cx="785818" cy="1857388"/>
          </a:xfrm>
          <a:prstGeom prst="moon">
            <a:avLst>
              <a:gd name="adj" fmla="val 32833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7929586" y="2428868"/>
            <a:ext cx="785818" cy="1857388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8358214" y="2857496"/>
            <a:ext cx="571504" cy="1143008"/>
          </a:xfrm>
          <a:prstGeom prst="moon">
            <a:avLst>
              <a:gd name="adj" fmla="val 43002"/>
            </a:avLst>
          </a:prstGeom>
          <a:blipFill dpi="0" rotWithShape="1">
            <a:blip r:embed="rId4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214282" y="2857496"/>
            <a:ext cx="571536" cy="1214446"/>
          </a:xfrm>
          <a:prstGeom prst="moon">
            <a:avLst>
              <a:gd name="adj" fmla="val 43499"/>
            </a:avLst>
          </a:prstGeom>
          <a:blipFill dpi="0" rotWithShape="1">
            <a:blip r:embed="rId5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7565_blondynka-wianek-kwiatowy-a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3929058" y="428604"/>
            <a:ext cx="1362076" cy="1362076"/>
          </a:xfrm>
          <a:prstGeom prst="rect">
            <a:avLst/>
          </a:prstGeom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3643306" y="4857760"/>
            <a:ext cx="1362076" cy="1362076"/>
          </a:xfrm>
          <a:prstGeom prst="rect">
            <a:avLst/>
          </a:prstGeom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6072198" y="2643182"/>
            <a:ext cx="1362076" cy="1362076"/>
          </a:xfrm>
          <a:prstGeom prst="rect">
            <a:avLst/>
          </a:prstGeom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1714480" y="2714620"/>
            <a:ext cx="1362076" cy="1362076"/>
          </a:xfrm>
          <a:prstGeom prst="rect">
            <a:avLst/>
          </a:prstGeom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5429256" y="1285860"/>
            <a:ext cx="1362076" cy="1362076"/>
          </a:xfrm>
          <a:prstGeom prst="rect">
            <a:avLst/>
          </a:prstGeom>
        </p:spPr>
      </p:pic>
      <p:pic>
        <p:nvPicPr>
          <p:cNvPr id="10" name="9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2285984" y="1214422"/>
            <a:ext cx="1362076" cy="1362076"/>
          </a:xfrm>
          <a:prstGeom prst="rect">
            <a:avLst/>
          </a:prstGeom>
        </p:spPr>
      </p:pic>
      <p:pic>
        <p:nvPicPr>
          <p:cNvPr id="11" name="10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2214546" y="4214818"/>
            <a:ext cx="1362076" cy="1362076"/>
          </a:xfrm>
          <a:prstGeom prst="rect">
            <a:avLst/>
          </a:prstGeom>
        </p:spPr>
      </p:pic>
      <p:pic>
        <p:nvPicPr>
          <p:cNvPr id="12" name="11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5286380" y="4286256"/>
            <a:ext cx="1362076" cy="1362076"/>
          </a:xfrm>
          <a:prstGeom prst="rect">
            <a:avLst/>
          </a:prstGeom>
        </p:spPr>
      </p:pic>
      <p:pic>
        <p:nvPicPr>
          <p:cNvPr id="14" name="13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lum bright="-40000"/>
          </a:blip>
          <a:stretch>
            <a:fillRect/>
          </a:stretch>
        </p:blipFill>
        <p:spPr>
          <a:xfrm>
            <a:off x="3428992" y="2214554"/>
            <a:ext cx="2428892" cy="2428892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1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7382_mala-dziewczynka-aka-polne-kwia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29" y="0"/>
            <a:ext cx="9152929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>
            <a:off x="3500430" y="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0800000">
            <a:off x="3500430" y="607220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3500430" y="35716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0800000">
            <a:off x="3500430" y="571501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3500430" y="71435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0800000">
            <a:off x="3571868" y="535782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00430" y="100010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3500430" y="128586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3500430" y="1571612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3571868" y="500063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0800000">
            <a:off x="3500430" y="464344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0800000">
            <a:off x="3571868" y="4357694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0800000">
            <a:off x="3571868" y="4071942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0800000">
            <a:off x="3500430" y="378619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10800000">
            <a:off x="3500430" y="350043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3500430" y="1857364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>
            <a:off x="3428992" y="214311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>
            <a:off x="3500430" y="242886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8092_czarno-bialy-piesek-bukiet-kwiat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4564029">
            <a:off x="3352408" y="3576990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2300079">
            <a:off x="3214645" y="195041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4915950">
            <a:off x="4138226" y="393418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2300079">
            <a:off x="4000464" y="1664665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2300079">
            <a:off x="4857722" y="1378912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2300079">
            <a:off x="5572101" y="109316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4915950">
            <a:off x="4781168" y="4219933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4915950">
            <a:off x="5566986" y="4577124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4915950">
            <a:off x="6352805" y="4862875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4915950">
            <a:off x="7138623" y="5220066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4915950">
            <a:off x="7995878" y="550581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5249488">
            <a:off x="8679784" y="590397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2300079">
            <a:off x="6357919" y="80740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2300079">
            <a:off x="7072298" y="521656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2300079">
            <a:off x="7929556" y="235903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2300079">
            <a:off x="8643935" y="-49849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714412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1874_pudelek-szczeniaczek-aka-biale-kwiatusz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786646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42859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735808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928694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35729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6858016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642945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92882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2357422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285752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328611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592932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5500758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500069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72128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1440_dziecko-chlopczyk-tulipany-konewka-mg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0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928663" y="571480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143901" y="0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143901" y="5882904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5882904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57224" y="5500702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643834" y="714356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572396" y="5500702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500166" y="114298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143768" y="1285860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500166" y="507207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000892" y="507207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071670" y="1714488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715140" y="1785926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143108" y="4786322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500826" y="4643446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571736" y="214311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286512" y="2214554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643174" y="442913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072198" y="428625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857884" y="264318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250030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407194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643570" y="392906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0" name="29 Rectángulo"/>
          <p:cNvSpPr/>
          <p:nvPr/>
        </p:nvSpPr>
        <p:spPr>
          <a:xfrm>
            <a:off x="-785850" y="-642966"/>
            <a:ext cx="10287072" cy="835824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7F9A1"/>
              </a:gs>
              <a:gs pos="50000">
                <a:srgbClr val="B8B400">
                  <a:shade val="67500"/>
                  <a:satMod val="115000"/>
                </a:srgbClr>
              </a:gs>
              <a:gs pos="100000">
                <a:srgbClr val="B8B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2668_kobieta-blondynka-pole-sloneczniki-parasol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980618">
            <a:off x="4778470" y="165642"/>
            <a:ext cx="1390943" cy="1487861"/>
          </a:xfrm>
          <a:prstGeom prst="rect">
            <a:avLst/>
          </a:prstGeom>
        </p:spPr>
      </p:pic>
      <p:pic>
        <p:nvPicPr>
          <p:cNvPr id="6" name="5 Imagen" descr="5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44093" t="19086"/>
          <a:stretch>
            <a:fillRect/>
          </a:stretch>
        </p:blipFill>
        <p:spPr>
          <a:xfrm rot="1092373">
            <a:off x="5555572" y="393475"/>
            <a:ext cx="1385417" cy="1487861"/>
          </a:xfrm>
          <a:prstGeom prst="rect">
            <a:avLst/>
          </a:prstGeom>
        </p:spPr>
      </p:pic>
      <p:pic>
        <p:nvPicPr>
          <p:cNvPr id="7" name="6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376209">
            <a:off x="6164255" y="926573"/>
            <a:ext cx="1390943" cy="1487861"/>
          </a:xfrm>
          <a:prstGeom prst="rect">
            <a:avLst/>
          </a:prstGeom>
        </p:spPr>
      </p:pic>
      <p:pic>
        <p:nvPicPr>
          <p:cNvPr id="8" name="7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2923468">
            <a:off x="6608928" y="1983993"/>
            <a:ext cx="1390943" cy="1487861"/>
          </a:xfrm>
          <a:prstGeom prst="rect">
            <a:avLst/>
          </a:prstGeom>
        </p:spPr>
      </p:pic>
      <p:pic>
        <p:nvPicPr>
          <p:cNvPr id="9" name="8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4449499">
            <a:off x="6568004" y="3271452"/>
            <a:ext cx="1390943" cy="1487861"/>
          </a:xfrm>
          <a:prstGeom prst="rect">
            <a:avLst/>
          </a:prstGeom>
        </p:spPr>
      </p:pic>
      <p:pic>
        <p:nvPicPr>
          <p:cNvPr id="10" name="9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5629041">
            <a:off x="6236746" y="4142905"/>
            <a:ext cx="1390943" cy="1487861"/>
          </a:xfrm>
          <a:prstGeom prst="rect">
            <a:avLst/>
          </a:prstGeom>
        </p:spPr>
      </p:pic>
      <p:pic>
        <p:nvPicPr>
          <p:cNvPr id="11" name="10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6665572">
            <a:off x="5463844" y="4887553"/>
            <a:ext cx="1390943" cy="1487861"/>
          </a:xfrm>
          <a:prstGeom prst="rect">
            <a:avLst/>
          </a:prstGeom>
        </p:spPr>
      </p:pic>
      <p:pic>
        <p:nvPicPr>
          <p:cNvPr id="12" name="11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8238051">
            <a:off x="4457229" y="5313360"/>
            <a:ext cx="1390943" cy="1487861"/>
          </a:xfrm>
          <a:prstGeom prst="rect">
            <a:avLst/>
          </a:prstGeom>
        </p:spPr>
      </p:pic>
      <p:pic>
        <p:nvPicPr>
          <p:cNvPr id="13" name="12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0018384">
            <a:off x="3433793" y="5380906"/>
            <a:ext cx="1390943" cy="1487861"/>
          </a:xfrm>
          <a:prstGeom prst="rect">
            <a:avLst/>
          </a:prstGeom>
        </p:spPr>
      </p:pic>
      <p:pic>
        <p:nvPicPr>
          <p:cNvPr id="14" name="13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1623373">
            <a:off x="2647975" y="5132746"/>
            <a:ext cx="1390943" cy="1487861"/>
          </a:xfrm>
          <a:prstGeom prst="rect">
            <a:avLst/>
          </a:prstGeom>
        </p:spPr>
      </p:pic>
      <p:pic>
        <p:nvPicPr>
          <p:cNvPr id="15" name="14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2143762">
            <a:off x="1927932" y="4465492"/>
            <a:ext cx="1390943" cy="1487861"/>
          </a:xfrm>
          <a:prstGeom prst="rect">
            <a:avLst/>
          </a:prstGeom>
        </p:spPr>
      </p:pic>
      <p:pic>
        <p:nvPicPr>
          <p:cNvPr id="16" name="15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3830082">
            <a:off x="1499304" y="3893988"/>
            <a:ext cx="1390943" cy="1487861"/>
          </a:xfrm>
          <a:prstGeom prst="rect">
            <a:avLst/>
          </a:prstGeom>
        </p:spPr>
      </p:pic>
      <p:pic>
        <p:nvPicPr>
          <p:cNvPr id="17" name="16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4745629">
            <a:off x="1231652" y="3104761"/>
            <a:ext cx="1390943" cy="1487861"/>
          </a:xfrm>
          <a:prstGeom prst="rect">
            <a:avLst/>
          </a:prstGeom>
        </p:spPr>
      </p:pic>
      <p:pic>
        <p:nvPicPr>
          <p:cNvPr id="18" name="17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5688647">
            <a:off x="1216668" y="2166095"/>
            <a:ext cx="1390943" cy="1487861"/>
          </a:xfrm>
          <a:prstGeom prst="rect">
            <a:avLst/>
          </a:prstGeom>
        </p:spPr>
      </p:pic>
      <p:pic>
        <p:nvPicPr>
          <p:cNvPr id="19" name="18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7273802">
            <a:off x="1617177" y="1513496"/>
            <a:ext cx="1390943" cy="1487861"/>
          </a:xfrm>
          <a:prstGeom prst="rect">
            <a:avLst/>
          </a:prstGeom>
        </p:spPr>
      </p:pic>
      <p:pic>
        <p:nvPicPr>
          <p:cNvPr id="20" name="19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8322049">
            <a:off x="1813889" y="770990"/>
            <a:ext cx="1390943" cy="1487861"/>
          </a:xfrm>
          <a:prstGeom prst="rect">
            <a:avLst/>
          </a:prstGeom>
        </p:spPr>
      </p:pic>
      <p:pic>
        <p:nvPicPr>
          <p:cNvPr id="21" name="20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19901661">
            <a:off x="2366500" y="240823"/>
            <a:ext cx="1390943" cy="1487861"/>
          </a:xfrm>
          <a:prstGeom prst="rect">
            <a:avLst/>
          </a:prstGeom>
        </p:spPr>
      </p:pic>
      <p:pic>
        <p:nvPicPr>
          <p:cNvPr id="22" name="21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21116853">
            <a:off x="3169153" y="90086"/>
            <a:ext cx="1390943" cy="1487861"/>
          </a:xfrm>
          <a:prstGeom prst="rect">
            <a:avLst/>
          </a:prstGeom>
        </p:spPr>
      </p:pic>
      <p:pic>
        <p:nvPicPr>
          <p:cNvPr id="23" name="22 Imagen" descr="5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44093" t="19086"/>
          <a:stretch>
            <a:fillRect/>
          </a:stretch>
        </p:blipFill>
        <p:spPr>
          <a:xfrm rot="20848830">
            <a:off x="3859470" y="-81268"/>
            <a:ext cx="1390943" cy="1487861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2138_kobieta-pole-bukiet-ma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0" y="0"/>
            <a:ext cx="928662" cy="9286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8215338" y="0"/>
            <a:ext cx="928662" cy="9286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71472" y="71435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7715240" y="785794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142976" y="1571612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7072330" y="1571612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714480" y="22859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429388" y="22859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285984" y="2928934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072198" y="2857496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714612" y="357187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572132" y="350043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071802" y="41433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286380" y="41433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929058" y="63436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429124" y="63436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286116" y="471488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929190" y="478632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428992" y="528638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714744" y="578645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714876" y="535782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572000" y="585789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8" name="27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E550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3798_kwiaty-hortens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142976" y="0"/>
            <a:ext cx="6858000" cy="68580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571604" y="500042"/>
            <a:ext cx="6000792" cy="5857916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000232" y="1000108"/>
            <a:ext cx="5143536" cy="485778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500298" y="1500174"/>
            <a:ext cx="4214842" cy="3857652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928926" y="1857364"/>
            <a:ext cx="3357586" cy="30718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428992" y="2285992"/>
            <a:ext cx="2428892" cy="2214578"/>
          </a:xfrm>
          <a:prstGeom prst="diamond">
            <a:avLst/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3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3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93B1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2292_kobieta-aka-kwiaty-ma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35716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35716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85725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85725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121442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121442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171448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171448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207165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207165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257176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257176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292893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292893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342902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342902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378619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378619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428625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428625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464342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464342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514351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514351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550067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550067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600076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600076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928794" y="635793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635793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7" name="36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3000"/>
                            </p:stCondLst>
                            <p:childTnLst>
                              <p:par>
                                <p:cTn id="26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4144_dziewczyna-bukiecik-pole-lawendow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4572000" y="0"/>
            <a:ext cx="3214710" cy="6858000"/>
          </a:xfrm>
          <a:prstGeom prst="moon">
            <a:avLst>
              <a:gd name="adj" fmla="val 1365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1142976" y="0"/>
            <a:ext cx="3429024" cy="6858000"/>
          </a:xfrm>
          <a:prstGeom prst="moon">
            <a:avLst>
              <a:gd name="adj" fmla="val 12079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928662" y="285728"/>
            <a:ext cx="3000396" cy="6286520"/>
          </a:xfrm>
          <a:prstGeom prst="moon">
            <a:avLst>
              <a:gd name="adj" fmla="val 1392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214942" y="285728"/>
            <a:ext cx="3000396" cy="6357982"/>
          </a:xfrm>
          <a:prstGeom prst="moon">
            <a:avLst>
              <a:gd name="adj" fmla="val 12905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857224" y="714356"/>
            <a:ext cx="2428892" cy="5500726"/>
          </a:xfrm>
          <a:prstGeom prst="moon">
            <a:avLst>
              <a:gd name="adj" fmla="val 15694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857884" y="714356"/>
            <a:ext cx="2357454" cy="5500726"/>
          </a:xfrm>
          <a:prstGeom prst="moon">
            <a:avLst>
              <a:gd name="adj" fmla="val 14966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642910" y="1000108"/>
            <a:ext cx="2071702" cy="4786346"/>
          </a:xfrm>
          <a:prstGeom prst="moon">
            <a:avLst>
              <a:gd name="adj" fmla="val 17576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429388" y="1071546"/>
            <a:ext cx="1785950" cy="4786346"/>
          </a:xfrm>
          <a:prstGeom prst="moon">
            <a:avLst>
              <a:gd name="adj" fmla="val 20623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714348" y="1428736"/>
            <a:ext cx="1500198" cy="3929090"/>
          </a:xfrm>
          <a:prstGeom prst="moon">
            <a:avLst>
              <a:gd name="adj" fmla="val 24687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6929454" y="1500174"/>
            <a:ext cx="1428760" cy="3929090"/>
          </a:xfrm>
          <a:prstGeom prst="moon">
            <a:avLst>
              <a:gd name="adj" fmla="val 2489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642910" y="1857364"/>
            <a:ext cx="1071570" cy="3071834"/>
          </a:xfrm>
          <a:prstGeom prst="moon">
            <a:avLst>
              <a:gd name="adj" fmla="val 28954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429520" y="1857364"/>
            <a:ext cx="1143008" cy="3071834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500034" y="2500306"/>
            <a:ext cx="785818" cy="1857388"/>
          </a:xfrm>
          <a:prstGeom prst="moon">
            <a:avLst>
              <a:gd name="adj" fmla="val 32833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7929586" y="2428868"/>
            <a:ext cx="785818" cy="1857388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8358214" y="2857496"/>
            <a:ext cx="571504" cy="1143008"/>
          </a:xfrm>
          <a:prstGeom prst="moon">
            <a:avLst>
              <a:gd name="adj" fmla="val 43002"/>
            </a:avLst>
          </a:prstGeom>
          <a:blipFill dpi="0" rotWithShape="1">
            <a:blip r:embed="rId4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214282" y="2857496"/>
            <a:ext cx="571536" cy="1214446"/>
          </a:xfrm>
          <a:prstGeom prst="moon">
            <a:avLst>
              <a:gd name="adj" fmla="val 43499"/>
            </a:avLst>
          </a:prstGeom>
          <a:blipFill dpi="0" rotWithShape="1">
            <a:blip r:embed="rId5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81F945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4907_ogrod-bratki-parasolka-traw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3857620" y="500042"/>
            <a:ext cx="1362076" cy="1362076"/>
          </a:xfrm>
          <a:prstGeom prst="rect">
            <a:avLst/>
          </a:prstGeom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3571868" y="4929198"/>
            <a:ext cx="1362076" cy="1362076"/>
          </a:xfrm>
          <a:prstGeom prst="rect">
            <a:avLst/>
          </a:prstGeom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6000760" y="2714620"/>
            <a:ext cx="1362076" cy="1362076"/>
          </a:xfrm>
          <a:prstGeom prst="rect">
            <a:avLst/>
          </a:prstGeom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643042" y="2786058"/>
            <a:ext cx="1362076" cy="1362076"/>
          </a:xfrm>
          <a:prstGeom prst="rect">
            <a:avLst/>
          </a:prstGeom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5357818" y="1357298"/>
            <a:ext cx="1362076" cy="1362076"/>
          </a:xfrm>
          <a:prstGeom prst="rect">
            <a:avLst/>
          </a:prstGeom>
        </p:spPr>
      </p:pic>
      <p:pic>
        <p:nvPicPr>
          <p:cNvPr id="10" name="9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2214546" y="1285860"/>
            <a:ext cx="1362076" cy="1362076"/>
          </a:xfrm>
          <a:prstGeom prst="rect">
            <a:avLst/>
          </a:prstGeom>
        </p:spPr>
      </p:pic>
      <p:pic>
        <p:nvPicPr>
          <p:cNvPr id="11" name="10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2143108" y="4286256"/>
            <a:ext cx="1362076" cy="1362076"/>
          </a:xfrm>
          <a:prstGeom prst="rect">
            <a:avLst/>
          </a:prstGeom>
        </p:spPr>
      </p:pic>
      <p:pic>
        <p:nvPicPr>
          <p:cNvPr id="12" name="11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5214942" y="4357694"/>
            <a:ext cx="1362076" cy="1362076"/>
          </a:xfrm>
          <a:prstGeom prst="rect">
            <a:avLst/>
          </a:prstGeom>
        </p:spPr>
      </p:pic>
      <p:pic>
        <p:nvPicPr>
          <p:cNvPr id="13" name="12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3357554" y="2143116"/>
            <a:ext cx="2357454" cy="2357454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3502_piekna-dziewczyna-wianek-z-makow-aka-traw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>
            <a:off x="3500430" y="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0800000">
            <a:off x="3500430" y="607220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3500430" y="35716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0800000">
            <a:off x="3500430" y="571501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3500430" y="71435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0800000">
            <a:off x="3571868" y="535782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00430" y="100010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3500430" y="128586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3500430" y="1571612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3571868" y="500063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0800000">
            <a:off x="3500430" y="464344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0800000">
            <a:off x="3571868" y="4357694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0800000">
            <a:off x="3571868" y="4071942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0800000">
            <a:off x="3500430" y="378619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10800000">
            <a:off x="3500430" y="350043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3500430" y="1857364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>
            <a:off x="3428992" y="214311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>
            <a:off x="3500430" y="242886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EAADF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5109_piace-dziecko-kwia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4564029">
            <a:off x="2934043" y="3576990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EEAAD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2300079">
            <a:off x="2879104" y="216475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EEAAD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4915950">
            <a:off x="3719861" y="393418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EEAAD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2300079">
            <a:off x="3664923" y="1879005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EEAAD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2300079">
            <a:off x="4522181" y="1593252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EEAAD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2300079">
            <a:off x="5236560" y="130750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EEAAD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4915950">
            <a:off x="4362803" y="4219933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EEAAD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4915950">
            <a:off x="5148621" y="4577124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EEAAD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4915950">
            <a:off x="5934440" y="4862875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EEAAD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4915950">
            <a:off x="6720258" y="5220066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EEAAD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4915950">
            <a:off x="7577513" y="550581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EEAAD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5249488">
            <a:off x="8261419" y="590397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EEAAD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2300079">
            <a:off x="6022378" y="102174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EEAAD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2300079">
            <a:off x="6736757" y="735996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EEAAD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2300079">
            <a:off x="7594015" y="450243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EEAAD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2300079">
            <a:off x="8308394" y="16449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EEAAD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38649">
                  <a:shade val="30000"/>
                  <a:satMod val="115000"/>
                </a:srgbClr>
              </a:gs>
              <a:gs pos="50000">
                <a:srgbClr val="C38649">
                  <a:shade val="67500"/>
                  <a:satMod val="115000"/>
                </a:srgbClr>
              </a:gs>
              <a:gs pos="100000">
                <a:srgbClr val="C3864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4537_kobieta-biala-sukienka-aka-bukiet-wianek-kwia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786646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42859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735808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928694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35729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6858016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642945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92882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2357422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285752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328611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592932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5500758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500069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72128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3FB206">
                  <a:shade val="67500"/>
                  <a:satMod val="115000"/>
                </a:srgbClr>
              </a:gs>
              <a:gs pos="100000">
                <a:srgbClr val="3FB20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5318_kobieta-makijaz-kwia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928663" y="571480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143901" y="0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143901" y="5882904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5882904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7224" y="5500702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714356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72396" y="5500702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114298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768" y="1285860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507207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000892" y="507207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71670" y="1714488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15140" y="1785926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4786322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00826" y="4643446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214311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86512" y="2214554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442913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72198" y="428625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857884" y="264318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250030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407194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392906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0" name="29 Rectángulo"/>
          <p:cNvSpPr/>
          <p:nvPr/>
        </p:nvSpPr>
        <p:spPr>
          <a:xfrm>
            <a:off x="-785850" y="-642966"/>
            <a:ext cx="10287072" cy="8429684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5299_kobieta-spojrzenie-pole-kwiaty-buki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980618">
            <a:off x="4778470" y="165642"/>
            <a:ext cx="1390943" cy="1487861"/>
          </a:xfrm>
          <a:prstGeom prst="rect">
            <a:avLst/>
          </a:prstGeom>
        </p:spPr>
      </p:pic>
      <p:pic>
        <p:nvPicPr>
          <p:cNvPr id="6" name="5 Imagen" descr="5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092373">
            <a:off x="5555572" y="393475"/>
            <a:ext cx="1385417" cy="1487861"/>
          </a:xfrm>
          <a:prstGeom prst="rect">
            <a:avLst/>
          </a:prstGeom>
        </p:spPr>
      </p:pic>
      <p:pic>
        <p:nvPicPr>
          <p:cNvPr id="7" name="6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376209">
            <a:off x="6164255" y="926573"/>
            <a:ext cx="1390943" cy="1487861"/>
          </a:xfrm>
          <a:prstGeom prst="rect">
            <a:avLst/>
          </a:prstGeom>
        </p:spPr>
      </p:pic>
      <p:pic>
        <p:nvPicPr>
          <p:cNvPr id="8" name="7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2923468">
            <a:off x="6608928" y="1983993"/>
            <a:ext cx="1390943" cy="1487861"/>
          </a:xfrm>
          <a:prstGeom prst="rect">
            <a:avLst/>
          </a:prstGeom>
        </p:spPr>
      </p:pic>
      <p:pic>
        <p:nvPicPr>
          <p:cNvPr id="9" name="8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4449499">
            <a:off x="6568004" y="3271452"/>
            <a:ext cx="1390943" cy="1487861"/>
          </a:xfrm>
          <a:prstGeom prst="rect">
            <a:avLst/>
          </a:prstGeom>
        </p:spPr>
      </p:pic>
      <p:pic>
        <p:nvPicPr>
          <p:cNvPr id="10" name="9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5629041">
            <a:off x="6236746" y="4142905"/>
            <a:ext cx="1390943" cy="1487861"/>
          </a:xfrm>
          <a:prstGeom prst="rect">
            <a:avLst/>
          </a:prstGeom>
        </p:spPr>
      </p:pic>
      <p:pic>
        <p:nvPicPr>
          <p:cNvPr id="11" name="10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6665572">
            <a:off x="5463844" y="4887553"/>
            <a:ext cx="1390943" cy="1487861"/>
          </a:xfrm>
          <a:prstGeom prst="rect">
            <a:avLst/>
          </a:prstGeom>
        </p:spPr>
      </p:pic>
      <p:pic>
        <p:nvPicPr>
          <p:cNvPr id="12" name="11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8238051">
            <a:off x="4457229" y="5313360"/>
            <a:ext cx="1390943" cy="1487861"/>
          </a:xfrm>
          <a:prstGeom prst="rect">
            <a:avLst/>
          </a:prstGeom>
        </p:spPr>
      </p:pic>
      <p:pic>
        <p:nvPicPr>
          <p:cNvPr id="13" name="12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0018384">
            <a:off x="3433793" y="5380906"/>
            <a:ext cx="1390943" cy="1487861"/>
          </a:xfrm>
          <a:prstGeom prst="rect">
            <a:avLst/>
          </a:prstGeom>
        </p:spPr>
      </p:pic>
      <p:pic>
        <p:nvPicPr>
          <p:cNvPr id="14" name="13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1623373">
            <a:off x="2647975" y="5132746"/>
            <a:ext cx="1390943" cy="1487861"/>
          </a:xfrm>
          <a:prstGeom prst="rect">
            <a:avLst/>
          </a:prstGeom>
        </p:spPr>
      </p:pic>
      <p:pic>
        <p:nvPicPr>
          <p:cNvPr id="15" name="14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2143762">
            <a:off x="1927932" y="4465492"/>
            <a:ext cx="1390943" cy="1487861"/>
          </a:xfrm>
          <a:prstGeom prst="rect">
            <a:avLst/>
          </a:prstGeom>
        </p:spPr>
      </p:pic>
      <p:pic>
        <p:nvPicPr>
          <p:cNvPr id="16" name="15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3830082">
            <a:off x="1499304" y="3893988"/>
            <a:ext cx="1390943" cy="1487861"/>
          </a:xfrm>
          <a:prstGeom prst="rect">
            <a:avLst/>
          </a:prstGeom>
        </p:spPr>
      </p:pic>
      <p:pic>
        <p:nvPicPr>
          <p:cNvPr id="17" name="16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4745629">
            <a:off x="1231652" y="3104761"/>
            <a:ext cx="1390943" cy="1487861"/>
          </a:xfrm>
          <a:prstGeom prst="rect">
            <a:avLst/>
          </a:prstGeom>
        </p:spPr>
      </p:pic>
      <p:pic>
        <p:nvPicPr>
          <p:cNvPr id="18" name="17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5688647">
            <a:off x="1216668" y="2166095"/>
            <a:ext cx="1390943" cy="1487861"/>
          </a:xfrm>
          <a:prstGeom prst="rect">
            <a:avLst/>
          </a:prstGeom>
        </p:spPr>
      </p:pic>
      <p:pic>
        <p:nvPicPr>
          <p:cNvPr id="19" name="18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7273802">
            <a:off x="1617177" y="1513496"/>
            <a:ext cx="1390943" cy="1487861"/>
          </a:xfrm>
          <a:prstGeom prst="rect">
            <a:avLst/>
          </a:prstGeom>
        </p:spPr>
      </p:pic>
      <p:pic>
        <p:nvPicPr>
          <p:cNvPr id="20" name="19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8322049">
            <a:off x="1813889" y="770990"/>
            <a:ext cx="1390943" cy="1487861"/>
          </a:xfrm>
          <a:prstGeom prst="rect">
            <a:avLst/>
          </a:prstGeom>
        </p:spPr>
      </p:pic>
      <p:pic>
        <p:nvPicPr>
          <p:cNvPr id="21" name="20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9901661">
            <a:off x="2366500" y="240823"/>
            <a:ext cx="1390943" cy="1487861"/>
          </a:xfrm>
          <a:prstGeom prst="rect">
            <a:avLst/>
          </a:prstGeom>
        </p:spPr>
      </p:pic>
      <p:pic>
        <p:nvPicPr>
          <p:cNvPr id="22" name="21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21116853">
            <a:off x="3169153" y="90086"/>
            <a:ext cx="1390943" cy="1487861"/>
          </a:xfrm>
          <a:prstGeom prst="rect">
            <a:avLst/>
          </a:prstGeom>
        </p:spPr>
      </p:pic>
      <p:pic>
        <p:nvPicPr>
          <p:cNvPr id="23" name="22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20848830">
            <a:off x="3859470" y="-81268"/>
            <a:ext cx="1390943" cy="1487861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0"/>
                            </p:stCondLst>
                            <p:childTnLst>
                              <p:par>
                                <p:cTn id="16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3FB206">
                  <a:shade val="67500"/>
                  <a:satMod val="115000"/>
                </a:srgbClr>
              </a:gs>
              <a:gs pos="100000">
                <a:srgbClr val="3FB206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5305_dziewczynka-bukiecik-polnych-kwiatow-a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0" y="0"/>
            <a:ext cx="928662" cy="9286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8215338" y="0"/>
            <a:ext cx="928662" cy="9286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71472" y="71435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7715240" y="785794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142976" y="1571612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7072330" y="1571612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714480" y="22859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429388" y="22859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285984" y="2928934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072198" y="2857496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714612" y="357187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572132" y="350043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071802" y="41433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286380" y="41433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929058" y="63436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429124" y="63436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286116" y="471488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929190" y="478632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428992" y="528638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714744" y="578645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714876" y="535782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572000" y="585789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8" name="27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042_mala-dziewczynka-aka-rumianki-traw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35716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35716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85725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85725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121442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121442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171448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171448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207165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07165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257176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57176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292893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92893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342902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342902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378619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378619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428625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428625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464342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464342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514351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514351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550067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550067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600076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600076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635793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635793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7" name="36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3000"/>
                            </p:stCondLst>
                            <p:childTnLst>
                              <p:par>
                                <p:cTn id="26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070_dziewczyna-chlopak-aka-kwia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928662" y="285728"/>
            <a:ext cx="3000396" cy="6286520"/>
          </a:xfrm>
          <a:prstGeom prst="moon">
            <a:avLst>
              <a:gd name="adj" fmla="val 1392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5214942" y="285728"/>
            <a:ext cx="3000396" cy="6357982"/>
          </a:xfrm>
          <a:prstGeom prst="moon">
            <a:avLst>
              <a:gd name="adj" fmla="val 12905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857224" y="714356"/>
            <a:ext cx="2428892" cy="5500726"/>
          </a:xfrm>
          <a:prstGeom prst="moon">
            <a:avLst>
              <a:gd name="adj" fmla="val 15694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857884" y="714356"/>
            <a:ext cx="2357454" cy="5500726"/>
          </a:xfrm>
          <a:prstGeom prst="moon">
            <a:avLst>
              <a:gd name="adj" fmla="val 14966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642910" y="1000108"/>
            <a:ext cx="2071702" cy="4786346"/>
          </a:xfrm>
          <a:prstGeom prst="moon">
            <a:avLst>
              <a:gd name="adj" fmla="val 17576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6429388" y="1071546"/>
            <a:ext cx="1785950" cy="4786346"/>
          </a:xfrm>
          <a:prstGeom prst="moon">
            <a:avLst>
              <a:gd name="adj" fmla="val 20623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14348" y="1428736"/>
            <a:ext cx="1500198" cy="3929090"/>
          </a:xfrm>
          <a:prstGeom prst="moon">
            <a:avLst>
              <a:gd name="adj" fmla="val 24687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929454" y="1500174"/>
            <a:ext cx="1428760" cy="3929090"/>
          </a:xfrm>
          <a:prstGeom prst="moon">
            <a:avLst>
              <a:gd name="adj" fmla="val 2489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642910" y="1857364"/>
            <a:ext cx="1071570" cy="3071834"/>
          </a:xfrm>
          <a:prstGeom prst="moon">
            <a:avLst>
              <a:gd name="adj" fmla="val 28954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429520" y="1857364"/>
            <a:ext cx="1143008" cy="3071834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500034" y="2500306"/>
            <a:ext cx="785818" cy="1857388"/>
          </a:xfrm>
          <a:prstGeom prst="moon">
            <a:avLst>
              <a:gd name="adj" fmla="val 32833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929586" y="2428868"/>
            <a:ext cx="785818" cy="1857388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8358214" y="2857496"/>
            <a:ext cx="571504" cy="1143008"/>
          </a:xfrm>
          <a:prstGeom prst="moon">
            <a:avLst>
              <a:gd name="adj" fmla="val 43002"/>
            </a:avLst>
          </a:prstGeom>
          <a:blipFill dpi="0" rotWithShape="1">
            <a:blip r:embed="rId4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214282" y="2857496"/>
            <a:ext cx="571536" cy="1214446"/>
          </a:xfrm>
          <a:prstGeom prst="moon">
            <a:avLst>
              <a:gd name="adj" fmla="val 43499"/>
            </a:avLst>
          </a:prstGeom>
          <a:blipFill dpi="0" rotWithShape="1">
            <a:blip r:embed="rId5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5000"/>
                            </p:stCondLst>
                            <p:childTnLst>
                              <p:par>
                                <p:cTn id="16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3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3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133402"/>
              </a:gs>
              <a:gs pos="50000">
                <a:srgbClr val="3FB206">
                  <a:shade val="67500"/>
                  <a:satMod val="115000"/>
                </a:srgbClr>
              </a:gs>
              <a:gs pos="100000">
                <a:srgbClr val="3FB20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119_dziewczynka-aka-mniszek-pospoli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500042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4929198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00760" y="2714620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2786058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1357298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1285860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11" name="10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4286256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12" name="11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14942" y="4357694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13" name="12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357554" y="2143116"/>
            <a:ext cx="2357454" cy="2357454"/>
          </a:xfrm>
          <a:prstGeom prst="rect">
            <a:avLst/>
          </a:prstGeom>
          <a:ln>
            <a:noFill/>
          </a:ln>
        </p:spPr>
      </p:pic>
      <p:sp>
        <p:nvSpPr>
          <p:cNvPr id="14" name="13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353_brunetka-aka-koszyk-lawenda-but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>
            <a:off x="3500430" y="0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0800000">
            <a:off x="3500430" y="6072206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3500430" y="357166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0800000">
            <a:off x="3500430" y="5715016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3500430" y="714356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0800000">
            <a:off x="3571868" y="5357826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00430" y="1000108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3500430" y="1285860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3500430" y="1571612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3571868" y="5000636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0800000">
            <a:off x="3500430" y="4643446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0800000">
            <a:off x="3571868" y="4357694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0800000">
            <a:off x="3571868" y="4071942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0800000">
            <a:off x="3500430" y="3786190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10800000">
            <a:off x="3500430" y="3500438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3500430" y="1857364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>
            <a:off x="3428992" y="2143116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>
            <a:off x="3500430" y="2428868"/>
            <a:ext cx="2071702" cy="785794"/>
          </a:xfrm>
          <a:prstGeom prst="flowChartMerge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8008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074_lato-dziewczynka-aka-blawat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4564029">
            <a:off x="2934043" y="3576990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2300079">
            <a:off x="2879104" y="216475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4915950">
            <a:off x="3719861" y="393418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2300079">
            <a:off x="3664923" y="1879005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2300079">
            <a:off x="4522181" y="1593252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2300079">
            <a:off x="5236560" y="130750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4915950">
            <a:off x="4362803" y="4219933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4915950">
            <a:off x="5148621" y="4577124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4915950">
            <a:off x="5934440" y="4862875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4915950">
            <a:off x="6720258" y="5220066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4915950">
            <a:off x="7577513" y="550581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5249488">
            <a:off x="8261419" y="590397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2300079">
            <a:off x="6022378" y="102174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2300079">
            <a:off x="6736757" y="735996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2300079">
            <a:off x="7594015" y="450243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2300079">
            <a:off x="8308394" y="16449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66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0CB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9641_dziecko-dziewczynka-aka-kwiaty-bukiet-wiane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786646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42859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735808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928694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35729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6858016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642945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92882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2357422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285752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328611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592932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5500758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500069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72128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750_kobieta-blondynka-kwia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0" y="0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928663" y="571480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8143901" y="0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8143901" y="5882904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0" y="5882904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857224" y="5500702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643834" y="714356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572396" y="5500702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500166" y="114298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143768" y="1285860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500166" y="507207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000892" y="507207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071670" y="1714488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715140" y="1785926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143108" y="4786322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500826" y="4643446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571736" y="214311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286512" y="2214554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643174" y="442913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072198" y="428625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857884" y="264318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071802" y="250030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071802" y="407194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643570" y="392906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0" name="29 Rectángulo"/>
          <p:cNvSpPr/>
          <p:nvPr/>
        </p:nvSpPr>
        <p:spPr>
          <a:xfrm>
            <a:off x="-785850" y="-642966"/>
            <a:ext cx="10287072" cy="8286808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7692_kobieta-modelka-suknia-kwia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980618">
            <a:off x="4778470" y="165642"/>
            <a:ext cx="1390943" cy="1487861"/>
          </a:xfrm>
          <a:prstGeom prst="rect">
            <a:avLst/>
          </a:prstGeom>
        </p:spPr>
      </p:pic>
      <p:pic>
        <p:nvPicPr>
          <p:cNvPr id="6" name="5 Imagen" descr="5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092373">
            <a:off x="5555572" y="393475"/>
            <a:ext cx="1385417" cy="1487861"/>
          </a:xfrm>
          <a:prstGeom prst="rect">
            <a:avLst/>
          </a:prstGeom>
        </p:spPr>
      </p:pic>
      <p:pic>
        <p:nvPicPr>
          <p:cNvPr id="7" name="6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376209">
            <a:off x="6164255" y="926573"/>
            <a:ext cx="1390943" cy="1487861"/>
          </a:xfrm>
          <a:prstGeom prst="rect">
            <a:avLst/>
          </a:prstGeom>
        </p:spPr>
      </p:pic>
      <p:pic>
        <p:nvPicPr>
          <p:cNvPr id="8" name="7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2923468">
            <a:off x="6608928" y="1983993"/>
            <a:ext cx="1390943" cy="1487861"/>
          </a:xfrm>
          <a:prstGeom prst="rect">
            <a:avLst/>
          </a:prstGeom>
        </p:spPr>
      </p:pic>
      <p:pic>
        <p:nvPicPr>
          <p:cNvPr id="9" name="8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4449499">
            <a:off x="6568004" y="3271452"/>
            <a:ext cx="1390943" cy="1487861"/>
          </a:xfrm>
          <a:prstGeom prst="rect">
            <a:avLst/>
          </a:prstGeom>
        </p:spPr>
      </p:pic>
      <p:pic>
        <p:nvPicPr>
          <p:cNvPr id="10" name="9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5629041">
            <a:off x="6236746" y="4142905"/>
            <a:ext cx="1390943" cy="1487861"/>
          </a:xfrm>
          <a:prstGeom prst="rect">
            <a:avLst/>
          </a:prstGeom>
        </p:spPr>
      </p:pic>
      <p:pic>
        <p:nvPicPr>
          <p:cNvPr id="11" name="10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6665572">
            <a:off x="5463844" y="4887553"/>
            <a:ext cx="1390943" cy="1487861"/>
          </a:xfrm>
          <a:prstGeom prst="rect">
            <a:avLst/>
          </a:prstGeom>
        </p:spPr>
      </p:pic>
      <p:pic>
        <p:nvPicPr>
          <p:cNvPr id="12" name="11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8238051">
            <a:off x="4457229" y="5313360"/>
            <a:ext cx="1390943" cy="1487861"/>
          </a:xfrm>
          <a:prstGeom prst="rect">
            <a:avLst/>
          </a:prstGeom>
        </p:spPr>
      </p:pic>
      <p:pic>
        <p:nvPicPr>
          <p:cNvPr id="13" name="12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0018384">
            <a:off x="3433793" y="5380906"/>
            <a:ext cx="1390943" cy="1487861"/>
          </a:xfrm>
          <a:prstGeom prst="rect">
            <a:avLst/>
          </a:prstGeom>
        </p:spPr>
      </p:pic>
      <p:pic>
        <p:nvPicPr>
          <p:cNvPr id="14" name="13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1623373">
            <a:off x="2647975" y="5132746"/>
            <a:ext cx="1390943" cy="1487861"/>
          </a:xfrm>
          <a:prstGeom prst="rect">
            <a:avLst/>
          </a:prstGeom>
        </p:spPr>
      </p:pic>
      <p:pic>
        <p:nvPicPr>
          <p:cNvPr id="15" name="14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2143762">
            <a:off x="1927932" y="4465492"/>
            <a:ext cx="1390943" cy="1487861"/>
          </a:xfrm>
          <a:prstGeom prst="rect">
            <a:avLst/>
          </a:prstGeom>
        </p:spPr>
      </p:pic>
      <p:pic>
        <p:nvPicPr>
          <p:cNvPr id="16" name="15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3830082">
            <a:off x="1499304" y="3893988"/>
            <a:ext cx="1390943" cy="1487861"/>
          </a:xfrm>
          <a:prstGeom prst="rect">
            <a:avLst/>
          </a:prstGeom>
        </p:spPr>
      </p:pic>
      <p:pic>
        <p:nvPicPr>
          <p:cNvPr id="17" name="16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4745629">
            <a:off x="1231652" y="3104761"/>
            <a:ext cx="1390943" cy="1487861"/>
          </a:xfrm>
          <a:prstGeom prst="rect">
            <a:avLst/>
          </a:prstGeom>
        </p:spPr>
      </p:pic>
      <p:pic>
        <p:nvPicPr>
          <p:cNvPr id="18" name="17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5688647">
            <a:off x="1216668" y="2166095"/>
            <a:ext cx="1390943" cy="1487861"/>
          </a:xfrm>
          <a:prstGeom prst="rect">
            <a:avLst/>
          </a:prstGeom>
        </p:spPr>
      </p:pic>
      <p:pic>
        <p:nvPicPr>
          <p:cNvPr id="19" name="18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7273802">
            <a:off x="1617177" y="1513496"/>
            <a:ext cx="1390943" cy="1487861"/>
          </a:xfrm>
          <a:prstGeom prst="rect">
            <a:avLst/>
          </a:prstGeom>
        </p:spPr>
      </p:pic>
      <p:pic>
        <p:nvPicPr>
          <p:cNvPr id="20" name="19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8322049">
            <a:off x="1813889" y="770990"/>
            <a:ext cx="1390943" cy="1487861"/>
          </a:xfrm>
          <a:prstGeom prst="rect">
            <a:avLst/>
          </a:prstGeom>
        </p:spPr>
      </p:pic>
      <p:pic>
        <p:nvPicPr>
          <p:cNvPr id="21" name="20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9901661">
            <a:off x="2366500" y="240823"/>
            <a:ext cx="1390943" cy="1487861"/>
          </a:xfrm>
          <a:prstGeom prst="rect">
            <a:avLst/>
          </a:prstGeom>
        </p:spPr>
      </p:pic>
      <p:pic>
        <p:nvPicPr>
          <p:cNvPr id="22" name="21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21116853">
            <a:off x="3169153" y="90086"/>
            <a:ext cx="1390943" cy="1487861"/>
          </a:xfrm>
          <a:prstGeom prst="rect">
            <a:avLst/>
          </a:prstGeom>
        </p:spPr>
      </p:pic>
      <p:pic>
        <p:nvPicPr>
          <p:cNvPr id="23" name="22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20848830">
            <a:off x="3859470" y="-81268"/>
            <a:ext cx="1390943" cy="1487861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58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7821_kobieta-zielone-oczy-sloneczniki-zblizen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0" y="0"/>
            <a:ext cx="928662" cy="9286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8215338" y="0"/>
            <a:ext cx="928662" cy="9286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71472" y="71435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7715240" y="785794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142976" y="1571612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7072330" y="1571612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714480" y="22859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429388" y="22859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285984" y="2928934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072198" y="2857496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714612" y="357187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572132" y="350043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071802" y="41433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286380" y="41433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929058" y="63436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429124" y="63436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286116" y="471488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929190" y="478632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428992" y="528638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714744" y="578645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714876" y="535782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572000" y="585789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8" name="27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8016_brunetka-zboze-ma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142976" y="0"/>
            <a:ext cx="6858000" cy="68580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571604" y="500042"/>
            <a:ext cx="6000792" cy="5857916"/>
          </a:xfrm>
          <a:prstGeom prst="diamond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000232" y="1000108"/>
            <a:ext cx="5143536" cy="4857784"/>
          </a:xfrm>
          <a:prstGeom prst="diamond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500298" y="1500174"/>
            <a:ext cx="4214842" cy="3857652"/>
          </a:xfrm>
          <a:prstGeom prst="diamond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928926" y="1857364"/>
            <a:ext cx="3357586" cy="3071834"/>
          </a:xfrm>
          <a:prstGeom prst="diamond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428992" y="2285992"/>
            <a:ext cx="2428892" cy="2214578"/>
          </a:xfrm>
          <a:prstGeom prst="diamond">
            <a:avLst/>
          </a:prstGeom>
          <a:blipFill dpi="0" rotWithShape="1"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3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3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8399_sloneczniki-niebo-wiatra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35716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35716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85725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85725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121442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121442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171448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171448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207165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07165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257176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57176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292893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92893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342902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342902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378619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378619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428625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428625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464342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464342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514351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514351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550067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550067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600076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600076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635793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635793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7" name="36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3000"/>
                            </p:stCondLst>
                            <p:childTnLst>
                              <p:par>
                                <p:cTn id="26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9098_aka-kwiaty-kobieta-kapelusz-wios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928662" y="285728"/>
            <a:ext cx="3000396" cy="6286520"/>
          </a:xfrm>
          <a:prstGeom prst="moon">
            <a:avLst>
              <a:gd name="adj" fmla="val 1392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5214942" y="285728"/>
            <a:ext cx="3000396" cy="6357982"/>
          </a:xfrm>
          <a:prstGeom prst="moon">
            <a:avLst>
              <a:gd name="adj" fmla="val 12905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857224" y="714356"/>
            <a:ext cx="2428892" cy="5500726"/>
          </a:xfrm>
          <a:prstGeom prst="moon">
            <a:avLst>
              <a:gd name="adj" fmla="val 15694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857884" y="714356"/>
            <a:ext cx="2357454" cy="5500726"/>
          </a:xfrm>
          <a:prstGeom prst="moon">
            <a:avLst>
              <a:gd name="adj" fmla="val 1496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642910" y="1000108"/>
            <a:ext cx="2071702" cy="4786346"/>
          </a:xfrm>
          <a:prstGeom prst="moon">
            <a:avLst>
              <a:gd name="adj" fmla="val 17576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6429388" y="1071546"/>
            <a:ext cx="1785950" cy="4786346"/>
          </a:xfrm>
          <a:prstGeom prst="moon">
            <a:avLst>
              <a:gd name="adj" fmla="val 2062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14348" y="1428736"/>
            <a:ext cx="1500198" cy="3929090"/>
          </a:xfrm>
          <a:prstGeom prst="moon">
            <a:avLst>
              <a:gd name="adj" fmla="val 2468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929454" y="1500174"/>
            <a:ext cx="1428760" cy="3929090"/>
          </a:xfrm>
          <a:prstGeom prst="moon">
            <a:avLst>
              <a:gd name="adj" fmla="val 2489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642910" y="1857364"/>
            <a:ext cx="1071570" cy="3071834"/>
          </a:xfrm>
          <a:prstGeom prst="moon">
            <a:avLst>
              <a:gd name="adj" fmla="val 28954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429520" y="1857364"/>
            <a:ext cx="1143008" cy="3071834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500034" y="2500306"/>
            <a:ext cx="785818" cy="1857388"/>
          </a:xfrm>
          <a:prstGeom prst="moon">
            <a:avLst>
              <a:gd name="adj" fmla="val 3283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929586" y="2428868"/>
            <a:ext cx="785818" cy="1857388"/>
          </a:xfrm>
          <a:prstGeom prst="moon">
            <a:avLst>
              <a:gd name="adj" fmla="val 3289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8358214" y="2857496"/>
            <a:ext cx="571504" cy="1143008"/>
          </a:xfrm>
          <a:prstGeom prst="moon">
            <a:avLst>
              <a:gd name="adj" fmla="val 43002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214282" y="2857496"/>
            <a:ext cx="571536" cy="1214446"/>
          </a:xfrm>
          <a:prstGeom prst="moon">
            <a:avLst>
              <a:gd name="adj" fmla="val 43499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000"/>
                            </p:stCondLst>
                            <p:childTnLst>
                              <p:par>
                                <p:cTn id="16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5300CC">
                  <a:shade val="67500"/>
                  <a:satMod val="115000"/>
                </a:srgbClr>
              </a:gs>
              <a:gs pos="100000">
                <a:srgbClr val="53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9147_gozdzik-dlon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857620" y="500042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71868" y="4929198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000760" y="2714620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643042" y="2786058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357818" y="1357298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14546" y="1285860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11" name="10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143108" y="4286256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12" name="11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214942" y="4357694"/>
            <a:ext cx="1362076" cy="1362076"/>
          </a:xfrm>
          <a:prstGeom prst="rect">
            <a:avLst/>
          </a:prstGeom>
          <a:ln>
            <a:noFill/>
          </a:ln>
        </p:spPr>
      </p:pic>
      <p:pic>
        <p:nvPicPr>
          <p:cNvPr id="13" name="12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357554" y="2143116"/>
            <a:ext cx="2357454" cy="2357454"/>
          </a:xfrm>
          <a:prstGeom prst="rect">
            <a:avLst/>
          </a:prstGeom>
          <a:ln>
            <a:noFill/>
          </a:ln>
        </p:spPr>
      </p:pic>
      <p:sp>
        <p:nvSpPr>
          <p:cNvPr id="14" name="13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9397_blondynka-warkocz-makijaz-koszyk-lawe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>
            <a:off x="3500430" y="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0800000">
            <a:off x="3500430" y="607220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3500430" y="35716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0800000">
            <a:off x="3500430" y="571501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3500430" y="71435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0800000">
            <a:off x="3571868" y="535782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00430" y="100010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3500430" y="128586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3500430" y="1571612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3571868" y="500063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0800000">
            <a:off x="3500430" y="464344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0800000">
            <a:off x="3571868" y="4357694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0800000">
            <a:off x="3571868" y="4071942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0800000">
            <a:off x="3500430" y="378619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10800000">
            <a:off x="3500430" y="350043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3500430" y="1857364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>
            <a:off x="3428992" y="214311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>
            <a:off x="3500430" y="242886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3FB206">
                  <a:shade val="67500"/>
                  <a:satMod val="115000"/>
                </a:srgbClr>
              </a:gs>
              <a:gs pos="100000">
                <a:srgbClr val="3FB206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208_dziewczynka-lato-kwietna-aka-ban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786646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42859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735808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928694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35729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6858016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642945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92882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2357422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2857520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3286116" y="2214554"/>
            <a:ext cx="1500198" cy="2571768"/>
          </a:xfrm>
          <a:prstGeom prst="moon">
            <a:avLst>
              <a:gd name="adj" fmla="val 23334"/>
            </a:avLst>
          </a:prstGeom>
          <a:blipFill dpi="0" rotWithShape="1">
            <a:blip r:embed="rId3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592932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5500758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5000692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72128" y="2214554"/>
            <a:ext cx="1357354" cy="2571768"/>
          </a:xfrm>
          <a:prstGeom prst="moon">
            <a:avLst>
              <a:gd name="adj" fmla="val 23334"/>
            </a:avLst>
          </a:prstGeom>
          <a:blipFill dpi="0" rotWithShape="1">
            <a:blip r:embed="rId4" cstate="print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C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158_blondynka-wianek-bukiecik-kwiatow-polana-l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4564029">
            <a:off x="2934043" y="3576990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2300079">
            <a:off x="2879104" y="216475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4915950">
            <a:off x="3719861" y="393418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2300079">
            <a:off x="3664923" y="1879005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2300079">
            <a:off x="4522181" y="1593252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2300079">
            <a:off x="5236560" y="130750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4915950">
            <a:off x="4362803" y="4219933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4915950">
            <a:off x="5148621" y="4577124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4915950">
            <a:off x="5934440" y="4862875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4915950">
            <a:off x="6720258" y="5220066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4915950">
            <a:off x="7577513" y="550581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5249488">
            <a:off x="8261419" y="590397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2300079">
            <a:off x="6022378" y="1021747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2300079">
            <a:off x="6736757" y="735996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2300079">
            <a:off x="7594015" y="450243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2300079">
            <a:off x="8308394" y="164491"/>
            <a:ext cx="1000131" cy="1000133"/>
          </a:xfrm>
          <a:prstGeom prst="teardrop">
            <a:avLst>
              <a:gd name="adj" fmla="val 156925"/>
            </a:avLst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E3600"/>
              </a:gs>
              <a:gs pos="50000">
                <a:srgbClr val="3FB206">
                  <a:shade val="67500"/>
                  <a:satMod val="115000"/>
                </a:srgbClr>
              </a:gs>
              <a:gs pos="100000">
                <a:srgbClr val="3FB206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670_brunetka-dziewczyna-ogrodek-kwiaty-lotos-koszy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0" y="0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928663" y="571480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8143901" y="0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8143901" y="5882904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0" y="5882904"/>
            <a:ext cx="1000099" cy="97509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857224" y="5500702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643834" y="714356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8096-color-bloom-design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572396" y="5500702"/>
            <a:ext cx="714380" cy="6965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1500166" y="114298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143768" y="1285860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1500166" y="507207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18096-color-bloom-design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000892" y="5072074"/>
            <a:ext cx="659428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071670" y="1714488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6715140" y="1785926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143108" y="4786322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18096-color-bloom-design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6500826" y="4643446"/>
            <a:ext cx="571504" cy="55721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571736" y="214311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6286512" y="2214554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643174" y="442913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6072198" y="428625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857884" y="264318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071802" y="250030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071802" y="4071942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18096-color-bloom-design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643570" y="3929066"/>
            <a:ext cx="512888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0" name="29 Rectángulo"/>
          <p:cNvSpPr/>
          <p:nvPr/>
        </p:nvSpPr>
        <p:spPr>
          <a:xfrm>
            <a:off x="-785850" y="-642966"/>
            <a:ext cx="10287072" cy="8429684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727_blondynka-wianek-ogrod-kwiaty-paproc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980618">
            <a:off x="4778470" y="165642"/>
            <a:ext cx="1390943" cy="1487861"/>
          </a:xfrm>
          <a:prstGeom prst="rect">
            <a:avLst/>
          </a:prstGeom>
        </p:spPr>
      </p:pic>
      <p:pic>
        <p:nvPicPr>
          <p:cNvPr id="6" name="5 Imagen" descr="5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092373">
            <a:off x="5555572" y="393475"/>
            <a:ext cx="1385417" cy="1487861"/>
          </a:xfrm>
          <a:prstGeom prst="rect">
            <a:avLst/>
          </a:prstGeom>
        </p:spPr>
      </p:pic>
      <p:pic>
        <p:nvPicPr>
          <p:cNvPr id="7" name="6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376209">
            <a:off x="6164255" y="926573"/>
            <a:ext cx="1390943" cy="1487861"/>
          </a:xfrm>
          <a:prstGeom prst="rect">
            <a:avLst/>
          </a:prstGeom>
        </p:spPr>
      </p:pic>
      <p:pic>
        <p:nvPicPr>
          <p:cNvPr id="8" name="7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2923468">
            <a:off x="6608928" y="1983993"/>
            <a:ext cx="1390943" cy="1487861"/>
          </a:xfrm>
          <a:prstGeom prst="rect">
            <a:avLst/>
          </a:prstGeom>
        </p:spPr>
      </p:pic>
      <p:pic>
        <p:nvPicPr>
          <p:cNvPr id="9" name="8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4449499">
            <a:off x="6568004" y="3271452"/>
            <a:ext cx="1390943" cy="1487861"/>
          </a:xfrm>
          <a:prstGeom prst="rect">
            <a:avLst/>
          </a:prstGeom>
        </p:spPr>
      </p:pic>
      <p:pic>
        <p:nvPicPr>
          <p:cNvPr id="10" name="9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5629041">
            <a:off x="6236746" y="4142905"/>
            <a:ext cx="1390943" cy="1487861"/>
          </a:xfrm>
          <a:prstGeom prst="rect">
            <a:avLst/>
          </a:prstGeom>
        </p:spPr>
      </p:pic>
      <p:pic>
        <p:nvPicPr>
          <p:cNvPr id="11" name="10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6665572">
            <a:off x="5463844" y="4887553"/>
            <a:ext cx="1390943" cy="1487861"/>
          </a:xfrm>
          <a:prstGeom prst="rect">
            <a:avLst/>
          </a:prstGeom>
        </p:spPr>
      </p:pic>
      <p:pic>
        <p:nvPicPr>
          <p:cNvPr id="12" name="11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8238051">
            <a:off x="4457229" y="5313360"/>
            <a:ext cx="1390943" cy="1487861"/>
          </a:xfrm>
          <a:prstGeom prst="rect">
            <a:avLst/>
          </a:prstGeom>
        </p:spPr>
      </p:pic>
      <p:pic>
        <p:nvPicPr>
          <p:cNvPr id="13" name="12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0018384">
            <a:off x="3433793" y="5380906"/>
            <a:ext cx="1390943" cy="1487861"/>
          </a:xfrm>
          <a:prstGeom prst="rect">
            <a:avLst/>
          </a:prstGeom>
        </p:spPr>
      </p:pic>
      <p:pic>
        <p:nvPicPr>
          <p:cNvPr id="14" name="13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1623373">
            <a:off x="2647975" y="5132746"/>
            <a:ext cx="1390943" cy="1487861"/>
          </a:xfrm>
          <a:prstGeom prst="rect">
            <a:avLst/>
          </a:prstGeom>
        </p:spPr>
      </p:pic>
      <p:pic>
        <p:nvPicPr>
          <p:cNvPr id="15" name="14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2143762">
            <a:off x="1927932" y="4465492"/>
            <a:ext cx="1390943" cy="1487861"/>
          </a:xfrm>
          <a:prstGeom prst="rect">
            <a:avLst/>
          </a:prstGeom>
        </p:spPr>
      </p:pic>
      <p:pic>
        <p:nvPicPr>
          <p:cNvPr id="16" name="15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3830082">
            <a:off x="1499304" y="3893988"/>
            <a:ext cx="1390943" cy="1487861"/>
          </a:xfrm>
          <a:prstGeom prst="rect">
            <a:avLst/>
          </a:prstGeom>
        </p:spPr>
      </p:pic>
      <p:pic>
        <p:nvPicPr>
          <p:cNvPr id="17" name="16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4745629">
            <a:off x="1231652" y="3104761"/>
            <a:ext cx="1390943" cy="1487861"/>
          </a:xfrm>
          <a:prstGeom prst="rect">
            <a:avLst/>
          </a:prstGeom>
        </p:spPr>
      </p:pic>
      <p:pic>
        <p:nvPicPr>
          <p:cNvPr id="18" name="17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5688647">
            <a:off x="1216668" y="2166095"/>
            <a:ext cx="1390943" cy="1487861"/>
          </a:xfrm>
          <a:prstGeom prst="rect">
            <a:avLst/>
          </a:prstGeom>
        </p:spPr>
      </p:pic>
      <p:pic>
        <p:nvPicPr>
          <p:cNvPr id="19" name="18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7273802">
            <a:off x="1617177" y="1513496"/>
            <a:ext cx="1390943" cy="1487861"/>
          </a:xfrm>
          <a:prstGeom prst="rect">
            <a:avLst/>
          </a:prstGeom>
        </p:spPr>
      </p:pic>
      <p:pic>
        <p:nvPicPr>
          <p:cNvPr id="20" name="19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8322049">
            <a:off x="1813889" y="770990"/>
            <a:ext cx="1390943" cy="1487861"/>
          </a:xfrm>
          <a:prstGeom prst="rect">
            <a:avLst/>
          </a:prstGeom>
        </p:spPr>
      </p:pic>
      <p:pic>
        <p:nvPicPr>
          <p:cNvPr id="21" name="20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19901661">
            <a:off x="2366500" y="240823"/>
            <a:ext cx="1390943" cy="1487861"/>
          </a:xfrm>
          <a:prstGeom prst="rect">
            <a:avLst/>
          </a:prstGeom>
        </p:spPr>
      </p:pic>
      <p:pic>
        <p:nvPicPr>
          <p:cNvPr id="22" name="21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21116853">
            <a:off x="3169153" y="90086"/>
            <a:ext cx="1390943" cy="1487861"/>
          </a:xfrm>
          <a:prstGeom prst="rect">
            <a:avLst/>
          </a:prstGeom>
        </p:spPr>
      </p:pic>
      <p:pic>
        <p:nvPicPr>
          <p:cNvPr id="23" name="22 Imagen" descr="5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44093" t="19086"/>
          <a:stretch>
            <a:fillRect/>
          </a:stretch>
        </p:blipFill>
        <p:spPr>
          <a:xfrm rot="20848830">
            <a:off x="3859470" y="-81268"/>
            <a:ext cx="1390943" cy="1487861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58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2556_pies-yorkshire-terrier-roz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142976" y="0"/>
            <a:ext cx="6858000" cy="68580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571604" y="500042"/>
            <a:ext cx="6000792" cy="5857916"/>
          </a:xfrm>
          <a:prstGeom prst="diamond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000232" y="1000108"/>
            <a:ext cx="5143536" cy="4857784"/>
          </a:xfrm>
          <a:prstGeom prst="diamond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500298" y="1500174"/>
            <a:ext cx="4214842" cy="3857652"/>
          </a:xfrm>
          <a:prstGeom prst="diamond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928926" y="1857364"/>
            <a:ext cx="3357586" cy="3071834"/>
          </a:xfrm>
          <a:prstGeom prst="diamond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428992" y="2285992"/>
            <a:ext cx="2428892" cy="2214578"/>
          </a:xfrm>
          <a:prstGeom prst="diamond">
            <a:avLst/>
          </a:prstGeom>
          <a:blipFill dpi="0" rotWithShape="1"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3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6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3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50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3144_kobieta-kwia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35716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35716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85725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85725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121442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121442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171448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171448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207165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207165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257176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257176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292893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292893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342902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342902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3786190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3786190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4286256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4286256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464342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464342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5143512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5143512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550067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550067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6000768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6000768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1928794" y="6357934"/>
            <a:ext cx="261938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crbst_curv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6357934"/>
            <a:ext cx="2738470" cy="7143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7" name="36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3000"/>
                            </p:stCondLst>
                            <p:childTnLst>
                              <p:par>
                                <p:cTn id="26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2947_szczesliwa-dziewczyna-niebo-kwiaty-ma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>
            <a:off x="3500430" y="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0800000">
            <a:off x="3500430" y="607220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3500430" y="35716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0800000">
            <a:off x="3500430" y="571501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3500430" y="71435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0800000">
            <a:off x="3571868" y="535782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00430" y="100010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3500430" y="128586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3500430" y="1571612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3571868" y="500063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0800000">
            <a:off x="3500430" y="464344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0800000">
            <a:off x="3571868" y="4357694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0800000">
            <a:off x="3571868" y="4071942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0800000">
            <a:off x="3500430" y="3786190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10800000">
            <a:off x="3500430" y="350043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3500430" y="1857364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>
            <a:off x="3428992" y="2143116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>
            <a:off x="3500430" y="2428868"/>
            <a:ext cx="2071702" cy="785794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900_dziewczyna-biala-sukienka-niebo-goleb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0" y="0"/>
            <a:ext cx="928662" cy="9286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8215338" y="0"/>
            <a:ext cx="928662" cy="92866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71472" y="71435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7715240" y="785794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142976" y="1571612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7072330" y="1571612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1714480" y="22859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429388" y="2285992"/>
            <a:ext cx="714380" cy="71438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285984" y="2928934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6072198" y="2857496"/>
            <a:ext cx="642942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2714612" y="357187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572132" y="350043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071802" y="41433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5286380" y="4143380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929058" y="63436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429124" y="634364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286116" y="471488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929190" y="478632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428992" y="5286388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3714744" y="5786454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714876" y="5357826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17773" b="17773"/>
          <a:stretch>
            <a:fillRect/>
          </a:stretch>
        </p:blipFill>
        <p:spPr>
          <a:xfrm>
            <a:off x="4572000" y="5857892"/>
            <a:ext cx="571504" cy="51435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8" name="27 CuadroTexto"/>
          <p:cNvSpPr txBox="1"/>
          <p:nvPr/>
        </p:nvSpPr>
        <p:spPr>
          <a:xfrm rot="20212626">
            <a:off x="5670312" y="3931768"/>
            <a:ext cx="29719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8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nabelle Script " pitchFamily="2" charset="0"/>
              </a:rPr>
              <a:t>Raquel</a:t>
            </a:r>
            <a:endParaRPr lang="es-ES" sz="9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nabelle Script " pitchFamily="2" charset="0"/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-785850" y="-642966"/>
            <a:ext cx="10287072" cy="8001056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8" dur="2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8" grpId="1"/>
      <p:bldP spid="2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</Words>
  <Application>Microsoft Office PowerPoint</Application>
  <PresentationFormat>Presentación en pantalla (4:3)</PresentationFormat>
  <Paragraphs>12</Paragraphs>
  <Slides>52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171</cp:revision>
  <dcterms:created xsi:type="dcterms:W3CDTF">2015-05-02T17:15:40Z</dcterms:created>
  <dcterms:modified xsi:type="dcterms:W3CDTF">2015-05-12T19:27:04Z</dcterms:modified>
</cp:coreProperties>
</file>