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377" r:id="rId4"/>
    <p:sldId id="287" r:id="rId5"/>
    <p:sldId id="302" r:id="rId6"/>
    <p:sldId id="378" r:id="rId7"/>
    <p:sldId id="283" r:id="rId8"/>
    <p:sldId id="372" r:id="rId9"/>
    <p:sldId id="380" r:id="rId10"/>
    <p:sldId id="384" r:id="rId11"/>
    <p:sldId id="359" r:id="rId12"/>
    <p:sldId id="386" r:id="rId13"/>
    <p:sldId id="317" r:id="rId14"/>
    <p:sldId id="284" r:id="rId15"/>
    <p:sldId id="392" r:id="rId16"/>
    <p:sldId id="388" r:id="rId17"/>
    <p:sldId id="370" r:id="rId18"/>
    <p:sldId id="398" r:id="rId19"/>
    <p:sldId id="397" r:id="rId20"/>
    <p:sldId id="429" r:id="rId21"/>
    <p:sldId id="382" r:id="rId22"/>
    <p:sldId id="404" r:id="rId23"/>
    <p:sldId id="418" r:id="rId24"/>
    <p:sldId id="433" r:id="rId25"/>
    <p:sldId id="303" r:id="rId26"/>
    <p:sldId id="306" r:id="rId27"/>
    <p:sldId id="387" r:id="rId28"/>
    <p:sldId id="402" r:id="rId29"/>
    <p:sldId id="307" r:id="rId30"/>
    <p:sldId id="334" r:id="rId31"/>
    <p:sldId id="316" r:id="rId32"/>
    <p:sldId id="391" r:id="rId33"/>
    <p:sldId id="395" r:id="rId34"/>
    <p:sldId id="326" r:id="rId35"/>
    <p:sldId id="406" r:id="rId36"/>
    <p:sldId id="408" r:id="rId37"/>
    <p:sldId id="396" r:id="rId38"/>
    <p:sldId id="422" r:id="rId39"/>
    <p:sldId id="431" r:id="rId40"/>
    <p:sldId id="442" r:id="rId41"/>
    <p:sldId id="413" r:id="rId42"/>
    <p:sldId id="434" r:id="rId43"/>
    <p:sldId id="331" r:id="rId44"/>
    <p:sldId id="428" r:id="rId45"/>
    <p:sldId id="345" r:id="rId46"/>
    <p:sldId id="399" r:id="rId47"/>
    <p:sldId id="344" r:id="rId48"/>
    <p:sldId id="374" r:id="rId49"/>
    <p:sldId id="347" r:id="rId50"/>
    <p:sldId id="393" r:id="rId51"/>
    <p:sldId id="349" r:id="rId52"/>
    <p:sldId id="400" r:id="rId53"/>
    <p:sldId id="355" r:id="rId54"/>
    <p:sldId id="356" r:id="rId55"/>
    <p:sldId id="401" r:id="rId56"/>
    <p:sldId id="423" r:id="rId57"/>
    <p:sldId id="414" r:id="rId58"/>
    <p:sldId id="390" r:id="rId59"/>
    <p:sldId id="376" r:id="rId60"/>
    <p:sldId id="389" r:id="rId61"/>
    <p:sldId id="425" r:id="rId62"/>
    <p:sldId id="436" r:id="rId63"/>
    <p:sldId id="426" r:id="rId64"/>
    <p:sldId id="435" r:id="rId65"/>
    <p:sldId id="437" r:id="rId66"/>
    <p:sldId id="440" r:id="rId67"/>
    <p:sldId id="438" r:id="rId68"/>
    <p:sldId id="439" r:id="rId69"/>
    <p:sldId id="445" r:id="rId70"/>
    <p:sldId id="444" r:id="rId71"/>
    <p:sldId id="432" r:id="rId72"/>
    <p:sldId id="416" r:id="rId73"/>
    <p:sldId id="441" r:id="rId7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Q2lZrW2/ae/1aAHhwmulQ" hashData="F0MBaYEkMIdfKZEEHOU1QPpdej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170FB1"/>
    <a:srgbClr val="110B83"/>
    <a:srgbClr val="0F831D"/>
    <a:srgbClr val="0B6516"/>
    <a:srgbClr val="EE8EE9"/>
    <a:srgbClr val="9BB868"/>
    <a:srgbClr val="B2AB52"/>
    <a:srgbClr val="CCC937"/>
    <a:srgbClr val="8BB81A"/>
    <a:srgbClr val="7895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8" d="100"/>
          <a:sy n="48" d="100"/>
        </p:scale>
        <p:origin x="-90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43360-C229-4E50-9B76-005D0D98BE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EEEDD-4E10-44A4-9EB9-EB64D2935448}" type="datetimeFigureOut">
              <a:rPr lang="es-CL" smtClean="0"/>
              <a:pPr/>
              <a:t>20-11-2013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92189-2A16-432E-AE10-B7DE140BE2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B0A910-D786-4FF4-856C-96B22B5F87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gif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5.png"/><Relationship Id="rId7" Type="http://schemas.openxmlformats.org/officeDocument/2006/relationships/image" Target="../media/image9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ombo"/>
          <p:cNvSpPr/>
          <p:nvPr/>
        </p:nvSpPr>
        <p:spPr>
          <a:xfrm rot="5400000">
            <a:off x="1143000" y="-1143000"/>
            <a:ext cx="6858000" cy="9144000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7030A0">
                  <a:alpha val="65000"/>
                </a:srgbClr>
              </a:gs>
              <a:gs pos="50000">
                <a:srgbClr val="FF0066">
                  <a:alpha val="89804"/>
                </a:srgbClr>
              </a:gs>
              <a:gs pos="75000">
                <a:srgbClr val="00B0F0">
                  <a:alpha val="63000"/>
                </a:srgbClr>
              </a:gs>
              <a:gs pos="100000">
                <a:srgbClr val="B737B1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 rot="5400000">
            <a:off x="1143000" y="-1143000"/>
            <a:ext cx="6858000" cy="9144000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7030A0">
                  <a:alpha val="65000"/>
                </a:srgbClr>
              </a:gs>
              <a:gs pos="50000">
                <a:srgbClr val="FF0066">
                  <a:alpha val="89804"/>
                </a:srgbClr>
              </a:gs>
              <a:gs pos="75000">
                <a:srgbClr val="00B0F0">
                  <a:alpha val="63000"/>
                </a:srgbClr>
              </a:gs>
              <a:gs pos="100000">
                <a:srgbClr val="B737B1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7030A0">
                  <a:alpha val="65000"/>
                </a:srgbClr>
              </a:gs>
              <a:gs pos="50000">
                <a:srgbClr val="FF0066">
                  <a:alpha val="89804"/>
                </a:srgbClr>
              </a:gs>
              <a:gs pos="75000">
                <a:srgbClr val="00B0F0">
                  <a:alpha val="63000"/>
                </a:srgbClr>
              </a:gs>
              <a:gs pos="100000">
                <a:srgbClr val="B737B1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7030A0">
                  <a:alpha val="65000"/>
                </a:srgbClr>
              </a:gs>
              <a:gs pos="50000">
                <a:srgbClr val="FF0066">
                  <a:alpha val="89804"/>
                </a:srgbClr>
              </a:gs>
              <a:gs pos="75000">
                <a:srgbClr val="00B0F0">
                  <a:alpha val="63000"/>
                </a:srgbClr>
              </a:gs>
              <a:gs pos="100000">
                <a:srgbClr val="B741B1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6200000">
            <a:off x="5143500" y="2857500"/>
            <a:ext cx="3429000" cy="4572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7030A0">
                  <a:alpha val="65000"/>
                </a:srgbClr>
              </a:gs>
              <a:gs pos="50000">
                <a:srgbClr val="FF0066">
                  <a:alpha val="89804"/>
                </a:srgbClr>
              </a:gs>
              <a:gs pos="75000">
                <a:srgbClr val="00B0F0">
                  <a:alpha val="63000"/>
                </a:srgbClr>
              </a:gs>
              <a:gs pos="100000">
                <a:srgbClr val="B737B1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7030A0">
                  <a:alpha val="65000"/>
                </a:srgbClr>
              </a:gs>
              <a:gs pos="50000">
                <a:srgbClr val="FF0066">
                  <a:alpha val="89804"/>
                </a:srgbClr>
              </a:gs>
              <a:gs pos="75000">
                <a:srgbClr val="00B0F0">
                  <a:alpha val="63000"/>
                </a:srgbClr>
              </a:gs>
              <a:gs pos="100000">
                <a:srgbClr val="B737B1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8" descr="F:\MIS COSAS\DOCUMENTOS ANA\ANIMALES\PECES\mar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453">
    <p:sndAc>
      <p:stSnd loop="1">
        <p:snd r:embed="rId2" name="yanni 20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4" grpId="0" animBg="1"/>
      <p:bldP spid="4" grpId="1" animBg="1"/>
      <p:bldP spid="3" grpId="0" animBg="1"/>
      <p:bldP spid="3" grpId="1" animBg="1"/>
      <p:bldP spid="5" grpId="0" animBg="1"/>
      <p:bldP spid="5" grpId="1" animBg="1"/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31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8" grpId="0" animBg="1"/>
      <p:bldP spid="10" grpId="0" animBg="1"/>
      <p:bldP spid="7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A6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338" name="Picture 2" descr="F:\MIS COSAS\DOCUMENTOS ANA\ANIMALES\PECES\PECES-1\what is th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5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22" name="Picture 2" descr="C:\Documents and Settings\Ana María\Escritorio\shutterstock_3183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5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MIS COSAS\DOCUMENTOS ANA\ANIMALES\PECES\PECES-1\rasbora-arlequin-trigonostigma-heteromorpha-x-10-peces_MLA-F-4605780476_072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125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MIS COSAS\DOCUMENTOS ANA\ANIMALES\PECES\arrecif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375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na María\Escritorio\nature-wallpaper-1024x600-1636-e4cd22e4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4875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na María\Escritorio\coral_re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wwal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wwal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4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ramp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PECES\PECES-1\www.PicaySabe.com-MundoMarino-13.jpg"/>
          <p:cNvPicPr>
            <a:picLocks noChangeAspect="1" noChangeArrowheads="1"/>
          </p:cNvPicPr>
          <p:nvPr/>
        </p:nvPicPr>
        <p:blipFill>
          <a:blip r:embed="rId3" cstate="print"/>
          <a:srcRect r="84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PECES\PECES-1\Peces-Nem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39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92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92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192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192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Images-de-fond-Les-sites-touristiques-majeurs51498acc53b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lum brigh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5" name="Picture 3" descr="C:\Documents and Settings\Ana María\Escritorio\Fotolia_1634365_M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64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13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9154" name="Picture 2" descr="C:\Documents and Settings\Ana María\Escritorio\Peces.Corales.y.Arrecif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MIS COSAS\DOCUMENTOS ANA\ANIMALES\PECES\PECES-1\www.BancodeImagenesGratuitas.com - Fondo Marino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98" name="Picture 2" descr="F:\MIS COSAS\DOCUMENTOS ANA\ANIMALES\PECES\781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PECES\781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625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766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  <p:bldP spid="8" grpId="2" animBg="1"/>
      <p:bldP spid="8" grpId="3" animBg="1"/>
      <p:bldP spid="9" grpId="0" animBg="1"/>
      <p:bldP spid="9" grpId="1" animBg="1"/>
      <p:bldP spid="10" grpId="0" animBg="1"/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Ana María\Escritorio\85766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D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265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PECES\249020_10200553332147116_176579897_n.jpg"/>
          <p:cNvPicPr>
            <a:picLocks noChangeAspect="1" noChangeArrowheads="1"/>
          </p:cNvPicPr>
          <p:nvPr/>
        </p:nvPicPr>
        <p:blipFill>
          <a:blip r:embed="rId2" cstate="print"/>
          <a:srcRect b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04"/>
            <a:ext cx="8429684" cy="6143668"/>
          </a:xfrm>
          <a:prstGeom prst="rect">
            <a:avLst/>
          </a:prstGeom>
          <a:solidFill>
            <a:srgbClr val="8BB81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714348" y="785794"/>
            <a:ext cx="7715304" cy="5429288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343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na María\Escritorio\80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F:\MIS COSAS\DOCUMENTOS ANA\ANIMALES\PECES\PECES-1\underwater 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F:\MIS COSAS\DOCUMENTOS ANA\ANIMALES\PECES\PECES-1\underwater 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F:\MIS COSAS\DOCUMENTOS ANA\ANIMALES\PECES\PECES\701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03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xit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peces-tropicales_1280x1024_2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4572000" y="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342900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4572000" y="342900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357158" y="357166"/>
            <a:ext cx="8429684" cy="6143668"/>
          </a:xfrm>
          <a:prstGeom prst="rect">
            <a:avLst/>
          </a:prstGeom>
          <a:solidFill>
            <a:srgbClr val="0F831D">
              <a:alpha val="70000"/>
            </a:srgbClr>
          </a:solidFill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714348" y="714356"/>
            <a:ext cx="7715304" cy="542928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391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1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:\MIS COSAS\DOCUMENTOS ANA\ANIMALES\PECES\PECES-1\salem-express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F:\MIS COSAS\DOCUMENTOS ANA\ANIMALES\PECES\PECES-1\pez angel reina Centropyge potte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F:\MIS COSAS\DOCUMENTOS ANA\ANIMALES\PECES\PECES-1\pez angel reina Centropyge potte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71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:\MIS COSAS\DOCUMENTOS ANA\ANIMALES\PECES\PECES-1\image-71877-galleryV9-syy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76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/>
            </a:blip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23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ANIMALES\PECES\PECES-1\medium_96dc6c2086f202749008ea0f485a1e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25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8915" name="Picture 3" descr="F:\MIS COSAS\DOCUMENTOS ANA\ANIMALES\PECES\PECES-1\Pez-Mariposa-Enmascarado-buceo-en-el-mar-ro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57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14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6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pez-azul-curioso-1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6562" name="Picture 2" descr="F:\MIS COSAS\DOCUMENTOS ANA\ANIMALES\PECES\PECES-1\free-undersea-animal-desktop-wallpaper_800x600_4235.jpg"/>
          <p:cNvPicPr>
            <a:picLocks noChangeAspect="1" noChangeArrowheads="1"/>
          </p:cNvPicPr>
          <p:nvPr/>
        </p:nvPicPr>
        <p:blipFill>
          <a:blip r:embed="rId3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PECES\PECES-1\free-undersea-animal-desktop-wallpaper_800x600_4235.jpg"/>
          <p:cNvPicPr>
            <a:picLocks noChangeAspect="1" noChangeArrowheads="1"/>
          </p:cNvPicPr>
          <p:nvPr/>
        </p:nvPicPr>
        <p:blipFill>
          <a:blip r:embed="rId3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PECES\PECES-1\free-undersea-animal-desktop-wallpaper_800x600_4235.jpg"/>
          <p:cNvPicPr>
            <a:picLocks noChangeAspect="1" noChangeArrowheads="1"/>
          </p:cNvPicPr>
          <p:nvPr/>
        </p:nvPicPr>
        <p:blipFill>
          <a:blip r:embed="rId3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7" name="Picture 2" descr="F:\MIS COSAS\DOCUMENTOS ANA\ANIMALES\PECES\PECES-1\free-undersea-animal-desktop-wallpaper_800x600_4235.jpg"/>
          <p:cNvPicPr>
            <a:picLocks noChangeAspect="1" noChangeArrowheads="1"/>
          </p:cNvPicPr>
          <p:nvPr/>
        </p:nvPicPr>
        <p:blipFill>
          <a:blip r:embed="rId3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1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Ana María\Escritorio\pecesr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3" name="Picture 2" descr="F:\MIS COSAS\DOCUMENTOS ANA\ANIMALES\PECES\PECES-1\Pez Bonito_1024.jpg"/>
          <p:cNvPicPr>
            <a:picLocks noChangeAspect="1" noChangeArrowheads="1"/>
          </p:cNvPicPr>
          <p:nvPr/>
        </p:nvPicPr>
        <p:blipFill>
          <a:blip r:embed="rId3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ANIMALES\PECES\PECES-1\Pez Bonito_1024.jpg"/>
          <p:cNvPicPr>
            <a:picLocks noChangeAspect="1" noChangeArrowheads="1"/>
          </p:cNvPicPr>
          <p:nvPr/>
        </p:nvPicPr>
        <p:blipFill>
          <a:blip r:embed="rId3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ANIMALES\PECES\PECES-1\Pez Bonito_1024.jpg"/>
          <p:cNvPicPr>
            <a:picLocks noChangeAspect="1" noChangeArrowheads="1"/>
          </p:cNvPicPr>
          <p:nvPr/>
        </p:nvPicPr>
        <p:blipFill>
          <a:blip r:embed="rId3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ANIMALES\PECES\PECES-1\Pez Bonito_1024.jpg"/>
          <p:cNvPicPr>
            <a:picLocks noChangeAspect="1" noChangeArrowheads="1"/>
          </p:cNvPicPr>
          <p:nvPr/>
        </p:nvPicPr>
        <p:blipFill>
          <a:blip r:embed="rId3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/>
            </a:blip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4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214290"/>
            <a:ext cx="8643966" cy="63579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500042"/>
            <a:ext cx="8072494" cy="57864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857224" y="785794"/>
            <a:ext cx="7500990" cy="5214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1142976" y="1142984"/>
            <a:ext cx="6929486" cy="45720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1428728" y="1428736"/>
            <a:ext cx="6357982" cy="40005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1714480" y="1714488"/>
            <a:ext cx="5786478" cy="3429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13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81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8370" name="Picture 2" descr="F:\MIS COSAS\DOCUMENTOS ANA\ANIMALES\PECES\PECES-1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678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6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C:\Documents and Settings\Ana María\Escritorio\197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lumOff val="35000"/>
                </a:schemeClr>
              </a:gs>
              <a:gs pos="100000">
                <a:schemeClr val="bg1">
                  <a:lumMod val="50000"/>
                  <a:lumOff val="50000"/>
                </a:schemeClr>
              </a:gs>
              <a:gs pos="23000">
                <a:schemeClr val="bg2">
                  <a:lumMod val="40000"/>
                  <a:lumOff val="60000"/>
                </a:schemeClr>
              </a:gs>
              <a:gs pos="100000">
                <a:schemeClr val="bg2">
                  <a:lumMod val="40000"/>
                  <a:lumOff val="60000"/>
                </a:schemeClr>
              </a:gs>
              <a:gs pos="100000">
                <a:schemeClr val="bg2">
                  <a:lumMod val="40000"/>
                  <a:lumOff val="60000"/>
                </a:schemeClr>
              </a:gs>
              <a:gs pos="100000">
                <a:schemeClr val="bg1">
                  <a:lumMod val="65000"/>
                  <a:lumOff val="3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813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62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>
            <a:gsLst>
              <a:gs pos="8000">
                <a:schemeClr val="bg2">
                  <a:lumMod val="75000"/>
                </a:schemeClr>
              </a:gs>
              <a:gs pos="50000">
                <a:srgbClr val="FFFF00"/>
              </a:gs>
              <a:gs pos="93000">
                <a:schemeClr val="bg2">
                  <a:lumMod val="75000"/>
                </a:schemeClr>
              </a:gs>
            </a:gsLst>
            <a:lin ang="5400000" scaled="0"/>
          </a:gradFill>
          <a:ln w="8255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4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3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357158" y="357166"/>
            <a:ext cx="8429684" cy="6143668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714348" y="714356"/>
            <a:ext cx="7715304" cy="5429288"/>
          </a:xfrm>
          <a:prstGeom prst="rect">
            <a:avLst/>
          </a:prstGeom>
          <a:solidFill>
            <a:srgbClr val="00B0F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2 Imagen" descr="603612_449734401779404_1628340321_n.jpg"/>
          <p:cNvPicPr>
            <a:picLocks noChangeAspect="1"/>
          </p:cNvPicPr>
          <p:nvPr/>
        </p:nvPicPr>
        <p:blipFill>
          <a:blip r:embed="rId3" cstate="print">
            <a:lum bright="20000" contrast="-40000"/>
          </a:blip>
          <a:srcRect r="50000" b="50000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5" name="4 Imagen" descr="603612_449734401779404_1628340321_n.jpg"/>
          <p:cNvPicPr>
            <a:picLocks noChangeAspect="1"/>
          </p:cNvPicPr>
          <p:nvPr/>
        </p:nvPicPr>
        <p:blipFill>
          <a:blip r:embed="rId3" cstate="print">
            <a:lum bright="20000" contrast="-40000"/>
          </a:blip>
          <a:srcRect l="50000" b="50000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6" name="5 Imagen" descr="603612_449734401779404_1628340321_n.jpg"/>
          <p:cNvPicPr>
            <a:picLocks noChangeAspect="1"/>
          </p:cNvPicPr>
          <p:nvPr/>
        </p:nvPicPr>
        <p:blipFill>
          <a:blip r:embed="rId3" cstate="print">
            <a:lum bright="20000" contrast="-40000"/>
          </a:blip>
          <a:srcRect t="50000" r="50000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7" name="6 Imagen" descr="603612_449734401779404_1628340321_n.jpg"/>
          <p:cNvPicPr>
            <a:picLocks noChangeAspect="1"/>
          </p:cNvPicPr>
          <p:nvPr/>
        </p:nvPicPr>
        <p:blipFill>
          <a:blip r:embed="rId3" cstate="print">
            <a:lum bright="20000" contrast="-40000"/>
          </a:blip>
          <a:srcRect l="50000" t="50000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47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357166"/>
            <a:ext cx="8572560" cy="614366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714356"/>
            <a:ext cx="7929618" cy="5429288"/>
          </a:xfrm>
          <a:prstGeom prst="rect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C:\Documents and Settings\Ana María\Escritorio\hermosos peces-511372.jpg"/>
          <p:cNvPicPr>
            <a:picLocks noChangeAspect="1" noChangeArrowheads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285728"/>
            <a:ext cx="8572560" cy="6215106"/>
          </a:xfrm>
          <a:prstGeom prst="rect">
            <a:avLst/>
          </a:prstGeom>
          <a:solidFill>
            <a:srgbClr val="303C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642910" y="714356"/>
            <a:ext cx="7858180" cy="5357850"/>
          </a:xfrm>
          <a:prstGeom prst="rect">
            <a:avLst/>
          </a:prstGeom>
          <a:solidFill>
            <a:srgbClr val="B2AB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009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9" grpId="2" animBg="1"/>
      <p:bldP spid="10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contrast="-6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797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8" grpId="1" animBg="1"/>
      <p:bldP spid="6" grpId="0" animBg="1"/>
      <p:bldP spid="5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22" name="Picture 2" descr="F:\MIS COSAS\DOCUMENTOS ANA\ANIMALES\PECES\PECES-1\j12.jpg"/>
          <p:cNvPicPr>
            <a:picLocks noChangeAspect="1" noChangeArrowheads="1"/>
          </p:cNvPicPr>
          <p:nvPr/>
        </p:nvPicPr>
        <p:blipFill>
          <a:blip r:embed="rId2" cstate="print"/>
          <a:srcRect b="5208"/>
          <a:stretch>
            <a:fillRect/>
          </a:stretch>
        </p:blipFill>
        <p:spPr bwMode="auto">
          <a:xfrm>
            <a:off x="0" y="0"/>
            <a:ext cx="9163597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9874" name="Picture 2" descr="F:\MIS COSAS\DOCUMENTOS ANA\ANIMALES\PECES\PECES\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500034" y="285728"/>
            <a:ext cx="8143932" cy="6072230"/>
          </a:xfrm>
          <a:prstGeom prst="rect">
            <a:avLst/>
          </a:prstGeom>
          <a:blipFill dpi="0" rotWithShape="1">
            <a:blip r:embed="rId2" cstate="print">
              <a:alphaModFix amt="35000"/>
              <a:lum brigh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857224" y="714356"/>
            <a:ext cx="7358114" cy="5214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-357214"/>
            <a:ext cx="9144000" cy="721521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1" animBg="1"/>
      <p:bldP spid="10" grpId="2" animBg="1"/>
      <p:bldP spid="7" grpId="1" animBg="1"/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E8EE9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6" grpId="0" animBg="1"/>
      <p:bldP spid="7" grpId="0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8067" name="Picture 3" descr="F:\MIS COSAS\DOCUMENTOS ANA\ANIMALES\PECES\PECES\465408865419800818423424530083729269146798688770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4" grpId="0" animBg="1"/>
      <p:bldP spid="5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F22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5B9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F22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2" grpId="0" animBg="1"/>
      <p:bldP spid="12" grpId="1" animBg="1"/>
      <p:bldP spid="6" grpId="0" animBg="1"/>
      <p:bldP spid="7" grpId="0" animBg="1"/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MIS COSAS\DOCUMENTOS ANA\ANIMALES\PECES\PECES-1\Underwater-World-Fish-Aquatic-Plants-600x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EA76E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EA76E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1143000" y="-1143000"/>
            <a:ext cx="6858000" cy="9144000"/>
          </a:xfrm>
          <a:prstGeom prst="flowChartProcess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1394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>
                  <a:alpha val="0"/>
                </a:srgbClr>
              </a:gs>
              <a:gs pos="11000">
                <a:srgbClr val="00CCCC">
                  <a:alpha val="0"/>
                </a:srgbClr>
              </a:gs>
              <a:gs pos="28000">
                <a:srgbClr val="D6D668"/>
              </a:gs>
              <a:gs pos="41000">
                <a:srgbClr val="2E6792">
                  <a:alpha val="0"/>
                </a:srgbClr>
              </a:gs>
              <a:gs pos="57000">
                <a:schemeClr val="accent3">
                  <a:lumMod val="75000"/>
                </a:schemeClr>
              </a:gs>
              <a:gs pos="65000">
                <a:srgbClr val="1170FF">
                  <a:alpha val="0"/>
                </a:srgbClr>
              </a:gs>
              <a:gs pos="80000">
                <a:srgbClr val="0070C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3940" y="0"/>
            <a:ext cx="9171880" cy="6868455"/>
          </a:xfrm>
          <a:prstGeom prst="rect">
            <a:avLst/>
          </a:prstGeom>
          <a:gradFill flip="none" rotWithShape="1">
            <a:gsLst>
              <a:gs pos="0">
                <a:srgbClr val="3399FF">
                  <a:alpha val="0"/>
                </a:srgbClr>
              </a:gs>
              <a:gs pos="11000">
                <a:srgbClr val="00CCCC">
                  <a:alpha val="0"/>
                </a:srgbClr>
              </a:gs>
              <a:gs pos="28000">
                <a:srgbClr val="D6D668"/>
              </a:gs>
              <a:gs pos="41000">
                <a:srgbClr val="2E6792">
                  <a:alpha val="0"/>
                </a:srgbClr>
              </a:gs>
              <a:gs pos="57000">
                <a:schemeClr val="accent3">
                  <a:lumMod val="75000"/>
                </a:schemeClr>
              </a:gs>
              <a:gs pos="65000">
                <a:srgbClr val="1170FF">
                  <a:alpha val="0"/>
                </a:srgbClr>
              </a:gs>
              <a:gs pos="80000">
                <a:srgbClr val="0070C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31744420"/>
      </p:ext>
    </p:extLst>
  </p:cSld>
  <p:clrMapOvr>
    <a:masterClrMapping/>
  </p:clrMapOvr>
  <p:transition spd="slow" advTm="95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3" grpId="0" animBg="1"/>
      <p:bldP spid="6" grpId="0" animBg="1"/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9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0F83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  <p:bldP spid="6" grpId="0" animBg="1"/>
      <p:bldP spid="7" grpId="0" animBg="1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DF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357158" y="357166"/>
            <a:ext cx="8358246" cy="614366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714348" y="785794"/>
            <a:ext cx="7643866" cy="5286412"/>
          </a:xfrm>
          <a:prstGeom prst="rect">
            <a:avLst/>
          </a:prstGeom>
          <a:solidFill>
            <a:schemeClr val="accent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357166"/>
            <a:ext cx="8501122" cy="6143668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642910" y="714356"/>
            <a:ext cx="7867704" cy="5500726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928662" y="1000108"/>
            <a:ext cx="7215238" cy="4929222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1214414" y="1285860"/>
            <a:ext cx="6643734" cy="4357718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5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2" grpId="2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1" name="Picture 3" descr="C:\Documents and Settings\Ana María\Escritorio\PECES\3534-Animales mari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357166"/>
            <a:ext cx="8286808" cy="614366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857224" y="785794"/>
            <a:ext cx="7429552" cy="5214974"/>
          </a:xfrm>
          <a:prstGeom prst="rect">
            <a:avLst/>
          </a:prstGeom>
          <a:solidFill>
            <a:srgbClr val="7895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285720" y="285728"/>
            <a:ext cx="8572560" cy="6215106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blipFill>
            <a:blip r:embed="rId2" cstate="print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1000100" y="1000108"/>
            <a:ext cx="7143800" cy="4786346"/>
          </a:xfrm>
          <a:prstGeom prst="rect">
            <a:avLst/>
          </a:prstGeom>
          <a:blipFill>
            <a:blip r:embed="rId2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1357290" y="1357298"/>
            <a:ext cx="6429420" cy="4071966"/>
          </a:xfrm>
          <a:prstGeom prst="rect">
            <a:avLst/>
          </a:prstGeom>
          <a:blipFill>
            <a:blip r:embed="rId2" cstate="print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rgbClr val="0070C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571480"/>
            <a:ext cx="8001056" cy="5643602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857224" y="857232"/>
            <a:ext cx="7429552" cy="5081622"/>
          </a:xfrm>
          <a:prstGeom prst="rect">
            <a:avLst/>
          </a:prstGeom>
          <a:solidFill>
            <a:srgbClr val="0070C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1142976" y="1142984"/>
            <a:ext cx="6858048" cy="4510118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3" grpId="0" animBg="1"/>
      <p:bldP spid="4" grpId="0" animBg="1"/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2AB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3" grpId="0" animBg="1"/>
      <p:bldP spid="4" grpId="0" animBg="1"/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721521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 animBg="1"/>
      <p:bldP spid="4" grpId="0" animBg="1"/>
      <p:bldP spid="3" grpId="0" animBg="1"/>
      <p:bldP spid="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8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F831D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70FB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 animBg="1"/>
      <p:bldP spid="4" grpId="0" animBg="1"/>
      <p:bldP spid="5" grpId="0" animBg="1"/>
      <p:bldP spid="7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357158" y="357166"/>
            <a:ext cx="8429684" cy="6143668"/>
          </a:xfrm>
          <a:prstGeom prst="rect">
            <a:avLst/>
          </a:prstGeom>
          <a:solidFill>
            <a:srgbClr val="170FB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714348" y="714356"/>
            <a:ext cx="7715304" cy="5429288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2D6412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Picture 2" descr="C:\Documents and Settings\Ana María\Escritorio\pec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Ana María\Escritorio\Imagen2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3000" contrast="69000"/>
          </a:blip>
          <a:srcRect/>
          <a:stretch>
            <a:fillRect/>
          </a:stretch>
        </p:blipFill>
        <p:spPr bwMode="auto">
          <a:xfrm rot="13971418">
            <a:off x="2049915" y="217075"/>
            <a:ext cx="2342474" cy="8700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C:\Documents and Settings\Ana María\Escritorio\Imagen2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3000" contrast="69000"/>
          </a:blip>
          <a:srcRect/>
          <a:stretch>
            <a:fillRect/>
          </a:stretch>
        </p:blipFill>
        <p:spPr bwMode="auto">
          <a:xfrm rot="18528487">
            <a:off x="2044019" y="-1848853"/>
            <a:ext cx="2382364" cy="9137699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Imagen2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3000" contrast="69000"/>
          </a:blip>
          <a:srcRect/>
          <a:stretch>
            <a:fillRect/>
          </a:stretch>
        </p:blipFill>
        <p:spPr bwMode="auto">
          <a:xfrm rot="3130685">
            <a:off x="4321450" y="-2129366"/>
            <a:ext cx="2343318" cy="9842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na María\Escritorio\Imagen2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3000" contrast="69000"/>
          </a:blip>
          <a:srcRect/>
          <a:stretch>
            <a:fillRect/>
          </a:stretch>
        </p:blipFill>
        <p:spPr bwMode="auto">
          <a:xfrm rot="7387071" flipH="1">
            <a:off x="4489899" y="-147626"/>
            <a:ext cx="2141705" cy="949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F:\MIS COSAS\DOCUMENTOS ANA\ANIMALES\PNG\157yj2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786322"/>
            <a:ext cx="1387011" cy="728660"/>
          </a:xfrm>
          <a:prstGeom prst="rect">
            <a:avLst/>
          </a:prstGeom>
          <a:noFill/>
        </p:spPr>
      </p:pic>
      <p:sp>
        <p:nvSpPr>
          <p:cNvPr id="9" name="8 Proceso"/>
          <p:cNvSpPr/>
          <p:nvPr/>
        </p:nvSpPr>
        <p:spPr>
          <a:xfrm>
            <a:off x="-357222" y="-571528"/>
            <a:ext cx="9858444" cy="792961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heme/theme1.xml><?xml version="1.0" encoding="utf-8"?>
<a:theme xmlns:a="http://schemas.openxmlformats.org/drawingml/2006/main" name="VIDA MARI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VIDA MARINA</Template>
  <TotalTime>9</TotalTime>
  <Words>40</Words>
  <Application>Microsoft Office PowerPoint</Application>
  <PresentationFormat>Presentación en pantalla (4:3)</PresentationFormat>
  <Paragraphs>15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VIDA MARINA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2013-11-20T22:15:32Z</dcterms:created>
  <dcterms:modified xsi:type="dcterms:W3CDTF">2013-11-20T22:25:03Z</dcterms:modified>
</cp:coreProperties>
</file>