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00" r:id="rId3"/>
    <p:sldId id="297" r:id="rId4"/>
    <p:sldId id="308" r:id="rId5"/>
    <p:sldId id="279" r:id="rId6"/>
    <p:sldId id="303" r:id="rId7"/>
    <p:sldId id="267" r:id="rId8"/>
    <p:sldId id="306" r:id="rId9"/>
    <p:sldId id="309" r:id="rId10"/>
    <p:sldId id="259" r:id="rId11"/>
    <p:sldId id="304" r:id="rId12"/>
    <p:sldId id="291" r:id="rId13"/>
    <p:sldId id="258" r:id="rId14"/>
    <p:sldId id="310" r:id="rId15"/>
    <p:sldId id="262" r:id="rId16"/>
    <p:sldId id="281" r:id="rId17"/>
    <p:sldId id="257" r:id="rId18"/>
    <p:sldId id="302" r:id="rId19"/>
    <p:sldId id="311" r:id="rId20"/>
    <p:sldId id="260" r:id="rId21"/>
    <p:sldId id="261" r:id="rId22"/>
    <p:sldId id="272" r:id="rId23"/>
    <p:sldId id="266" r:id="rId24"/>
    <p:sldId id="312" r:id="rId25"/>
    <p:sldId id="265" r:id="rId26"/>
    <p:sldId id="268" r:id="rId27"/>
    <p:sldId id="263" r:id="rId28"/>
    <p:sldId id="273" r:id="rId29"/>
    <p:sldId id="313" r:id="rId30"/>
    <p:sldId id="274" r:id="rId31"/>
    <p:sldId id="270" r:id="rId32"/>
    <p:sldId id="271" r:id="rId33"/>
    <p:sldId id="275" r:id="rId34"/>
    <p:sldId id="314" r:id="rId35"/>
    <p:sldId id="276" r:id="rId36"/>
    <p:sldId id="289" r:id="rId37"/>
    <p:sldId id="286" r:id="rId38"/>
    <p:sldId id="280" r:id="rId39"/>
    <p:sldId id="315" r:id="rId40"/>
    <p:sldId id="282" r:id="rId41"/>
    <p:sldId id="277" r:id="rId42"/>
    <p:sldId id="278" r:id="rId43"/>
    <p:sldId id="287" r:id="rId44"/>
    <p:sldId id="288" r:id="rId45"/>
    <p:sldId id="316" r:id="rId46"/>
    <p:sldId id="269" r:id="rId47"/>
    <p:sldId id="283" r:id="rId48"/>
    <p:sldId id="290" r:id="rId49"/>
    <p:sldId id="292" r:id="rId50"/>
    <p:sldId id="317" r:id="rId51"/>
    <p:sldId id="299" r:id="rId52"/>
    <p:sldId id="294" r:id="rId53"/>
    <p:sldId id="298" r:id="rId54"/>
    <p:sldId id="318" r:id="rId55"/>
    <p:sldId id="301" r:id="rId56"/>
    <p:sldId id="307" r:id="rId57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eXc/mlWj7lB8gB/TuKVX/Q" hashData="rzLbQg425wPuStHye5Vxs5kI+b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6086E"/>
    <a:srgbClr val="00863D"/>
    <a:srgbClr val="FF66CC"/>
    <a:srgbClr val="866600"/>
    <a:srgbClr val="260DE1"/>
    <a:srgbClr val="601E4A"/>
    <a:srgbClr val="666699"/>
    <a:srgbClr val="9966FF"/>
    <a:srgbClr val="66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4328" autoAdjust="0"/>
    <p:restoredTop sz="94660"/>
  </p:normalViewPr>
  <p:slideViewPr>
    <p:cSldViewPr>
      <p:cViewPr>
        <p:scale>
          <a:sx n="400" d="100"/>
          <a:sy n="400" d="100"/>
        </p:scale>
        <p:origin x="5826" y="387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2367A-D2E3-4AD1-BB84-AFF7D7BC10DD}" type="datetimeFigureOut">
              <a:rPr lang="es-PE" smtClean="0"/>
              <a:pPr/>
              <a:t>14/04/2017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98553-08FF-46EE-8A9D-F2556BF252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2367A-D2E3-4AD1-BB84-AFF7D7BC10DD}" type="datetimeFigureOut">
              <a:rPr lang="es-PE" smtClean="0"/>
              <a:pPr/>
              <a:t>14/04/2017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98553-08FF-46EE-8A9D-F2556BF252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2367A-D2E3-4AD1-BB84-AFF7D7BC10DD}" type="datetimeFigureOut">
              <a:rPr lang="es-PE" smtClean="0"/>
              <a:pPr/>
              <a:t>14/04/2017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98553-08FF-46EE-8A9D-F2556BF252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2367A-D2E3-4AD1-BB84-AFF7D7BC10DD}" type="datetimeFigureOut">
              <a:rPr lang="es-PE" smtClean="0"/>
              <a:pPr/>
              <a:t>14/04/2017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98553-08FF-46EE-8A9D-F2556BF252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2367A-D2E3-4AD1-BB84-AFF7D7BC10DD}" type="datetimeFigureOut">
              <a:rPr lang="es-PE" smtClean="0"/>
              <a:pPr/>
              <a:t>14/04/2017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98553-08FF-46EE-8A9D-F2556BF252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2367A-D2E3-4AD1-BB84-AFF7D7BC10DD}" type="datetimeFigureOut">
              <a:rPr lang="es-PE" smtClean="0"/>
              <a:pPr/>
              <a:t>14/04/2017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98553-08FF-46EE-8A9D-F2556BF252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2367A-D2E3-4AD1-BB84-AFF7D7BC10DD}" type="datetimeFigureOut">
              <a:rPr lang="es-PE" smtClean="0"/>
              <a:pPr/>
              <a:t>14/04/2017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98553-08FF-46EE-8A9D-F2556BF252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2367A-D2E3-4AD1-BB84-AFF7D7BC10DD}" type="datetimeFigureOut">
              <a:rPr lang="es-PE" smtClean="0"/>
              <a:pPr/>
              <a:t>14/04/2017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98553-08FF-46EE-8A9D-F2556BF252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2367A-D2E3-4AD1-BB84-AFF7D7BC10DD}" type="datetimeFigureOut">
              <a:rPr lang="es-PE" smtClean="0"/>
              <a:pPr/>
              <a:t>14/04/2017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98553-08FF-46EE-8A9D-F2556BF252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2367A-D2E3-4AD1-BB84-AFF7D7BC10DD}" type="datetimeFigureOut">
              <a:rPr lang="es-PE" smtClean="0"/>
              <a:pPr/>
              <a:t>14/04/2017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98553-08FF-46EE-8A9D-F2556BF252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2367A-D2E3-4AD1-BB84-AFF7D7BC10DD}" type="datetimeFigureOut">
              <a:rPr lang="es-PE" smtClean="0"/>
              <a:pPr/>
              <a:t>14/04/2017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98553-08FF-46EE-8A9D-F2556BF252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Click="0"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52367A-D2E3-4AD1-BB84-AFF7D7BC10DD}" type="datetimeFigureOut">
              <a:rPr lang="es-PE" smtClean="0"/>
              <a:pPr/>
              <a:t>14/04/2017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798553-08FF-46EE-8A9D-F2556BF252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Click="0"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png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9.png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png"/><Relationship Id="rId13" Type="http://schemas.openxmlformats.org/officeDocument/2006/relationships/image" Target="../media/image95.png"/><Relationship Id="rId18" Type="http://schemas.openxmlformats.org/officeDocument/2006/relationships/image" Target="../media/image9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9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91.png"/><Relationship Id="rId11" Type="http://schemas.openxmlformats.org/officeDocument/2006/relationships/image" Target="../media/image9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9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90.png"/><Relationship Id="rId9" Type="http://schemas.openxmlformats.org/officeDocument/2006/relationships/image" Target="../media/image9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9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428992" y="3071816"/>
            <a:ext cx="2000264" cy="1786903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3643306" y="500048"/>
            <a:ext cx="2000264" cy="1786903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2250741" y="1749737"/>
            <a:ext cx="2000264" cy="1786903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6200000">
            <a:off x="4965386" y="1821175"/>
            <a:ext cx="2000264" cy="1786903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829057">
            <a:off x="2478168" y="2661962"/>
            <a:ext cx="2000264" cy="1786903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6086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478363">
            <a:off x="4677233" y="2659245"/>
            <a:ext cx="2000264" cy="1786903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8265926">
            <a:off x="2555460" y="868926"/>
            <a:ext cx="2000264" cy="1786903"/>
          </a:xfrm>
          <a:prstGeom prst="rect">
            <a:avLst/>
          </a:prstGeom>
        </p:spPr>
      </p:pic>
      <p:pic>
        <p:nvPicPr>
          <p:cNvPr id="11" name="10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4102096">
            <a:off x="4662892" y="795347"/>
            <a:ext cx="2000264" cy="1786903"/>
          </a:xfrm>
          <a:prstGeom prst="rect">
            <a:avLst/>
          </a:prstGeom>
        </p:spPr>
      </p:pic>
      <p:pic>
        <p:nvPicPr>
          <p:cNvPr id="45058" name="Picture 2" descr="imagen renderizada"/>
          <p:cNvPicPr>
            <a:picLocks noChangeAspect="1" noChangeArrowheads="1"/>
          </p:cNvPicPr>
          <p:nvPr/>
        </p:nvPicPr>
        <p:blipFill>
          <a:blip r:embed="rId5">
            <a:lum bright="-40000" contrast="40000"/>
          </a:blip>
          <a:srcRect/>
          <a:stretch>
            <a:fillRect/>
          </a:stretch>
        </p:blipFill>
        <p:spPr bwMode="auto">
          <a:xfrm>
            <a:off x="571472" y="4071948"/>
            <a:ext cx="1977671" cy="295275"/>
          </a:xfrm>
          <a:prstGeom prst="rect">
            <a:avLst/>
          </a:prstGeom>
          <a:noFill/>
        </p:spPr>
      </p:pic>
      <p:pic>
        <p:nvPicPr>
          <p:cNvPr id="15" name="14 Imagen" descr="mariposa.gif"/>
          <p:cNvPicPr>
            <a:picLocks noChangeAspect="1"/>
          </p:cNvPicPr>
          <p:nvPr/>
        </p:nvPicPr>
        <p:blipFill>
          <a:blip r:embed="rId6">
            <a:lum contrast="20000"/>
          </a:blip>
          <a:stretch>
            <a:fillRect/>
          </a:stretch>
        </p:blipFill>
        <p:spPr>
          <a:xfrm>
            <a:off x="1770880" y="3071816"/>
            <a:ext cx="586542" cy="619124"/>
          </a:xfrm>
          <a:prstGeom prst="rect">
            <a:avLst/>
          </a:prstGeom>
        </p:spPr>
      </p:pic>
      <p:pic>
        <p:nvPicPr>
          <p:cNvPr id="16" name="15 Imagen" descr="14ue2dx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8443754">
            <a:off x="7295795" y="2357725"/>
            <a:ext cx="1085587" cy="739458"/>
          </a:xfrm>
          <a:prstGeom prst="rect">
            <a:avLst/>
          </a:prstGeom>
        </p:spPr>
      </p:pic>
      <p:pic>
        <p:nvPicPr>
          <p:cNvPr id="20" name="19 Imagen" descr="8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38775" y="2928940"/>
            <a:ext cx="3705225" cy="857250"/>
          </a:xfrm>
          <a:prstGeom prst="rect">
            <a:avLst/>
          </a:prstGeom>
        </p:spPr>
      </p:pic>
      <p:pic>
        <p:nvPicPr>
          <p:cNvPr id="21" name="20 Imagen" descr="60cab5568fedf47f15d588050f0c3c9b3003104eda39a3ee5e6b4b0d3255bfef95601890afd80709da39a3ee5e6b4b0d3255bfef95601890afd8070904db8c408b64080bfb9482a4545218ab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928676"/>
            <a:ext cx="3009900" cy="762000"/>
          </a:xfrm>
          <a:prstGeom prst="rect">
            <a:avLst/>
          </a:prstGeom>
        </p:spPr>
      </p:pic>
      <p:pic>
        <p:nvPicPr>
          <p:cNvPr id="22" name="21 Imagen" descr="bbc62831fe6777e6ec6e2ef5d91319c5680304f8da39a3ee5e6b4b0d3255bfef95601890afd80709da39a3ee5e6b4b0d3255bfef95601890afd8070904db8c408b64080bfb9482a4545218ab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57224" y="3000378"/>
            <a:ext cx="1114425" cy="781050"/>
          </a:xfrm>
          <a:prstGeom prst="rect">
            <a:avLst/>
          </a:prstGeom>
        </p:spPr>
      </p:pic>
      <p:pic>
        <p:nvPicPr>
          <p:cNvPr id="23" name="22 Imagen" descr="47fd75a63e710b66a453d4d235564d5fd29e0294da39a3ee5e6b4b0d3255bfef95601890afd80709da39a3ee5e6b4b0d3255bfef95601890afd8070904db8c408b64080bfb9482a4545218ab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857884" y="928676"/>
            <a:ext cx="2928958" cy="762000"/>
          </a:xfrm>
          <a:prstGeom prst="rect">
            <a:avLst/>
          </a:prstGeom>
        </p:spPr>
      </p:pic>
      <p:pic>
        <p:nvPicPr>
          <p:cNvPr id="18" name="17 Imagen" descr="1(49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28000">
    <p:sndAc>
      <p:stSnd loop="1">
        <p:snd r:embed="rId2" name="la primavera -The sacad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36 0.11026  L 0.108 0.11026  L 0.072 0.22229  L 0.108 0.33255  L 0.036 0.33255  L 0 0.44458  L -0.036 0.33255  L -0.108 0.33255  L -0.072 0.22229  L -0.108 0.11026  L -0.036 0.11026  L 0 0  Z" pathEditMode="relative" ptsTypes="">
                                      <p:cBhvr>
                                        <p:cTn id="1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4000"/>
                            </p:stCondLst>
                            <p:childTnLst>
                              <p:par>
                                <p:cTn id="14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6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07 0.01143 C -0.01267 0.01143 0.01823 0.06669 0.01823 0.134 C 0.01823 0.17845 0.00538 0.21766 -0.01372 0.24082 C -0.01372 0.24113 -0.01476 0.24082 -0.01476 0.24113 C -0.0217 0.24977 -0.0257 0.26397 -0.0257 0.28003 C -0.0257 0.29423 -0.0217 0.30658 -0.01667 0.31553 C -0.00868 0.32974 -0.00365 0.35104 -0.00365 0.37234 C -0.00365 0.41865 -0.02465 0.45601 -0.0507 0.45601 C -0.07674 0.45601 -0.09774 0.41865 -0.09774 0.37234 C -0.09774 0.35104 -0.09271 0.32974 -0.08472 0.31553 C -0.07969 0.30658 -0.07674 0.29423 -0.07674 0.28003 C -0.07674 0.26397 -0.08073 0.24977 -0.08663 0.24082 C -0.08663 0.24113 -0.08767 0.24082 -0.08767 0.24113 C -0.10764 0.21766 -0.12066 0.17845 -0.12066 0.134 C -0.12066 0.06669 -0.08976 0.01143 -0.0507 0.01143 C -0.0507 0.01174 -0.0507 0.01143 -0.0507 0.01174 Z " pathEditMode="relative" rAng="0" ptsTypes="ffffffffffffffff">
                                      <p:cBhvr>
                                        <p:cTn id="1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" y="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18000"/>
                            </p:stCondLst>
                            <p:childTnLst>
                              <p:par>
                                <p:cTn id="17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81" dur="20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CC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>
            <a:off x="3071802" y="21429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6425196">
            <a:off x="4605939" y="248204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>
            <a:off x="3143238" y="92867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425196">
            <a:off x="4605937" y="962584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3143242" y="1500180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425196">
            <a:off x="4605941" y="1534088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3143240" y="2214560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425196">
            <a:off x="4605939" y="2248468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3143240" y="278606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425196">
            <a:off x="4605939" y="2819971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>
            <a:off x="3143238" y="350044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425196">
            <a:off x="4605937" y="3534351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>
            <a:off x="3143242" y="4071947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425196">
            <a:off x="4605941" y="4105855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>
            <a:off x="1785916" y="21427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>
            <a:off x="1785914" y="92865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>
            <a:off x="1785918" y="150016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>
            <a:off x="1785916" y="221454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>
            <a:off x="1785916" y="278604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>
            <a:off x="1785914" y="350042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>
            <a:off x="1785918" y="4071930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>
            <a:off x="357156" y="21427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>
            <a:off x="357154" y="92865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>
            <a:off x="357158" y="150016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>
            <a:off x="357156" y="221454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>
            <a:off x="357156" y="278604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>
            <a:off x="357154" y="350042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>
            <a:off x="357158" y="4071930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16425196">
            <a:off x="6177572" y="180372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16425196">
            <a:off x="6177570" y="894752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16425196">
            <a:off x="6177574" y="146625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16425196">
            <a:off x="6177572" y="218063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ágrima"/>
          <p:cNvSpPr/>
          <p:nvPr/>
        </p:nvSpPr>
        <p:spPr>
          <a:xfrm rot="16425196">
            <a:off x="6177572" y="275213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ágrima"/>
          <p:cNvSpPr/>
          <p:nvPr/>
        </p:nvSpPr>
        <p:spPr>
          <a:xfrm rot="16425196">
            <a:off x="6177570" y="346651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ágrima"/>
          <p:cNvSpPr/>
          <p:nvPr/>
        </p:nvSpPr>
        <p:spPr>
          <a:xfrm rot="16425196">
            <a:off x="6177574" y="403802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ágrima"/>
          <p:cNvSpPr/>
          <p:nvPr/>
        </p:nvSpPr>
        <p:spPr>
          <a:xfrm rot="16425196">
            <a:off x="7677770" y="180372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ágrima"/>
          <p:cNvSpPr/>
          <p:nvPr/>
        </p:nvSpPr>
        <p:spPr>
          <a:xfrm rot="16425196">
            <a:off x="7677768" y="894752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ágrima"/>
          <p:cNvSpPr/>
          <p:nvPr/>
        </p:nvSpPr>
        <p:spPr>
          <a:xfrm rot="16425196">
            <a:off x="7677772" y="146625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ágrima"/>
          <p:cNvSpPr/>
          <p:nvPr/>
        </p:nvSpPr>
        <p:spPr>
          <a:xfrm rot="16425196">
            <a:off x="7677770" y="218063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ágrima"/>
          <p:cNvSpPr/>
          <p:nvPr/>
        </p:nvSpPr>
        <p:spPr>
          <a:xfrm rot="16425196">
            <a:off x="7677770" y="275213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Lágrima"/>
          <p:cNvSpPr/>
          <p:nvPr/>
        </p:nvSpPr>
        <p:spPr>
          <a:xfrm rot="16425196">
            <a:off x="7677768" y="346651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Lágrima"/>
          <p:cNvSpPr/>
          <p:nvPr/>
        </p:nvSpPr>
        <p:spPr>
          <a:xfrm rot="16425196">
            <a:off x="7677772" y="403802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63D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QJvFtZcoaCoS90ZRJPMvcT6C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988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143108" y="1142990"/>
            <a:ext cx="5905784" cy="261610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600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</a:t>
            </a:r>
            <a: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intado está el cielo de azul, para…</a:t>
            </a:r>
          </a:p>
          <a:p>
            <a:r>
              <a:rPr lang="es-PE" sz="1600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R</a:t>
            </a:r>
            <a: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ecibir a la mágica primavera, día de mucha…</a:t>
            </a:r>
          </a:p>
          <a:p>
            <a:r>
              <a:rPr lang="es-PE" sz="1600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I</a:t>
            </a:r>
            <a: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lusión y alegría, día de la naturaleza, amistad y amor, donde las…</a:t>
            </a:r>
          </a:p>
          <a:p>
            <a:r>
              <a:rPr lang="es-PE" sz="1600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M</a:t>
            </a:r>
            <a: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ariposas, las flores, los pajaritos embellecen la naturaleza, con su…</a:t>
            </a:r>
          </a:p>
          <a:p>
            <a:r>
              <a:rPr lang="es-PE" sz="1600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A</a:t>
            </a:r>
            <a: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lgarabía de una nueva estación, llena de…</a:t>
            </a:r>
          </a:p>
          <a:p>
            <a:r>
              <a:rPr lang="es-PE" sz="1600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V</a:t>
            </a:r>
            <a: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ida e ilusión, donde el sol calienta pero no quema…</a:t>
            </a:r>
          </a:p>
          <a:p>
            <a:r>
              <a:rPr lang="es-PE" sz="1600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</a:t>
            </a:r>
            <a: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speranza de la juventud, un nuevo…</a:t>
            </a:r>
          </a:p>
          <a:p>
            <a:r>
              <a:rPr lang="es-PE" sz="1600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R</a:t>
            </a:r>
            <a: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enacer de toda una nueva vida que nos…</a:t>
            </a:r>
          </a:p>
          <a:p>
            <a:r>
              <a:rPr lang="es-PE" sz="1600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A</a:t>
            </a:r>
            <a: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brigará con toda su radiante sonrisa.</a:t>
            </a:r>
          </a:p>
          <a:p>
            <a:endParaRPr lang="es-PE" dirty="0"/>
          </a:p>
        </p:txBody>
      </p:sp>
      <p:pic>
        <p:nvPicPr>
          <p:cNvPr id="6" name="5 Imagen" descr="oiseau20chante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0" y="3214692"/>
            <a:ext cx="1943100" cy="2057396"/>
          </a:xfrm>
          <a:prstGeom prst="rect">
            <a:avLst/>
          </a:prstGeom>
          <a:effectLst/>
        </p:spPr>
      </p:pic>
      <p:sp>
        <p:nvSpPr>
          <p:cNvPr id="5" name="4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5)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Onda"/>
          <p:cNvSpPr/>
          <p:nvPr/>
        </p:nvSpPr>
        <p:spPr>
          <a:xfrm rot="16200000">
            <a:off x="-642940" y="3214692"/>
            <a:ext cx="2000266" cy="714382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 flipH="1">
            <a:off x="-607204" y="1178689"/>
            <a:ext cx="2000264" cy="785857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6200000">
            <a:off x="-142906" y="3214692"/>
            <a:ext cx="2000266" cy="714382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 flipH="1">
            <a:off x="-107170" y="1178689"/>
            <a:ext cx="2000264" cy="785857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6200000">
            <a:off x="357193" y="3214691"/>
            <a:ext cx="2000264" cy="714382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 flipH="1">
            <a:off x="392928" y="1178689"/>
            <a:ext cx="2000264" cy="785857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6200000">
            <a:off x="857195" y="3214691"/>
            <a:ext cx="2000264" cy="714382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 flipH="1">
            <a:off x="892930" y="1178689"/>
            <a:ext cx="2000264" cy="785857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16200000">
            <a:off x="1357292" y="3214692"/>
            <a:ext cx="2000266" cy="714382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 flipH="1">
            <a:off x="1393028" y="1178689"/>
            <a:ext cx="2000264" cy="785857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16200000">
            <a:off x="1857326" y="3214692"/>
            <a:ext cx="2000266" cy="714382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 flipH="1">
            <a:off x="1893062" y="1178689"/>
            <a:ext cx="2000264" cy="785857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16200000">
            <a:off x="2357425" y="3214691"/>
            <a:ext cx="2000264" cy="714382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 flipH="1">
            <a:off x="2393160" y="1178689"/>
            <a:ext cx="2000264" cy="785857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16200000">
            <a:off x="2893208" y="3178974"/>
            <a:ext cx="2000264" cy="785815"/>
          </a:xfrm>
          <a:prstGeom prst="wave">
            <a:avLst>
              <a:gd name="adj1" fmla="val 20000"/>
              <a:gd name="adj2" fmla="val -73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 flipH="1">
            <a:off x="2893226" y="1178689"/>
            <a:ext cx="2000264" cy="785857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 flipH="1" flipV="1">
            <a:off x="7822445" y="1178722"/>
            <a:ext cx="2000264" cy="785792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16200000" flipV="1">
            <a:off x="7786694" y="3214708"/>
            <a:ext cx="2000264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400000" flipH="1" flipV="1">
            <a:off x="7322379" y="1178722"/>
            <a:ext cx="2000264" cy="785792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16200000" flipV="1">
            <a:off x="7286628" y="3214708"/>
            <a:ext cx="2000264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400000" flipH="1" flipV="1">
            <a:off x="6822313" y="1178722"/>
            <a:ext cx="2000264" cy="785792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16200000" flipV="1">
            <a:off x="6786562" y="3214708"/>
            <a:ext cx="2000264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5400000" flipH="1" flipV="1">
            <a:off x="6322247" y="1178722"/>
            <a:ext cx="2000264" cy="785791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16200000" flipV="1">
            <a:off x="6286496" y="3214708"/>
            <a:ext cx="2000264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5400000" flipH="1" flipV="1">
            <a:off x="5822181" y="1178722"/>
            <a:ext cx="2000264" cy="785792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16200000" flipV="1">
            <a:off x="5786430" y="3214708"/>
            <a:ext cx="2000264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5400000" flipH="1" flipV="1">
            <a:off x="5322115" y="1178722"/>
            <a:ext cx="2000264" cy="785792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16200000" flipV="1">
            <a:off x="5286364" y="3214708"/>
            <a:ext cx="2000264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5400000" flipH="1" flipV="1">
            <a:off x="4822049" y="1178722"/>
            <a:ext cx="2000264" cy="785792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16200000" flipV="1">
            <a:off x="4786298" y="3214708"/>
            <a:ext cx="2000264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5400000" flipH="1" flipV="1">
            <a:off x="4321983" y="1178722"/>
            <a:ext cx="2000264" cy="785792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16200000" flipV="1">
            <a:off x="4250513" y="3178989"/>
            <a:ext cx="2000264" cy="785786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000">
              <a:srgbClr val="C00000"/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617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4" name="3 Extracto"/>
          <p:cNvSpPr/>
          <p:nvPr/>
        </p:nvSpPr>
        <p:spPr>
          <a:xfrm>
            <a:off x="285720" y="0"/>
            <a:ext cx="8572560" cy="5143500"/>
          </a:xfrm>
          <a:prstGeom prst="flowChartExtract">
            <a:avLst/>
          </a:prstGeom>
          <a:gradFill flip="none" rotWithShape="1">
            <a:gsLst>
              <a:gs pos="98000">
                <a:srgbClr val="260DE1"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xtracto"/>
          <p:cNvSpPr/>
          <p:nvPr/>
        </p:nvSpPr>
        <p:spPr>
          <a:xfrm>
            <a:off x="285720" y="696502"/>
            <a:ext cx="8572560" cy="4446998"/>
          </a:xfrm>
          <a:prstGeom prst="flowChartExtract">
            <a:avLst/>
          </a:prstGeom>
          <a:gradFill flip="none" rotWithShape="1">
            <a:gsLst>
              <a:gs pos="98000">
                <a:srgbClr val="260DE1"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>
            <a:off x="285720" y="1285866"/>
            <a:ext cx="8572560" cy="3857634"/>
          </a:xfrm>
          <a:prstGeom prst="flowChartExtract">
            <a:avLst/>
          </a:prstGeom>
          <a:gradFill flip="none" rotWithShape="1">
            <a:gsLst>
              <a:gs pos="98000">
                <a:srgbClr val="260DE1"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285720" y="1821651"/>
            <a:ext cx="8572560" cy="3321849"/>
          </a:xfrm>
          <a:prstGeom prst="flowChartExtract">
            <a:avLst/>
          </a:prstGeom>
          <a:gradFill flip="none" rotWithShape="1">
            <a:gsLst>
              <a:gs pos="98000">
                <a:srgbClr val="260DE1"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>
            <a:off x="285720" y="2250279"/>
            <a:ext cx="8572560" cy="2893221"/>
          </a:xfrm>
          <a:prstGeom prst="flowChartExtract">
            <a:avLst/>
          </a:prstGeom>
          <a:gradFill flip="none" rotWithShape="1">
            <a:gsLst>
              <a:gs pos="98000">
                <a:srgbClr val="260DE1"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285720" y="2732485"/>
            <a:ext cx="8572560" cy="2411015"/>
          </a:xfrm>
          <a:prstGeom prst="flowChartExtract">
            <a:avLst/>
          </a:prstGeom>
          <a:gradFill flip="none" rotWithShape="1">
            <a:gsLst>
              <a:gs pos="98000">
                <a:srgbClr val="260DE1"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>
            <a:off x="285720" y="3161113"/>
            <a:ext cx="8572560" cy="1982387"/>
          </a:xfrm>
          <a:prstGeom prst="flowChartExtract">
            <a:avLst/>
          </a:prstGeom>
          <a:gradFill flip="none" rotWithShape="1">
            <a:gsLst>
              <a:gs pos="98000">
                <a:srgbClr val="260DE1"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285720" y="3696898"/>
            <a:ext cx="8572560" cy="1446602"/>
          </a:xfrm>
          <a:prstGeom prst="flowChartExtract">
            <a:avLst/>
          </a:prstGeom>
          <a:gradFill flip="none" rotWithShape="1">
            <a:gsLst>
              <a:gs pos="98000">
                <a:srgbClr val="260DE1"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>
            <a:off x="214282" y="4125526"/>
            <a:ext cx="8572560" cy="1017974"/>
          </a:xfrm>
          <a:prstGeom prst="flowChartExtract">
            <a:avLst/>
          </a:prstGeom>
          <a:gradFill flip="none" rotWithShape="1">
            <a:gsLst>
              <a:gs pos="98000">
                <a:srgbClr val="260DE1"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xtracto"/>
          <p:cNvSpPr/>
          <p:nvPr/>
        </p:nvSpPr>
        <p:spPr>
          <a:xfrm>
            <a:off x="214282" y="4554154"/>
            <a:ext cx="8572560" cy="589346"/>
          </a:xfrm>
          <a:prstGeom prst="flowChartExtract">
            <a:avLst/>
          </a:prstGeom>
          <a:gradFill flip="none" rotWithShape="1">
            <a:gsLst>
              <a:gs pos="98000">
                <a:srgbClr val="260DE1"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000"/>
                            </p:stCondLst>
                            <p:childTnLst>
                              <p:par>
                                <p:cTn id="108" presetID="17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Luna"/>
          <p:cNvSpPr/>
          <p:nvPr/>
        </p:nvSpPr>
        <p:spPr>
          <a:xfrm>
            <a:off x="0" y="0"/>
            <a:ext cx="2786050" cy="5143500"/>
          </a:xfrm>
          <a:prstGeom prst="moon">
            <a:avLst>
              <a:gd name="adj" fmla="val 18547"/>
            </a:avLst>
          </a:prstGeom>
          <a:gradFill flip="none" rotWithShape="1">
            <a:gsLst>
              <a:gs pos="61000">
                <a:schemeClr val="bg1"/>
              </a:gs>
              <a:gs pos="50000">
                <a:srgbClr val="CC409A">
                  <a:shade val="67500"/>
                  <a:satMod val="115000"/>
                </a:srgbClr>
              </a:gs>
              <a:gs pos="100000">
                <a:srgbClr val="CC409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6296004" y="0"/>
            <a:ext cx="2847996" cy="5143500"/>
          </a:xfrm>
          <a:prstGeom prst="moon">
            <a:avLst>
              <a:gd name="adj" fmla="val 18547"/>
            </a:avLst>
          </a:prstGeom>
          <a:gradFill flip="none" rotWithShape="1">
            <a:gsLst>
              <a:gs pos="61000">
                <a:schemeClr val="bg1"/>
              </a:gs>
              <a:gs pos="50000">
                <a:srgbClr val="CC409A">
                  <a:shade val="67500"/>
                  <a:satMod val="115000"/>
                </a:srgbClr>
              </a:gs>
              <a:gs pos="100000">
                <a:srgbClr val="CC409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071538" y="571486"/>
            <a:ext cx="2786050" cy="4000510"/>
          </a:xfrm>
          <a:prstGeom prst="moon">
            <a:avLst>
              <a:gd name="adj" fmla="val 18547"/>
            </a:avLst>
          </a:prstGeom>
          <a:gradFill flip="none" rotWithShape="1">
            <a:gsLst>
              <a:gs pos="61000">
                <a:schemeClr val="bg1"/>
              </a:gs>
              <a:gs pos="50000">
                <a:srgbClr val="CC409A">
                  <a:shade val="67500"/>
                  <a:satMod val="115000"/>
                </a:srgbClr>
              </a:gs>
              <a:gs pos="100000">
                <a:srgbClr val="CC409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5357818" y="642924"/>
            <a:ext cx="2847996" cy="3929090"/>
          </a:xfrm>
          <a:prstGeom prst="moon">
            <a:avLst>
              <a:gd name="adj" fmla="val 18547"/>
            </a:avLst>
          </a:prstGeom>
          <a:gradFill flip="none" rotWithShape="1">
            <a:gsLst>
              <a:gs pos="61000">
                <a:schemeClr val="bg1"/>
              </a:gs>
              <a:gs pos="50000">
                <a:srgbClr val="CC409A">
                  <a:shade val="67500"/>
                  <a:satMod val="115000"/>
                </a:srgbClr>
              </a:gs>
              <a:gs pos="100000">
                <a:srgbClr val="CC409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928794" y="928676"/>
            <a:ext cx="2786050" cy="3286148"/>
          </a:xfrm>
          <a:prstGeom prst="moon">
            <a:avLst>
              <a:gd name="adj" fmla="val 18547"/>
            </a:avLst>
          </a:prstGeom>
          <a:gradFill flip="none" rotWithShape="1">
            <a:gsLst>
              <a:gs pos="61000">
                <a:schemeClr val="bg1"/>
              </a:gs>
              <a:gs pos="50000">
                <a:srgbClr val="CC409A">
                  <a:shade val="67500"/>
                  <a:satMod val="115000"/>
                </a:srgbClr>
              </a:gs>
              <a:gs pos="100000">
                <a:srgbClr val="CC409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429124" y="928676"/>
            <a:ext cx="2847996" cy="3286148"/>
          </a:xfrm>
          <a:prstGeom prst="moon">
            <a:avLst>
              <a:gd name="adj" fmla="val 18547"/>
            </a:avLst>
          </a:prstGeom>
          <a:gradFill flip="none" rotWithShape="1">
            <a:gsLst>
              <a:gs pos="61000">
                <a:schemeClr val="bg1"/>
              </a:gs>
              <a:gs pos="50000">
                <a:srgbClr val="CC409A">
                  <a:shade val="67500"/>
                  <a:satMod val="115000"/>
                </a:srgbClr>
              </a:gs>
              <a:gs pos="100000">
                <a:srgbClr val="CC409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857488" y="1500180"/>
            <a:ext cx="1714512" cy="2143140"/>
          </a:xfrm>
          <a:prstGeom prst="moon">
            <a:avLst>
              <a:gd name="adj" fmla="val 18547"/>
            </a:avLst>
          </a:prstGeom>
          <a:gradFill flip="none" rotWithShape="1">
            <a:gsLst>
              <a:gs pos="61000">
                <a:schemeClr val="bg1"/>
              </a:gs>
              <a:gs pos="50000">
                <a:srgbClr val="CC409A">
                  <a:shade val="67500"/>
                  <a:satMod val="115000"/>
                </a:srgbClr>
              </a:gs>
              <a:gs pos="100000">
                <a:srgbClr val="CC409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4643438" y="1500180"/>
            <a:ext cx="1776426" cy="2143140"/>
          </a:xfrm>
          <a:prstGeom prst="moon">
            <a:avLst>
              <a:gd name="adj" fmla="val 18547"/>
            </a:avLst>
          </a:prstGeom>
          <a:gradFill flip="none" rotWithShape="1">
            <a:gsLst>
              <a:gs pos="61000">
                <a:schemeClr val="bg1"/>
              </a:gs>
              <a:gs pos="50000">
                <a:srgbClr val="CC409A">
                  <a:shade val="67500"/>
                  <a:satMod val="115000"/>
                </a:srgbClr>
              </a:gs>
              <a:gs pos="100000">
                <a:srgbClr val="CC409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3000"/>
                            </p:stCondLst>
                            <p:childTnLst>
                              <p:par>
                                <p:cTn id="9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6" presetClass="exit" presetSubtype="42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6" presetClass="exit" presetSubtype="42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6" presetClass="exit" presetSubtype="42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6" presetClass="exit" presetSubtype="42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6" grpId="6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8" grpId="6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0" grpId="6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2" grpId="6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0000">
                <a:shade val="67500"/>
                <a:satMod val="115000"/>
              </a:srgbClr>
            </a:gs>
            <a:gs pos="100000">
              <a:srgbClr val="FF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ujer-en-vestido-rojo-acostada-primave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1982387"/>
            <a:ext cx="428628" cy="1178727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8715372" y="1982387"/>
            <a:ext cx="428628" cy="1178727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14282" y="1875229"/>
            <a:ext cx="428628" cy="1553777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8429652" y="1821651"/>
            <a:ext cx="500066" cy="1553777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428596" y="1714494"/>
            <a:ext cx="428628" cy="1928826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8215338" y="1660916"/>
            <a:ext cx="500066" cy="1928826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71472" y="1660915"/>
            <a:ext cx="428628" cy="2089562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795310" y="1553759"/>
            <a:ext cx="490542" cy="2357454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8001024" y="1607337"/>
            <a:ext cx="500066" cy="2089562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7715272" y="1500180"/>
            <a:ext cx="572299" cy="2303876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1000100" y="1446602"/>
            <a:ext cx="490542" cy="257176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7500958" y="1393023"/>
            <a:ext cx="572299" cy="257176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1214414" y="1393023"/>
            <a:ext cx="490542" cy="2732504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286644" y="1339444"/>
            <a:ext cx="572299" cy="2732504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1428728" y="1232288"/>
            <a:ext cx="490542" cy="3000396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7072330" y="1178709"/>
            <a:ext cx="572299" cy="3000396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1643042" y="1178709"/>
            <a:ext cx="490542" cy="3161132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6858016" y="1125130"/>
            <a:ext cx="572299" cy="3161132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1857356" y="1017973"/>
            <a:ext cx="490542" cy="3482603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6715140" y="910816"/>
            <a:ext cx="490542" cy="3482603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2143108" y="910816"/>
            <a:ext cx="490542" cy="3696917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357950" y="803659"/>
            <a:ext cx="633418" cy="3696917"/>
          </a:xfrm>
          <a:prstGeom prst="donut">
            <a:avLst>
              <a:gd name="adj" fmla="val 21116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2357422" y="803660"/>
            <a:ext cx="490542" cy="3857652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6215074" y="803660"/>
            <a:ext cx="490542" cy="3857652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2571736" y="696503"/>
            <a:ext cx="490542" cy="4071966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6000760" y="696503"/>
            <a:ext cx="490542" cy="4071966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2786050" y="589346"/>
            <a:ext cx="490542" cy="4286280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5786446" y="589346"/>
            <a:ext cx="490542" cy="4286280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3000364" y="482189"/>
            <a:ext cx="490542" cy="4500594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5572132" y="482189"/>
            <a:ext cx="490542" cy="4500594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3286116" y="428610"/>
            <a:ext cx="490542" cy="4714890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5357818" y="428610"/>
            <a:ext cx="490542" cy="4714890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3571868" y="375031"/>
            <a:ext cx="490542" cy="4768469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5072066" y="375031"/>
            <a:ext cx="490542" cy="4768469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>
            <a:off x="3786182" y="267874"/>
            <a:ext cx="490542" cy="4875626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>
            <a:off x="4857752" y="214296"/>
            <a:ext cx="490542" cy="4929204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>
            <a:off x="4000496" y="267874"/>
            <a:ext cx="490542" cy="4875626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>
            <a:off x="4643438" y="214296"/>
            <a:ext cx="490542" cy="4929204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3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9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2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5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0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6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9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2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3" fill="hold">
                            <p:stCondLst>
                              <p:cond delay="3000"/>
                            </p:stCondLst>
                            <p:childTnLst>
                              <p:par>
                                <p:cTn id="27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63D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QJvFtZcoaCoS90ZRJPMvcT6C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988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000364" y="1000114"/>
            <a:ext cx="3390352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aso el frío invierno, ya se aleja.</a:t>
            </a:r>
            <a:b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</a:br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R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osas, azucenas y jazmines,</a:t>
            </a:r>
            <a:b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</a:br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I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nundan de aroma los jardines.</a:t>
            </a:r>
            <a:b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</a:br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M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ariposas de muchos colores.</a:t>
            </a:r>
            <a:b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</a:br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A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rboles, las plantas y las flores</a:t>
            </a:r>
            <a:b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</a:br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V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erdes brotes en todas sus ramas.</a:t>
            </a:r>
            <a:b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</a:br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stación por todos esperada.</a:t>
            </a:r>
            <a:b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</a:br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R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enueva ilusión y fantasía,</a:t>
            </a:r>
            <a:b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</a:br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A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mor de juventud y alegrías.</a:t>
            </a:r>
            <a:endParaRPr lang="es-PE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  <p:pic>
        <p:nvPicPr>
          <p:cNvPr id="49154" name="Picture 2" descr="Imagen relacionad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-142908" y="285734"/>
            <a:ext cx="2214578" cy="216693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).jpg"/>
          <p:cNvPicPr>
            <a:picLocks noGrp="1" noChangeAspect="1"/>
          </p:cNvPicPr>
          <p:nvPr isPhoto="1"/>
        </p:nvPicPr>
        <p:blipFill>
          <a:blip r:embed="rId2">
            <a:lum contrast="4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86182" y="0"/>
            <a:ext cx="1571636" cy="321453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714744" y="4822047"/>
            <a:ext cx="1571636" cy="321453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643306" y="160718"/>
            <a:ext cx="1928826" cy="321453"/>
          </a:xfrm>
          <a:prstGeom prst="donut">
            <a:avLst/>
          </a:prstGeom>
          <a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571868" y="4661312"/>
            <a:ext cx="1928826" cy="321453"/>
          </a:xfrm>
          <a:prstGeom prst="donut">
            <a:avLst/>
          </a:prstGeom>
          <a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357554" y="321453"/>
            <a:ext cx="2500330" cy="321453"/>
          </a:xfrm>
          <a:prstGeom prst="donut">
            <a:avLst/>
          </a:prstGeom>
          <a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214678" y="4500576"/>
            <a:ext cx="2500330" cy="321453"/>
          </a:xfrm>
          <a:prstGeom prst="donut">
            <a:avLst/>
          </a:prstGeom>
          <a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143240" y="482189"/>
            <a:ext cx="3000396" cy="321453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000364" y="4339841"/>
            <a:ext cx="3000396" cy="321453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928926" y="642924"/>
            <a:ext cx="3429024" cy="321453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857488" y="4179105"/>
            <a:ext cx="3429024" cy="321453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643174" y="803660"/>
            <a:ext cx="3929090" cy="321453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643174" y="4018370"/>
            <a:ext cx="3929090" cy="321453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500298" y="964395"/>
            <a:ext cx="4214842" cy="321453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500298" y="3857634"/>
            <a:ext cx="4214842" cy="321453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2285984" y="1125131"/>
            <a:ext cx="4572032" cy="321453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143108" y="1285866"/>
            <a:ext cx="4857784" cy="321453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2214546" y="3536163"/>
            <a:ext cx="4857784" cy="321453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1928794" y="1446602"/>
            <a:ext cx="5214974" cy="321453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2071670" y="3375428"/>
            <a:ext cx="5214974" cy="321453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1714480" y="1607337"/>
            <a:ext cx="5643602" cy="321453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1857356" y="3214692"/>
            <a:ext cx="5643602" cy="321453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1571604" y="1768073"/>
            <a:ext cx="6072230" cy="321453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1643042" y="3053957"/>
            <a:ext cx="6072230" cy="321453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1357290" y="1928808"/>
            <a:ext cx="6429420" cy="321453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1500166" y="2893221"/>
            <a:ext cx="6429420" cy="321453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1214414" y="2089544"/>
            <a:ext cx="6786610" cy="321453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1357290" y="2732486"/>
            <a:ext cx="6786610" cy="321453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1000100" y="2250279"/>
            <a:ext cx="7286676" cy="321453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1000100" y="2571750"/>
            <a:ext cx="7286676" cy="321453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2" name="31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3000"/>
                            </p:stCondLst>
                            <p:childTnLst>
                              <p:par>
                                <p:cTn id="182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6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ica-oliendo-flores-97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0" y="0"/>
            <a:ext cx="9136940" cy="5143500"/>
          </a:xfrm>
          <a:prstGeom prst="rect">
            <a:avLst/>
          </a:prstGeom>
        </p:spPr>
      </p:pic>
      <p:sp>
        <p:nvSpPr>
          <p:cNvPr id="4" name="3 Decisión"/>
          <p:cNvSpPr/>
          <p:nvPr/>
        </p:nvSpPr>
        <p:spPr>
          <a:xfrm rot="19084608">
            <a:off x="177133" y="-224561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 rot="19084608">
            <a:off x="605762" y="275505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 rot="19084608">
            <a:off x="1034390" y="775572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 rot="19084608">
            <a:off x="1463019" y="1275638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 rot="19084608">
            <a:off x="1891645" y="1775705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 rot="19084608">
            <a:off x="2248836" y="2204331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 rot="19084608">
            <a:off x="2606027" y="2632960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 rot="19084608">
            <a:off x="3034656" y="3133026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 rot="19084608">
            <a:off x="3463281" y="3561654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 rot="19084608">
            <a:off x="3820473" y="3990281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 rot="2521990">
            <a:off x="8464597" y="-225083"/>
            <a:ext cx="490268" cy="1359684"/>
          </a:xfrm>
          <a:prstGeom prst="flowChartDecisi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 rot="2521990">
            <a:off x="8035969" y="203544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 rot="2521990">
            <a:off x="7678780" y="632173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 rot="2521990">
            <a:off x="7250151" y="1132239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 rot="2521990">
            <a:off x="6821523" y="1632305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 rot="2521990">
            <a:off x="6392895" y="2060932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 rot="2521990">
            <a:off x="6035706" y="2489561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 rot="2521990">
            <a:off x="5607077" y="2989627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 rot="2521990">
            <a:off x="5178449" y="3489692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 rot="2300402">
            <a:off x="4802781" y="3992159"/>
            <a:ext cx="445771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>
            <a:off x="4286247" y="1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ecisión"/>
          <p:cNvSpPr/>
          <p:nvPr/>
        </p:nvSpPr>
        <p:spPr>
          <a:xfrm>
            <a:off x="4286247" y="500049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ecisión"/>
          <p:cNvSpPr/>
          <p:nvPr/>
        </p:nvSpPr>
        <p:spPr>
          <a:xfrm>
            <a:off x="4286247" y="1071571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Decisión"/>
          <p:cNvSpPr/>
          <p:nvPr/>
        </p:nvSpPr>
        <p:spPr>
          <a:xfrm>
            <a:off x="4286247" y="1571619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Decisión"/>
          <p:cNvSpPr/>
          <p:nvPr/>
        </p:nvSpPr>
        <p:spPr>
          <a:xfrm>
            <a:off x="4286247" y="2143141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Decisión"/>
          <p:cNvSpPr/>
          <p:nvPr/>
        </p:nvSpPr>
        <p:spPr>
          <a:xfrm>
            <a:off x="4286247" y="2643189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Decisión"/>
          <p:cNvSpPr/>
          <p:nvPr/>
        </p:nvSpPr>
        <p:spPr>
          <a:xfrm>
            <a:off x="4286247" y="3283769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Decisión"/>
          <p:cNvSpPr/>
          <p:nvPr/>
        </p:nvSpPr>
        <p:spPr>
          <a:xfrm>
            <a:off x="4286247" y="3783817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3000"/>
                            </p:stCondLst>
                            <p:childTnLst>
                              <p:par>
                                <p:cTn id="208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409A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/>
          </a:blip>
          <a:stretch>
            <a:fillRect/>
          </a:stretch>
        </p:blipFill>
        <p:spPr>
          <a:xfrm>
            <a:off x="3428992" y="3071816"/>
            <a:ext cx="2000264" cy="1786903"/>
          </a:xfrm>
          <a:prstGeom prst="rect">
            <a:avLst/>
          </a:prstGeom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/>
          </a:blip>
          <a:stretch>
            <a:fillRect/>
          </a:stretch>
        </p:blipFill>
        <p:spPr>
          <a:xfrm rot="10800000">
            <a:off x="3643306" y="500048"/>
            <a:ext cx="2000264" cy="1786903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/>
          </a:blip>
          <a:stretch>
            <a:fillRect/>
          </a:stretch>
        </p:blipFill>
        <p:spPr>
          <a:xfrm rot="5400000">
            <a:off x="2250741" y="1749737"/>
            <a:ext cx="2000264" cy="1786903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/>
          </a:blip>
          <a:stretch>
            <a:fillRect/>
          </a:stretch>
        </p:blipFill>
        <p:spPr>
          <a:xfrm rot="16200000">
            <a:off x="4965386" y="1821175"/>
            <a:ext cx="2000264" cy="1786903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260DE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829057">
            <a:off x="2478168" y="2661962"/>
            <a:ext cx="2000264" cy="1786903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260DE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478363">
            <a:off x="4677233" y="2659245"/>
            <a:ext cx="2000264" cy="1786903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260DE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8265926">
            <a:off x="2555460" y="868926"/>
            <a:ext cx="2000264" cy="1786903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260DE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4102096">
            <a:off x="4591454" y="866785"/>
            <a:ext cx="2000264" cy="1786903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12 Rombo"/>
          <p:cNvSpPr/>
          <p:nvPr/>
        </p:nvSpPr>
        <p:spPr>
          <a:xfrm rot="10800000">
            <a:off x="0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0" y="2571750"/>
            <a:ext cx="1000100" cy="2571750"/>
          </a:xfrm>
          <a:prstGeom prst="diamond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 rot="10800000">
            <a:off x="1000100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1000100" y="2571750"/>
            <a:ext cx="1000100" cy="2571750"/>
          </a:xfrm>
          <a:prstGeom prst="diamond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 rot="10800000">
            <a:off x="2000264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2000264" y="2571750"/>
            <a:ext cx="1000100" cy="2571750"/>
          </a:xfrm>
          <a:prstGeom prst="diamond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 rot="10800000">
            <a:off x="3000364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3000364" y="2571750"/>
            <a:ext cx="1000100" cy="2571750"/>
          </a:xfrm>
          <a:prstGeom prst="diamond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 rot="10800000">
            <a:off x="4000528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4000528" y="2571750"/>
            <a:ext cx="1000100" cy="2571750"/>
          </a:xfrm>
          <a:prstGeom prst="diamond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 rot="10800000">
            <a:off x="5000628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5000628" y="2571750"/>
            <a:ext cx="1000100" cy="2571750"/>
          </a:xfrm>
          <a:prstGeom prst="diamond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 rot="10800000">
            <a:off x="6000792" y="0"/>
            <a:ext cx="1071538" cy="257175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6000792" y="2571750"/>
            <a:ext cx="1071538" cy="2571750"/>
          </a:xfrm>
          <a:prstGeom prst="diamond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 rot="10800000">
            <a:off x="7072330" y="0"/>
            <a:ext cx="1071570" cy="257175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7072330" y="2571750"/>
            <a:ext cx="1071570" cy="2571750"/>
          </a:xfrm>
          <a:prstGeom prst="diamond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 rot="10800000">
            <a:off x="8143900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8143900" y="2571750"/>
            <a:ext cx="1000100" cy="2571750"/>
          </a:xfrm>
          <a:prstGeom prst="diamond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63D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QJvFtZcoaCoS90ZRJPMvcT6C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988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786050" y="1142990"/>
            <a:ext cx="4329134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or siempre tú eres día esperado, </a:t>
            </a:r>
            <a:b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</a:br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R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ecuerdos de amores de un solo momento. </a:t>
            </a:r>
            <a:b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</a:br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I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nmortal eres por siglos y siglos. </a:t>
            </a:r>
            <a:b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</a:br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M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omentos felices de amor juvenil. </a:t>
            </a:r>
            <a:b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</a:br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A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mores vividos por siempre eternos. </a:t>
            </a:r>
            <a:b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</a:br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V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olando los pájaros de cielos en cielos </a:t>
            </a:r>
            <a:b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</a:br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nredan las ansias de todos los seres. </a:t>
            </a:r>
            <a:b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</a:br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R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oto el hechizo que tú me inspirabas... </a:t>
            </a:r>
            <a:b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</a:br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A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hora te digo: ¡Bienvenida Primavera!</a:t>
            </a:r>
            <a:endParaRPr lang="es-PE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  <p:pic>
        <p:nvPicPr>
          <p:cNvPr id="44034" name="Picture 2" descr="Imagen relacionad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599345" flipH="1">
            <a:off x="7171989" y="2878455"/>
            <a:ext cx="1640047" cy="115128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60DE1"/>
            </a:gs>
            <a:gs pos="50000">
              <a:srgbClr val="6699FF">
                <a:shade val="67500"/>
                <a:satMod val="115000"/>
              </a:srgbClr>
            </a:gs>
            <a:gs pos="100000">
              <a:srgbClr val="6699FF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Onda"/>
          <p:cNvSpPr/>
          <p:nvPr/>
        </p:nvSpPr>
        <p:spPr>
          <a:xfrm rot="16200000">
            <a:off x="-392909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 flipH="1">
            <a:off x="-392909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6200000">
            <a:off x="107125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 flipH="1">
            <a:off x="107125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6200000">
            <a:off x="607223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 flipH="1">
            <a:off x="607223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6200000">
            <a:off x="1107225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 flipH="1">
            <a:off x="1107225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16200000">
            <a:off x="1607323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 flipH="1">
            <a:off x="1607323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16200000">
            <a:off x="2107357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 flipH="1">
            <a:off x="2107357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16200000">
            <a:off x="2607455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 flipH="1">
            <a:off x="2607455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16200000">
            <a:off x="3107521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 flipH="1">
            <a:off x="3107521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 flipH="1" flipV="1">
            <a:off x="8036741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16200000" flipV="1">
            <a:off x="8036727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400000" flipH="1" flipV="1">
            <a:off x="7536675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16200000" flipV="1">
            <a:off x="7536661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400000" flipH="1" flipV="1">
            <a:off x="7036609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16200000" flipV="1">
            <a:off x="7036595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5400000" flipH="1" flipV="1">
            <a:off x="6536543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16200000" flipV="1">
            <a:off x="6536529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5400000" flipH="1" flipV="1">
            <a:off x="6036477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16200000" flipV="1">
            <a:off x="6036463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5400000" flipH="1" flipV="1">
            <a:off x="5536411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16200000" flipV="1">
            <a:off x="5536397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5400000" flipH="1" flipV="1">
            <a:off x="5036345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16200000" flipV="1">
            <a:off x="5036331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5400000" flipH="1" flipV="1">
            <a:off x="4536279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16200000" flipV="1">
            <a:off x="4536265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4000">
              <a:srgbClr val="006C31"/>
            </a:gs>
            <a:gs pos="50000">
              <a:srgbClr val="CC99FF">
                <a:shade val="67500"/>
                <a:satMod val="115000"/>
              </a:srgbClr>
            </a:gs>
            <a:gs pos="100000">
              <a:srgbClr val="CC99FF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2643170"/>
            <a:ext cx="4500562" cy="57150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3286112"/>
            <a:ext cx="4500562" cy="57150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929054"/>
            <a:ext cx="4500562" cy="57150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4571996"/>
            <a:ext cx="4500562" cy="57150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1357304"/>
            <a:ext cx="4500562" cy="57150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000228"/>
            <a:ext cx="4500562" cy="57150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4500562" cy="57150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714362"/>
            <a:ext cx="4500562" cy="57150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643438" y="2643170"/>
            <a:ext cx="4500562" cy="57150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643438" y="3286112"/>
            <a:ext cx="4500562" cy="57150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643438" y="3929054"/>
            <a:ext cx="4500562" cy="57150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643438" y="4571996"/>
            <a:ext cx="4500562" cy="57150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643438" y="1357304"/>
            <a:ext cx="4500562" cy="57150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38" y="2000228"/>
            <a:ext cx="4500562" cy="57150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643438" y="0"/>
            <a:ext cx="4500562" cy="57150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4643438" y="714362"/>
            <a:ext cx="4500562" cy="57150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3000"/>
                            </p:stCondLst>
                            <p:childTnLst>
                              <p:par>
                                <p:cTn id="184" presetID="17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rgbClr val="CC409A">
                <a:shade val="67500"/>
                <a:satMod val="115000"/>
              </a:srgbClr>
            </a:gs>
            <a:gs pos="100000">
              <a:srgbClr val="CC409A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_BxukQ2_m9qlkjBuhJJvZbdm0os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17092235">
            <a:off x="4079122" y="-625156"/>
            <a:ext cx="2141970" cy="1749275"/>
          </a:xfrm>
          <a:prstGeom prst="rect">
            <a:avLst/>
          </a:prstGeom>
        </p:spPr>
      </p:pic>
      <p:pic>
        <p:nvPicPr>
          <p:cNvPr id="5" name="4 Imagen" descr="_BxukQ2_m9qlkjBuhJJvZbdm0os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19092355">
            <a:off x="4983239" y="-304552"/>
            <a:ext cx="2141970" cy="1749275"/>
          </a:xfrm>
          <a:prstGeom prst="rect">
            <a:avLst/>
          </a:prstGeom>
        </p:spPr>
      </p:pic>
      <p:pic>
        <p:nvPicPr>
          <p:cNvPr id="6" name="5 Imagen" descr="_BxukQ2_m9qlkjBuhJJvZbdm0os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19553788">
            <a:off x="5650757" y="374976"/>
            <a:ext cx="2141970" cy="1749275"/>
          </a:xfrm>
          <a:prstGeom prst="rect">
            <a:avLst/>
          </a:prstGeom>
        </p:spPr>
      </p:pic>
      <p:pic>
        <p:nvPicPr>
          <p:cNvPr id="7" name="6 Imagen" descr="_BxukQ2_m9qlkjBuhJJvZbdm0os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20133817">
            <a:off x="5952421" y="1187977"/>
            <a:ext cx="2141970" cy="1749275"/>
          </a:xfrm>
          <a:prstGeom prst="rect">
            <a:avLst/>
          </a:prstGeom>
        </p:spPr>
      </p:pic>
      <p:pic>
        <p:nvPicPr>
          <p:cNvPr id="8" name="7 Imagen" descr="_BxukQ2_m9qlkjBuhJJvZbdm0os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1154642">
            <a:off x="6023861" y="2116672"/>
            <a:ext cx="2141970" cy="1749275"/>
          </a:xfrm>
          <a:prstGeom prst="rect">
            <a:avLst/>
          </a:prstGeom>
        </p:spPr>
      </p:pic>
      <p:pic>
        <p:nvPicPr>
          <p:cNvPr id="9" name="8 Imagen" descr="_BxukQ2_m9qlkjBuhJJvZbdm0os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2388726">
            <a:off x="5627548" y="2898041"/>
            <a:ext cx="2141970" cy="1749275"/>
          </a:xfrm>
          <a:prstGeom prst="rect">
            <a:avLst/>
          </a:prstGeom>
        </p:spPr>
      </p:pic>
      <p:pic>
        <p:nvPicPr>
          <p:cNvPr id="10" name="9 Imagen" descr="_BxukQ2_m9qlkjBuhJJvZbdm0os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4298010">
            <a:off x="5055163" y="3479253"/>
            <a:ext cx="2141970" cy="1749275"/>
          </a:xfrm>
          <a:prstGeom prst="rect">
            <a:avLst/>
          </a:prstGeom>
        </p:spPr>
      </p:pic>
      <p:pic>
        <p:nvPicPr>
          <p:cNvPr id="11" name="10 Imagen" descr="_BxukQ2_m9qlkjBuhJJvZbdm0os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4609797">
            <a:off x="4054571" y="3945508"/>
            <a:ext cx="2141970" cy="1749275"/>
          </a:xfrm>
          <a:prstGeom prst="rect">
            <a:avLst/>
          </a:prstGeom>
        </p:spPr>
      </p:pic>
      <p:pic>
        <p:nvPicPr>
          <p:cNvPr id="12" name="11 Imagen" descr="_BxukQ2_m9qlkjBuhJJvZbdm0os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6397406">
            <a:off x="3073850" y="4045123"/>
            <a:ext cx="2141970" cy="1749275"/>
          </a:xfrm>
          <a:prstGeom prst="rect">
            <a:avLst/>
          </a:prstGeom>
        </p:spPr>
      </p:pic>
      <p:pic>
        <p:nvPicPr>
          <p:cNvPr id="13" name="12 Imagen" descr="_BxukQ2_m9qlkjBuhJJvZbdm0os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6608557">
            <a:off x="2216594" y="3545057"/>
            <a:ext cx="2141970" cy="1749275"/>
          </a:xfrm>
          <a:prstGeom prst="rect">
            <a:avLst/>
          </a:prstGeom>
        </p:spPr>
      </p:pic>
      <p:pic>
        <p:nvPicPr>
          <p:cNvPr id="14" name="13 Imagen" descr="_BxukQ2_m9qlkjBuhJJvZbdm0os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8208923">
            <a:off x="1409436" y="2986401"/>
            <a:ext cx="2141970" cy="1749275"/>
          </a:xfrm>
          <a:prstGeom prst="rect">
            <a:avLst/>
          </a:prstGeom>
        </p:spPr>
      </p:pic>
      <p:pic>
        <p:nvPicPr>
          <p:cNvPr id="15" name="14 Imagen" descr="_BxukQ2_m9qlkjBuhJJvZbdm0os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11430281">
            <a:off x="1242460" y="2028021"/>
            <a:ext cx="2141970" cy="1749275"/>
          </a:xfrm>
          <a:prstGeom prst="rect">
            <a:avLst/>
          </a:prstGeom>
        </p:spPr>
      </p:pic>
      <p:pic>
        <p:nvPicPr>
          <p:cNvPr id="16" name="15 Imagen" descr="_BxukQ2_m9qlkjBuhJJvZbdm0os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13427187">
            <a:off x="1194046" y="1130852"/>
            <a:ext cx="2141970" cy="1749275"/>
          </a:xfrm>
          <a:prstGeom prst="rect">
            <a:avLst/>
          </a:prstGeom>
        </p:spPr>
      </p:pic>
      <p:pic>
        <p:nvPicPr>
          <p:cNvPr id="17" name="16 Imagen" descr="_BxukQ2_m9qlkjBuhJJvZbdm0os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14733335">
            <a:off x="1555139" y="166564"/>
            <a:ext cx="2141970" cy="1749275"/>
          </a:xfrm>
          <a:prstGeom prst="rect">
            <a:avLst/>
          </a:prstGeom>
        </p:spPr>
      </p:pic>
      <p:pic>
        <p:nvPicPr>
          <p:cNvPr id="18" name="17 Imagen" descr="_BxukQ2_m9qlkjBuhJJvZbdm0os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16661828">
            <a:off x="2397489" y="-491916"/>
            <a:ext cx="2141970" cy="1749275"/>
          </a:xfrm>
          <a:prstGeom prst="rect">
            <a:avLst/>
          </a:prstGeom>
        </p:spPr>
      </p:pic>
      <p:pic>
        <p:nvPicPr>
          <p:cNvPr id="19" name="18 Imagen" descr="_BxukQ2_m9qlkjBuhJJvZbdm0os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16743938">
            <a:off x="3205567" y="-689316"/>
            <a:ext cx="2141970" cy="1749275"/>
          </a:xfrm>
          <a:prstGeom prst="rect">
            <a:avLst/>
          </a:prstGeom>
        </p:spPr>
      </p:pic>
      <p:pic>
        <p:nvPicPr>
          <p:cNvPr id="20" name="19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430971" flipV="1">
            <a:off x="3451994" y="1230684"/>
            <a:ext cx="1363012" cy="1148825"/>
          </a:xfrm>
          <a:prstGeom prst="rect">
            <a:avLst/>
          </a:prstGeom>
        </p:spPr>
      </p:pic>
      <p:pic>
        <p:nvPicPr>
          <p:cNvPr id="21" name="20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 flipV="1">
            <a:off x="4065690" y="1097259"/>
            <a:ext cx="1363012" cy="1148825"/>
          </a:xfrm>
          <a:prstGeom prst="rect">
            <a:avLst/>
          </a:prstGeom>
        </p:spPr>
      </p:pic>
      <p:pic>
        <p:nvPicPr>
          <p:cNvPr id="22" name="21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922073" flipV="1">
            <a:off x="4608156" y="1289384"/>
            <a:ext cx="1363012" cy="1148825"/>
          </a:xfrm>
          <a:prstGeom prst="rect">
            <a:avLst/>
          </a:prstGeom>
        </p:spPr>
      </p:pic>
      <p:pic>
        <p:nvPicPr>
          <p:cNvPr id="23" name="22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1045749" flipV="1">
            <a:off x="5113410" y="1520746"/>
            <a:ext cx="1363012" cy="1148825"/>
          </a:xfrm>
          <a:prstGeom prst="rect">
            <a:avLst/>
          </a:prstGeom>
        </p:spPr>
      </p:pic>
      <p:pic>
        <p:nvPicPr>
          <p:cNvPr id="24" name="23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34239" flipV="1">
            <a:off x="4980974" y="2034134"/>
            <a:ext cx="1363012" cy="1148825"/>
          </a:xfrm>
          <a:prstGeom prst="rect">
            <a:avLst/>
          </a:prstGeom>
        </p:spPr>
      </p:pic>
      <p:pic>
        <p:nvPicPr>
          <p:cNvPr id="25" name="24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42124" flipV="1">
            <a:off x="4803040" y="2551653"/>
            <a:ext cx="1363012" cy="1148825"/>
          </a:xfrm>
          <a:prstGeom prst="rect">
            <a:avLst/>
          </a:prstGeom>
        </p:spPr>
      </p:pic>
      <p:pic>
        <p:nvPicPr>
          <p:cNvPr id="26" name="25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933697" flipV="1">
            <a:off x="4153300" y="2702604"/>
            <a:ext cx="1363012" cy="1148825"/>
          </a:xfrm>
          <a:prstGeom prst="rect">
            <a:avLst/>
          </a:prstGeom>
        </p:spPr>
      </p:pic>
      <p:pic>
        <p:nvPicPr>
          <p:cNvPr id="27" name="26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661762" flipV="1">
            <a:off x="3544364" y="2710617"/>
            <a:ext cx="1363012" cy="1148825"/>
          </a:xfrm>
          <a:prstGeom prst="rect">
            <a:avLst/>
          </a:prstGeom>
        </p:spPr>
      </p:pic>
      <p:pic>
        <p:nvPicPr>
          <p:cNvPr id="28" name="27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612212" flipV="1">
            <a:off x="3255480" y="2401477"/>
            <a:ext cx="1363012" cy="1148825"/>
          </a:xfrm>
          <a:prstGeom prst="rect">
            <a:avLst/>
          </a:prstGeom>
        </p:spPr>
      </p:pic>
      <p:pic>
        <p:nvPicPr>
          <p:cNvPr id="29" name="28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1614008" flipV="1">
            <a:off x="3145504" y="1776948"/>
            <a:ext cx="1363012" cy="1148825"/>
          </a:xfrm>
          <a:prstGeom prst="rect">
            <a:avLst/>
          </a:prstGeom>
        </p:spPr>
      </p:pic>
      <p:sp>
        <p:nvSpPr>
          <p:cNvPr id="30" name="29 Rectángulo"/>
          <p:cNvSpPr/>
          <p:nvPr/>
        </p:nvSpPr>
        <p:spPr>
          <a:xfrm>
            <a:off x="-142908" y="-571522"/>
            <a:ext cx="9429816" cy="628654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2000"/>
                            </p:stCondLst>
                            <p:childTnLst>
                              <p:par>
                                <p:cTn id="216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409A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4807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pic>
        <p:nvPicPr>
          <p:cNvPr id="3" name="2 Imagen" descr="circle-447982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857488" y="0"/>
            <a:ext cx="1904992" cy="171448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4357686" y="0"/>
            <a:ext cx="1952660" cy="171448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928926" y="1785926"/>
            <a:ext cx="1904992" cy="171448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4429124" y="1785926"/>
            <a:ext cx="1952660" cy="171448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928926" y="3429000"/>
            <a:ext cx="1904992" cy="171448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4429124" y="3429000"/>
            <a:ext cx="1952660" cy="171448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sp>
        <p:nvSpPr>
          <p:cNvPr id="9" name="8 Rectángulo"/>
          <p:cNvSpPr/>
          <p:nvPr/>
        </p:nvSpPr>
        <p:spPr>
          <a:xfrm>
            <a:off x="-142908" y="-142894"/>
            <a:ext cx="9429816" cy="707236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63D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QJvFtZcoaCoS90ZRJPMvcT6C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988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643174" y="1000114"/>
            <a:ext cx="3504486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étalos que danzan por soleares</a:t>
            </a:r>
            <a:b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</a:br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R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osas que contestan por bulerías,</a:t>
            </a:r>
            <a:b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</a:br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I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ntenso latir en los corazones</a:t>
            </a:r>
            <a:b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</a:br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M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iradas cómplices de fantasía.</a:t>
            </a:r>
            <a:b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</a:br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A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purando las últimas razones</a:t>
            </a:r>
            <a:b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</a:br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V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iven el celo furtivos amores,</a:t>
            </a:r>
            <a:b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</a:br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scarba una alondra la sementera,</a:t>
            </a:r>
            <a:b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</a:br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R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ondan crisálidas entre las flores</a:t>
            </a:r>
            <a:b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</a:br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A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brázame vida ¡ ya es primavera !</a:t>
            </a:r>
            <a:endParaRPr lang="es-PE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  <p:pic>
        <p:nvPicPr>
          <p:cNvPr id="5" name="4 Imagen" descr="oiseau20chante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0" y="3214692"/>
            <a:ext cx="1943100" cy="2057396"/>
          </a:xfrm>
          <a:prstGeom prst="rect">
            <a:avLst/>
          </a:prstGeom>
          <a:effectLst/>
        </p:spPr>
      </p:pic>
      <p:sp>
        <p:nvSpPr>
          <p:cNvPr id="6" name="5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2163D"/>
            </a:gs>
            <a:gs pos="50000">
              <a:srgbClr val="FF99CC">
                <a:shade val="67500"/>
                <a:satMod val="115000"/>
              </a:srgbClr>
            </a:gs>
            <a:gs pos="100000">
              <a:srgbClr val="FF99CC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).jpg"/>
          <p:cNvPicPr>
            <a:picLocks noGrp="1" noChangeAspect="1"/>
          </p:cNvPicPr>
          <p:nvPr isPhoto="1"/>
        </p:nvPicPr>
        <p:blipFill>
          <a:blip r:embed="rId2">
            <a:lum contrast="4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Lágrima"/>
          <p:cNvSpPr/>
          <p:nvPr/>
        </p:nvSpPr>
        <p:spPr>
          <a:xfrm rot="1516105">
            <a:off x="219062" y="4884824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ágrima"/>
          <p:cNvSpPr/>
          <p:nvPr/>
        </p:nvSpPr>
        <p:spPr>
          <a:xfrm rot="1559072">
            <a:off x="865892" y="4602805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ágrima"/>
          <p:cNvSpPr/>
          <p:nvPr/>
        </p:nvSpPr>
        <p:spPr>
          <a:xfrm rot="1161441">
            <a:off x="1396015" y="4392130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ágrima"/>
          <p:cNvSpPr/>
          <p:nvPr/>
        </p:nvSpPr>
        <p:spPr>
          <a:xfrm rot="1161441">
            <a:off x="1967521" y="4134472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ágrima"/>
          <p:cNvSpPr/>
          <p:nvPr/>
        </p:nvSpPr>
        <p:spPr>
          <a:xfrm rot="827221">
            <a:off x="2638525" y="3878123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ágrima"/>
          <p:cNvSpPr/>
          <p:nvPr/>
        </p:nvSpPr>
        <p:spPr>
          <a:xfrm rot="1161441">
            <a:off x="3181967" y="3705844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ágrima"/>
          <p:cNvSpPr/>
          <p:nvPr/>
        </p:nvSpPr>
        <p:spPr>
          <a:xfrm rot="1161441">
            <a:off x="3824908" y="3491530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ágrima"/>
          <p:cNvSpPr/>
          <p:nvPr/>
        </p:nvSpPr>
        <p:spPr>
          <a:xfrm rot="827221">
            <a:off x="4495913" y="3306618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ágrima"/>
          <p:cNvSpPr/>
          <p:nvPr/>
        </p:nvSpPr>
        <p:spPr>
          <a:xfrm rot="1161441">
            <a:off x="5110792" y="3062902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ágrima"/>
          <p:cNvSpPr/>
          <p:nvPr/>
        </p:nvSpPr>
        <p:spPr>
          <a:xfrm rot="1161441">
            <a:off x="5896609" y="2777149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Lágrima"/>
          <p:cNvSpPr/>
          <p:nvPr/>
        </p:nvSpPr>
        <p:spPr>
          <a:xfrm rot="827221">
            <a:off x="6710491" y="2520799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Lágrima"/>
          <p:cNvSpPr/>
          <p:nvPr/>
        </p:nvSpPr>
        <p:spPr>
          <a:xfrm rot="1161441">
            <a:off x="7668010" y="2177552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Lágrima"/>
          <p:cNvSpPr/>
          <p:nvPr/>
        </p:nvSpPr>
        <p:spPr>
          <a:xfrm rot="4263974">
            <a:off x="561892" y="-1315059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Lágrima"/>
          <p:cNvSpPr/>
          <p:nvPr/>
        </p:nvSpPr>
        <p:spPr>
          <a:xfrm rot="4665963">
            <a:off x="990489" y="-1172184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Lágrima"/>
          <p:cNvSpPr/>
          <p:nvPr/>
        </p:nvSpPr>
        <p:spPr>
          <a:xfrm rot="4263974">
            <a:off x="1633462" y="-832626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Lágrima"/>
          <p:cNvSpPr/>
          <p:nvPr/>
        </p:nvSpPr>
        <p:spPr>
          <a:xfrm rot="4665963">
            <a:off x="2062059" y="-689751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Lágrima"/>
          <p:cNvSpPr/>
          <p:nvPr/>
        </p:nvSpPr>
        <p:spPr>
          <a:xfrm rot="4263974">
            <a:off x="2562157" y="-368730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Lágrima"/>
          <p:cNvSpPr/>
          <p:nvPr/>
        </p:nvSpPr>
        <p:spPr>
          <a:xfrm rot="4665963">
            <a:off x="2990754" y="-225855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Lágrima"/>
          <p:cNvSpPr/>
          <p:nvPr/>
        </p:nvSpPr>
        <p:spPr>
          <a:xfrm rot="4263974">
            <a:off x="3633727" y="113703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Lágrima"/>
          <p:cNvSpPr/>
          <p:nvPr/>
        </p:nvSpPr>
        <p:spPr>
          <a:xfrm rot="4665963">
            <a:off x="4062324" y="256578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Lágrima"/>
          <p:cNvSpPr/>
          <p:nvPr/>
        </p:nvSpPr>
        <p:spPr>
          <a:xfrm rot="4263974">
            <a:off x="4644541" y="542328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Lágrima"/>
          <p:cNvSpPr/>
          <p:nvPr/>
        </p:nvSpPr>
        <p:spPr>
          <a:xfrm rot="4665963">
            <a:off x="5073138" y="685203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Lágrima"/>
          <p:cNvSpPr/>
          <p:nvPr/>
        </p:nvSpPr>
        <p:spPr>
          <a:xfrm rot="4263974">
            <a:off x="5716111" y="1024761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Lágrima"/>
          <p:cNvSpPr/>
          <p:nvPr/>
        </p:nvSpPr>
        <p:spPr>
          <a:xfrm rot="4665963">
            <a:off x="6144708" y="1167636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Lágrima"/>
          <p:cNvSpPr/>
          <p:nvPr/>
        </p:nvSpPr>
        <p:spPr>
          <a:xfrm rot="4263974">
            <a:off x="6686279" y="1381929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Lágrima"/>
          <p:cNvSpPr/>
          <p:nvPr/>
        </p:nvSpPr>
        <p:spPr>
          <a:xfrm rot="4665963">
            <a:off x="7134158" y="1471024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Lágrima"/>
          <p:cNvSpPr/>
          <p:nvPr/>
        </p:nvSpPr>
        <p:spPr>
          <a:xfrm rot="4263974">
            <a:off x="7829288" y="1739119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Rectángulo"/>
          <p:cNvSpPr/>
          <p:nvPr/>
        </p:nvSpPr>
        <p:spPr>
          <a:xfrm>
            <a:off x="-142908" y="-1428778"/>
            <a:ext cx="9429816" cy="7643866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4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4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4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6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2000"/>
                            </p:stCondLst>
                            <p:childTnLst>
                              <p:par>
                                <p:cTn id="17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FFFF00">
                <a:shade val="67500"/>
                <a:satMod val="115000"/>
              </a:srgbClr>
            </a:gs>
            <a:gs pos="100000">
              <a:srgbClr val="FFFF0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2259529">
            <a:off x="2652653" y="205996"/>
            <a:ext cx="1556253" cy="2447535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6086E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una"/>
          <p:cNvSpPr/>
          <p:nvPr/>
        </p:nvSpPr>
        <p:spPr>
          <a:xfrm rot="8757193">
            <a:off x="5283781" y="278632"/>
            <a:ext cx="1556253" cy="2447535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6086E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 rot="18503649">
            <a:off x="2967405" y="2413475"/>
            <a:ext cx="1556253" cy="2447535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6086E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 rot="13641471">
            <a:off x="4952581" y="2231471"/>
            <a:ext cx="1556253" cy="2447535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6086E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 rot="2259529">
            <a:off x="2147319" y="-85428"/>
            <a:ext cx="1161950" cy="1990888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6086E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 rot="8268310">
            <a:off x="6107315" y="-100733"/>
            <a:ext cx="1161950" cy="1990888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6086E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 rot="19287711">
            <a:off x="2417227" y="3133777"/>
            <a:ext cx="1161950" cy="1990888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6086E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una"/>
          <p:cNvSpPr/>
          <p:nvPr/>
        </p:nvSpPr>
        <p:spPr>
          <a:xfrm rot="13811598">
            <a:off x="5713382" y="3142050"/>
            <a:ext cx="1161950" cy="1990888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6086E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una"/>
          <p:cNvSpPr/>
          <p:nvPr/>
        </p:nvSpPr>
        <p:spPr>
          <a:xfrm rot="19287711">
            <a:off x="1877079" y="3851507"/>
            <a:ext cx="1050679" cy="1570950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6086E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una"/>
          <p:cNvSpPr/>
          <p:nvPr/>
        </p:nvSpPr>
        <p:spPr>
          <a:xfrm rot="2277607">
            <a:off x="1612098" y="-292849"/>
            <a:ext cx="1050679" cy="1570950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6086E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una"/>
          <p:cNvSpPr/>
          <p:nvPr/>
        </p:nvSpPr>
        <p:spPr>
          <a:xfrm rot="8268310">
            <a:off x="6723910" y="-284596"/>
            <a:ext cx="1040066" cy="1439958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6086E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Luna"/>
          <p:cNvSpPr/>
          <p:nvPr/>
        </p:nvSpPr>
        <p:spPr>
          <a:xfrm rot="13395299">
            <a:off x="6450287" y="3899347"/>
            <a:ext cx="897065" cy="1439958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6086E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Luna"/>
          <p:cNvSpPr/>
          <p:nvPr/>
        </p:nvSpPr>
        <p:spPr>
          <a:xfrm rot="2277607">
            <a:off x="1037144" y="-599077"/>
            <a:ext cx="1050679" cy="1215585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6086E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Luna"/>
          <p:cNvSpPr/>
          <p:nvPr/>
        </p:nvSpPr>
        <p:spPr>
          <a:xfrm rot="8268310">
            <a:off x="7254328" y="-555892"/>
            <a:ext cx="919578" cy="1058411"/>
          </a:xfrm>
          <a:prstGeom prst="moon">
            <a:avLst/>
          </a:prstGeom>
          <a:blipFill dpi="0" rotWithShape="1">
            <a:blip r:embed="rId4" cstate="print">
              <a:duotone>
                <a:prstClr val="black"/>
                <a:srgbClr val="F6086E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Luna"/>
          <p:cNvSpPr/>
          <p:nvPr/>
        </p:nvSpPr>
        <p:spPr>
          <a:xfrm rot="19287711">
            <a:off x="1382376" y="4510471"/>
            <a:ext cx="993299" cy="1143885"/>
          </a:xfrm>
          <a:prstGeom prst="moon">
            <a:avLst/>
          </a:prstGeom>
          <a:blipFill dpi="0" rotWithShape="1">
            <a:blip r:embed="rId5" cstate="print">
              <a:duotone>
                <a:prstClr val="black"/>
                <a:srgbClr val="F6086E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Luna"/>
          <p:cNvSpPr/>
          <p:nvPr/>
        </p:nvSpPr>
        <p:spPr>
          <a:xfrm rot="13932630">
            <a:off x="6838681" y="4586593"/>
            <a:ext cx="897065" cy="1113817"/>
          </a:xfrm>
          <a:prstGeom prst="moon">
            <a:avLst/>
          </a:prstGeom>
          <a:blipFill dpi="0" rotWithShape="1">
            <a:blip r:embed="rId6" cstate="print">
              <a:duotone>
                <a:prstClr val="black"/>
                <a:srgbClr val="F6086E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-142908" y="-714398"/>
            <a:ext cx="9429816" cy="6429420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3000"/>
                            </p:stCondLst>
                            <p:childTnLst>
                              <p:par>
                                <p:cTn id="168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50"/>
            </a:gs>
            <a:gs pos="50000">
              <a:srgbClr val="260DE1">
                <a:shade val="67500"/>
                <a:satMod val="115000"/>
              </a:srgbClr>
            </a:gs>
            <a:gs pos="100000">
              <a:srgbClr val="260DE1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0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42860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428604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85725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857256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128586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1285860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164307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1643074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207167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2071678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250033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2500330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292893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2928934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3066681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3066681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349528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3495285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3923937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3923937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4352541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4352541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470975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4709755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0" name="29 Rectángulo"/>
          <p:cNvSpPr/>
          <p:nvPr/>
        </p:nvSpPr>
        <p:spPr>
          <a:xfrm>
            <a:off x="-142908" y="-142894"/>
            <a:ext cx="9429816" cy="6572296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2000"/>
                            </p:stCondLst>
                            <p:childTnLst>
                              <p:par>
                                <p:cTn id="164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50"/>
            </a:gs>
            <a:gs pos="50000">
              <a:srgbClr val="260DE1">
                <a:shade val="67500"/>
                <a:satMod val="115000"/>
              </a:srgbClr>
            </a:gs>
            <a:gs pos="100000">
              <a:srgbClr val="260DE1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Elipse"/>
          <p:cNvSpPr/>
          <p:nvPr/>
        </p:nvSpPr>
        <p:spPr>
          <a:xfrm>
            <a:off x="285720" y="-785836"/>
            <a:ext cx="1357322" cy="1357322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FF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Elipse"/>
          <p:cNvSpPr/>
          <p:nvPr/>
        </p:nvSpPr>
        <p:spPr>
          <a:xfrm>
            <a:off x="1285852" y="214296"/>
            <a:ext cx="1357322" cy="1357322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FF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Elipse"/>
          <p:cNvSpPr/>
          <p:nvPr/>
        </p:nvSpPr>
        <p:spPr>
          <a:xfrm>
            <a:off x="2428860" y="1142990"/>
            <a:ext cx="1357322" cy="1357322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FF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Elipse"/>
          <p:cNvSpPr/>
          <p:nvPr/>
        </p:nvSpPr>
        <p:spPr>
          <a:xfrm>
            <a:off x="7429520" y="-857274"/>
            <a:ext cx="1357322" cy="1357322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FF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Elipse"/>
          <p:cNvSpPr/>
          <p:nvPr/>
        </p:nvSpPr>
        <p:spPr>
          <a:xfrm>
            <a:off x="6286512" y="0"/>
            <a:ext cx="1357322" cy="1357322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FF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Elipse"/>
          <p:cNvSpPr/>
          <p:nvPr/>
        </p:nvSpPr>
        <p:spPr>
          <a:xfrm>
            <a:off x="5214942" y="1000114"/>
            <a:ext cx="1357322" cy="1357322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FF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Elipse"/>
          <p:cNvSpPr/>
          <p:nvPr/>
        </p:nvSpPr>
        <p:spPr>
          <a:xfrm>
            <a:off x="0" y="4429114"/>
            <a:ext cx="1357322" cy="1357322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FF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Elipse"/>
          <p:cNvSpPr/>
          <p:nvPr/>
        </p:nvSpPr>
        <p:spPr>
          <a:xfrm>
            <a:off x="1142976" y="3571882"/>
            <a:ext cx="1357322" cy="1357322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FF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Elipse"/>
          <p:cNvSpPr/>
          <p:nvPr/>
        </p:nvSpPr>
        <p:spPr>
          <a:xfrm>
            <a:off x="2285984" y="2786064"/>
            <a:ext cx="1357322" cy="1357322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FF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Elipse"/>
          <p:cNvSpPr/>
          <p:nvPr/>
        </p:nvSpPr>
        <p:spPr>
          <a:xfrm>
            <a:off x="7572396" y="4464839"/>
            <a:ext cx="1357322" cy="1357322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FF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Elipse"/>
          <p:cNvSpPr/>
          <p:nvPr/>
        </p:nvSpPr>
        <p:spPr>
          <a:xfrm>
            <a:off x="6357982" y="3679045"/>
            <a:ext cx="1357322" cy="1357322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FF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Elipse"/>
          <p:cNvSpPr/>
          <p:nvPr/>
        </p:nvSpPr>
        <p:spPr>
          <a:xfrm>
            <a:off x="5143536" y="2964665"/>
            <a:ext cx="1357322" cy="1357322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FF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-571536" y="-1143026"/>
            <a:ext cx="10429948" cy="7215238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63D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QJvFtZcoaCoS90ZRJPMvcT6C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988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285984" y="928676"/>
            <a:ext cx="5371983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uedo </a:t>
            </a:r>
            <a:r>
              <a:rPr lang="es-PE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reir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, cantar, bailar mientras</a:t>
            </a:r>
          </a:p>
          <a:p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R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etoñan los árboles y nacen flores frescas.</a:t>
            </a:r>
          </a:p>
          <a:p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I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maginaré un prado en cada calle amiga y</a:t>
            </a:r>
          </a:p>
          <a:p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M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eceré mi cuerpo como hojas vivas</a:t>
            </a:r>
          </a:p>
          <a:p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A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maré en silencio y en grito, en primavera,</a:t>
            </a:r>
          </a:p>
          <a:p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V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olveré a mis hojas sedientas de tinta y de versos.</a:t>
            </a:r>
          </a:p>
          <a:p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scribiré en el cielo, en el río, en el cielo, habrá</a:t>
            </a:r>
          </a:p>
          <a:p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R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etazos de poemas en cada semilla y cuando se</a:t>
            </a:r>
          </a:p>
          <a:p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A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bra un fruto hallarás mi corazón, mi mente con vida.</a:t>
            </a:r>
          </a:p>
          <a:p>
            <a:endParaRPr lang="es-PE" dirty="0">
              <a:latin typeface="Berlin Sans FB" pitchFamily="34" charset="0"/>
            </a:endParaRPr>
          </a:p>
        </p:txBody>
      </p:sp>
      <p:pic>
        <p:nvPicPr>
          <p:cNvPr id="5" name="Picture 2" descr="Imagen relacionad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-285784" y="3143254"/>
            <a:ext cx="2214578" cy="2166937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50000">
              <a:srgbClr val="260DE1">
                <a:shade val="67500"/>
                <a:satMod val="115000"/>
              </a:srgbClr>
            </a:gs>
            <a:gs pos="100000">
              <a:srgbClr val="260DE1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ign-39992_640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214678" y="2714626"/>
            <a:ext cx="2807345" cy="3000396"/>
          </a:xfrm>
          <a:prstGeom prst="rect">
            <a:avLst/>
          </a:prstGeom>
          <a:effectLst/>
        </p:spPr>
      </p:pic>
      <p:pic>
        <p:nvPicPr>
          <p:cNvPr id="5" name="4 Imagen" descr="sign-39992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1810986" y="1189360"/>
            <a:ext cx="2807345" cy="3000358"/>
          </a:xfrm>
          <a:prstGeom prst="rect">
            <a:avLst/>
          </a:prstGeom>
          <a:effectLst/>
        </p:spPr>
      </p:pic>
      <p:pic>
        <p:nvPicPr>
          <p:cNvPr id="6" name="5 Imagen" descr="sign-39992_640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0800000">
            <a:off x="3428992" y="-214332"/>
            <a:ext cx="2807345" cy="3000358"/>
          </a:xfrm>
          <a:prstGeom prst="rect">
            <a:avLst/>
          </a:prstGeom>
          <a:effectLst/>
        </p:spPr>
      </p:pic>
      <p:pic>
        <p:nvPicPr>
          <p:cNvPr id="7" name="6 Imagen" descr="sign-39992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 rot="16652052">
            <a:off x="4582764" y="1339774"/>
            <a:ext cx="2807345" cy="2914568"/>
          </a:xfrm>
          <a:prstGeom prst="rect">
            <a:avLst/>
          </a:prstGeom>
          <a:effectLst/>
        </p:spPr>
      </p:pic>
      <p:sp>
        <p:nvSpPr>
          <p:cNvPr id="8" name="7 Rectángulo"/>
          <p:cNvSpPr/>
          <p:nvPr/>
        </p:nvSpPr>
        <p:spPr>
          <a:xfrm>
            <a:off x="-142908" y="-357208"/>
            <a:ext cx="9429816" cy="6143668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50000">
              <a:srgbClr val="F6086E">
                <a:shade val="67500"/>
                <a:satMod val="115000"/>
              </a:srgbClr>
            </a:gs>
            <a:gs pos="100000">
              <a:srgbClr val="F6086E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928926" y="-642984"/>
            <a:ext cx="1928826" cy="1928826"/>
          </a:xfrm>
          <a:prstGeom prst="rect">
            <a:avLst/>
          </a:prstGeom>
          <a:effectLst/>
        </p:spPr>
      </p:pic>
      <p:pic>
        <p:nvPicPr>
          <p:cNvPr id="6" name="5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6086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85984" y="571462"/>
            <a:ext cx="1928826" cy="1928826"/>
          </a:xfrm>
          <a:prstGeom prst="rect">
            <a:avLst/>
          </a:prstGeom>
          <a:effectLst/>
        </p:spPr>
      </p:pic>
      <p:pic>
        <p:nvPicPr>
          <p:cNvPr id="7" name="6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643042" y="1928784"/>
            <a:ext cx="1928826" cy="1928826"/>
          </a:xfrm>
          <a:prstGeom prst="rect">
            <a:avLst/>
          </a:prstGeom>
          <a:effectLst/>
        </p:spPr>
      </p:pic>
      <p:pic>
        <p:nvPicPr>
          <p:cNvPr id="8" name="7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6086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000100" y="3214668"/>
            <a:ext cx="1928826" cy="1928826"/>
          </a:xfrm>
          <a:prstGeom prst="rect">
            <a:avLst/>
          </a:prstGeom>
          <a:effectLst/>
        </p:spPr>
      </p:pic>
      <p:pic>
        <p:nvPicPr>
          <p:cNvPr id="11" name="10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429124" y="-642984"/>
            <a:ext cx="1928826" cy="1928826"/>
          </a:xfrm>
          <a:prstGeom prst="rect">
            <a:avLst/>
          </a:prstGeom>
          <a:effectLst/>
        </p:spPr>
      </p:pic>
      <p:pic>
        <p:nvPicPr>
          <p:cNvPr id="12" name="11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6086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628" y="642900"/>
            <a:ext cx="1928826" cy="1928826"/>
          </a:xfrm>
          <a:prstGeom prst="rect">
            <a:avLst/>
          </a:prstGeom>
          <a:effectLst/>
        </p:spPr>
      </p:pic>
      <p:pic>
        <p:nvPicPr>
          <p:cNvPr id="13" name="12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5008" y="1928790"/>
            <a:ext cx="1928826" cy="1928826"/>
          </a:xfrm>
          <a:prstGeom prst="rect">
            <a:avLst/>
          </a:prstGeom>
          <a:effectLst/>
        </p:spPr>
      </p:pic>
      <p:pic>
        <p:nvPicPr>
          <p:cNvPr id="14" name="13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6086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215074" y="3214674"/>
            <a:ext cx="1928826" cy="1928826"/>
          </a:xfrm>
          <a:prstGeom prst="rect">
            <a:avLst/>
          </a:prstGeom>
          <a:effectLst/>
        </p:spPr>
      </p:pic>
      <p:sp>
        <p:nvSpPr>
          <p:cNvPr id="15" name="14 Rectángulo"/>
          <p:cNvSpPr/>
          <p:nvPr/>
        </p:nvSpPr>
        <p:spPr>
          <a:xfrm>
            <a:off x="-142908" y="-428646"/>
            <a:ext cx="9429816" cy="5715040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26" dur="2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30" dur="2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32" dur="2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65 0.00617 C 0.06527 0.00617 0.12135 0.08084 0.12135 0.17278 C 0.12135 0.26473 0.06527 0.3394 -0.00365 0.3394 C -0.07257 0.3394 -0.12865 0.26473 -0.12865 0.17278 C -0.12865 0.08084 -0.07257 0.00617 -0.00365 0.00617 Z " pathEditMode="relative" rAng="0" ptsTypes="fffff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95 -0.00586 C 0.06597 -0.00586 0.12205 0.06881 0.12205 0.16075 C 0.12205 0.2527 0.06597 0.32737 -0.00295 0.32737 C -0.07187 0.32737 -0.12795 0.2527 -0.12795 0.16075 C -0.12795 0.06881 -0.07187 -0.00586 -0.00295 -0.00586 Z " pathEditMode="relative" rAng="0" ptsTypes="fffff">
                                      <p:cBhvr>
                                        <p:cTn id="36" dur="2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03900"/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aa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866757"/>
            <a:ext cx="1657350" cy="1704975"/>
          </a:xfrm>
          <a:prstGeom prst="rect">
            <a:avLst/>
          </a:prstGeom>
        </p:spPr>
      </p:pic>
      <p:pic>
        <p:nvPicPr>
          <p:cNvPr id="5" name="4 Imagen" descr="aa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-419127"/>
            <a:ext cx="1657350" cy="1704975"/>
          </a:xfrm>
          <a:prstGeom prst="rect">
            <a:avLst/>
          </a:prstGeom>
        </p:spPr>
      </p:pic>
      <p:pic>
        <p:nvPicPr>
          <p:cNvPr id="6" name="5 Imagen" descr="aa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2652707"/>
            <a:ext cx="1657350" cy="1704975"/>
          </a:xfrm>
          <a:prstGeom prst="rect">
            <a:avLst/>
          </a:prstGeom>
        </p:spPr>
      </p:pic>
      <p:pic>
        <p:nvPicPr>
          <p:cNvPr id="7" name="6 Imagen" descr="aa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143372" y="-633441"/>
            <a:ext cx="1657350" cy="1704975"/>
          </a:xfrm>
          <a:prstGeom prst="rect">
            <a:avLst/>
          </a:prstGeom>
        </p:spPr>
      </p:pic>
      <p:pic>
        <p:nvPicPr>
          <p:cNvPr id="8" name="7 Imagen" descr="aa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15008" y="295253"/>
            <a:ext cx="1657350" cy="1704975"/>
          </a:xfrm>
          <a:prstGeom prst="rect">
            <a:avLst/>
          </a:prstGeom>
        </p:spPr>
      </p:pic>
      <p:pic>
        <p:nvPicPr>
          <p:cNvPr id="9" name="8 Imagen" descr="aa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3795715"/>
            <a:ext cx="1657350" cy="1704975"/>
          </a:xfrm>
          <a:prstGeom prst="rect">
            <a:avLst/>
          </a:prstGeom>
        </p:spPr>
      </p:pic>
      <p:pic>
        <p:nvPicPr>
          <p:cNvPr id="10" name="9 Imagen" descr="aa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714744" y="4081467"/>
            <a:ext cx="1657350" cy="1704975"/>
          </a:xfrm>
          <a:prstGeom prst="rect">
            <a:avLst/>
          </a:prstGeom>
        </p:spPr>
      </p:pic>
      <p:pic>
        <p:nvPicPr>
          <p:cNvPr id="11" name="10 Imagen" descr="aa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357818" y="3438525"/>
            <a:ext cx="1657350" cy="1704975"/>
          </a:xfrm>
          <a:prstGeom prst="rect">
            <a:avLst/>
          </a:prstGeom>
        </p:spPr>
      </p:pic>
      <p:pic>
        <p:nvPicPr>
          <p:cNvPr id="12" name="11 Imagen" descr="aa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143636" y="2009765"/>
            <a:ext cx="1657350" cy="1704975"/>
          </a:xfrm>
          <a:prstGeom prst="rect">
            <a:avLst/>
          </a:prstGeom>
        </p:spPr>
      </p:pic>
      <p:pic>
        <p:nvPicPr>
          <p:cNvPr id="13" name="12 Imagen" descr="circulo_png_by_daniiela_smgh-d4v8odr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428992" y="1581137"/>
            <a:ext cx="2286016" cy="2047876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142908" y="-714398"/>
            <a:ext cx="9429816" cy="664373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4000">
              <a:schemeClr val="bg2">
                <a:lumMod val="2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line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4913504">
            <a:off x="4322782" y="433841"/>
            <a:ext cx="3516365" cy="2403115"/>
          </a:xfrm>
          <a:prstGeom prst="rect">
            <a:avLst/>
          </a:prstGeom>
        </p:spPr>
      </p:pic>
      <p:pic>
        <p:nvPicPr>
          <p:cNvPr id="4" name="3 Imagen" descr="line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4913504">
            <a:off x="1608138" y="2076915"/>
            <a:ext cx="3516365" cy="2403115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10956511">
            <a:off x="3910483" y="2661612"/>
            <a:ext cx="3516365" cy="2403115"/>
          </a:xfrm>
          <a:prstGeom prst="rect">
            <a:avLst/>
          </a:prstGeom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10347093">
            <a:off x="1928524" y="303060"/>
            <a:ext cx="3516365" cy="2403115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63D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QJvFtZcoaCoS90ZRJPMvcT6C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988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143240" y="1000114"/>
            <a:ext cx="2610010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rimavera venturosa!</a:t>
            </a:r>
          </a:p>
          <a:p>
            <a:pPr fontAlgn="base"/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R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odeada  de fantasía...</a:t>
            </a:r>
          </a:p>
          <a:p>
            <a:pPr fontAlgn="base"/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I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nvitando mariposas</a:t>
            </a:r>
          </a:p>
          <a:p>
            <a:pPr fontAlgn="base"/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M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ostrándonos luz y vida,</a:t>
            </a:r>
          </a:p>
          <a:p>
            <a:pPr fontAlgn="base"/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A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legrando el despertar</a:t>
            </a:r>
          </a:p>
          <a:p>
            <a:pPr fontAlgn="base"/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V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ivos cánticos y trinos</a:t>
            </a:r>
          </a:p>
          <a:p>
            <a:pPr fontAlgn="base"/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n un concierto estelar.</a:t>
            </a:r>
          </a:p>
          <a:p>
            <a:pPr fontAlgn="base"/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R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eina la paz y armonía...</a:t>
            </a:r>
          </a:p>
          <a:p>
            <a:pPr fontAlgn="base"/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A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l fin...fue bueno esperar.</a:t>
            </a:r>
          </a:p>
          <a:p>
            <a:pPr fontAlgn="base"/>
            <a:r>
              <a:rPr lang="es-PE" dirty="0" smtClean="0">
                <a:latin typeface="Berlin Sans FB" pitchFamily="34" charset="0"/>
              </a:rPr>
              <a:t> </a:t>
            </a:r>
          </a:p>
          <a:p>
            <a:endParaRPr lang="es-PE" dirty="0">
              <a:latin typeface="Berlin Sans FB" pitchFamily="34" charset="0"/>
            </a:endParaRPr>
          </a:p>
        </p:txBody>
      </p:sp>
      <p:pic>
        <p:nvPicPr>
          <p:cNvPr id="5" name="Picture 2" descr="Imagen relacionad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599345" flipH="1">
            <a:off x="7332857" y="949630"/>
            <a:ext cx="1640047" cy="1151287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A0000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ombo"/>
          <p:cNvSpPr/>
          <p:nvPr/>
        </p:nvSpPr>
        <p:spPr>
          <a:xfrm>
            <a:off x="3714744" y="-642936"/>
            <a:ext cx="1866447" cy="335756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3714744" y="2714626"/>
            <a:ext cx="1866447" cy="3500438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 rot="16200000">
            <a:off x="2102847" y="1040375"/>
            <a:ext cx="1866447" cy="335756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16200000">
            <a:off x="5388996" y="1040375"/>
            <a:ext cx="1866447" cy="335756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8890922">
            <a:off x="2897947" y="-206437"/>
            <a:ext cx="1015163" cy="335756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18890922">
            <a:off x="5398279" y="2293893"/>
            <a:ext cx="1015163" cy="335756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2694977">
            <a:off x="5369575" y="-182804"/>
            <a:ext cx="1015163" cy="335756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2694977">
            <a:off x="2894555" y="2297294"/>
            <a:ext cx="1015163" cy="335756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142908" y="-714398"/>
            <a:ext cx="9429816" cy="6858048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00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313694966_Vector_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357422" y="214296"/>
            <a:ext cx="4714908" cy="4714908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CC409A">
                <a:shade val="67500"/>
                <a:satMod val="115000"/>
              </a:srgbClr>
            </a:gs>
            <a:gs pos="100000">
              <a:srgbClr val="CC409A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circulo_png_violeta_by_sofipauliter-d5lm481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D121BE">
                  <a:alpha val="50980"/>
                </a:srgbClr>
              </a:clrFrom>
              <a:clrTo>
                <a:srgbClr val="D121BE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5483480">
            <a:off x="-438346" y="-455808"/>
            <a:ext cx="6350199" cy="629234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circulo_png_violeta_by_sofipauliter-d5lm481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D121BE">
                  <a:alpha val="50980"/>
                </a:srgbClr>
              </a:clrFrom>
              <a:clrTo>
                <a:srgbClr val="D121BE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876280" flipV="1">
            <a:off x="3100321" y="-500834"/>
            <a:ext cx="6465365" cy="65276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7" name="6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rgbClr val="6600CC"/>
            </a:gs>
            <a:gs pos="50000">
              <a:srgbClr val="FF66CC">
                <a:shade val="67500"/>
                <a:satMod val="115000"/>
              </a:srgbClr>
            </a:gs>
            <a:gs pos="100000">
              <a:srgbClr val="FF66CC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928662" y="642906"/>
            <a:ext cx="2143140" cy="2143140"/>
          </a:xfrm>
          <a:prstGeom prst="rect">
            <a:avLst/>
          </a:prstGeom>
        </p:spPr>
      </p:pic>
      <p:pic>
        <p:nvPicPr>
          <p:cNvPr id="5" name="4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357422" y="-500102"/>
            <a:ext cx="2143140" cy="2143140"/>
          </a:xfrm>
          <a:prstGeom prst="rect">
            <a:avLst/>
          </a:prstGeom>
        </p:spPr>
      </p:pic>
      <p:pic>
        <p:nvPicPr>
          <p:cNvPr id="6" name="5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214810" y="-857268"/>
            <a:ext cx="2143140" cy="2143140"/>
          </a:xfrm>
          <a:prstGeom prst="rect">
            <a:avLst/>
          </a:prstGeom>
        </p:spPr>
      </p:pic>
      <p:pic>
        <p:nvPicPr>
          <p:cNvPr id="7" name="6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857884" y="71402"/>
            <a:ext cx="2143140" cy="2143140"/>
          </a:xfrm>
          <a:prstGeom prst="rect">
            <a:avLst/>
          </a:prstGeom>
        </p:spPr>
      </p:pic>
      <p:pic>
        <p:nvPicPr>
          <p:cNvPr id="8" name="7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143636" y="1928790"/>
            <a:ext cx="2143140" cy="2143140"/>
          </a:xfrm>
          <a:prstGeom prst="rect">
            <a:avLst/>
          </a:prstGeom>
        </p:spPr>
      </p:pic>
      <p:pic>
        <p:nvPicPr>
          <p:cNvPr id="9" name="8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357818" y="3357550"/>
            <a:ext cx="2143140" cy="2143140"/>
          </a:xfrm>
          <a:prstGeom prst="rect">
            <a:avLst/>
          </a:prstGeom>
        </p:spPr>
      </p:pic>
      <p:pic>
        <p:nvPicPr>
          <p:cNvPr id="10" name="9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643306" y="4071930"/>
            <a:ext cx="2143140" cy="2143140"/>
          </a:xfrm>
          <a:prstGeom prst="rect">
            <a:avLst/>
          </a:prstGeom>
        </p:spPr>
      </p:pic>
      <p:pic>
        <p:nvPicPr>
          <p:cNvPr id="11" name="10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3857592"/>
            <a:ext cx="2143140" cy="2143140"/>
          </a:xfrm>
          <a:prstGeom prst="rect">
            <a:avLst/>
          </a:prstGeom>
        </p:spPr>
      </p:pic>
      <p:pic>
        <p:nvPicPr>
          <p:cNvPr id="12" name="11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57224" y="2214542"/>
            <a:ext cx="2143140" cy="2143140"/>
          </a:xfrm>
          <a:prstGeom prst="rect">
            <a:avLst/>
          </a:prstGeom>
        </p:spPr>
      </p:pic>
      <p:pic>
        <p:nvPicPr>
          <p:cNvPr id="13" name="12 Imagen" descr="espiral_png__33_by_feerdschmidt-d6qmebe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72066" y="1571600"/>
            <a:ext cx="1500198" cy="1500198"/>
          </a:xfrm>
          <a:prstGeom prst="rect">
            <a:avLst/>
          </a:prstGeom>
        </p:spPr>
      </p:pic>
      <p:pic>
        <p:nvPicPr>
          <p:cNvPr id="14" name="13 Imagen" descr="espiral_png__33_by_feerdschmidt-d6qmebe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14678" y="2714608"/>
            <a:ext cx="1500198" cy="1500198"/>
          </a:xfrm>
          <a:prstGeom prst="rect">
            <a:avLst/>
          </a:prstGeom>
        </p:spPr>
      </p:pic>
      <p:pic>
        <p:nvPicPr>
          <p:cNvPr id="15" name="14 Imagen" descr="espiral_png__33_by_feerdschmidt-d6qmebe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643174" y="1500162"/>
            <a:ext cx="1500198" cy="1500198"/>
          </a:xfrm>
          <a:prstGeom prst="rect">
            <a:avLst/>
          </a:prstGeom>
        </p:spPr>
      </p:pic>
      <p:pic>
        <p:nvPicPr>
          <p:cNvPr id="16" name="15 Imagen" descr="espiral_png__33_by_feerdschmidt-d6qmebe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000496" y="928658"/>
            <a:ext cx="1500198" cy="1500198"/>
          </a:xfrm>
          <a:prstGeom prst="rect">
            <a:avLst/>
          </a:prstGeom>
        </p:spPr>
      </p:pic>
      <p:pic>
        <p:nvPicPr>
          <p:cNvPr id="17" name="16 Imagen" descr="espiral_png__33_by_feerdschmidt-d6qmebe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2714608"/>
            <a:ext cx="1500198" cy="1500198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0" y="-1000150"/>
            <a:ext cx="9286908" cy="707236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000"/>
                            </p:stCondLst>
                            <p:childTnLst>
                              <p:par>
                                <p:cTn id="12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63D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QJvFtZcoaCoS90ZRJPMvcT6C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988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143240" y="928676"/>
            <a:ext cx="3116559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oniendo una nota de alegría.</a:t>
            </a:r>
            <a:b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</a:br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R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espiramos aires perfumados.</a:t>
            </a:r>
            <a:b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</a:br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I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nmersos en nuestros trabajos</a:t>
            </a:r>
            <a:b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</a:br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M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uchas veces ni notamos,</a:t>
            </a:r>
            <a:b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</a:br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A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ntes de anochecer</a:t>
            </a:r>
            <a:b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</a:br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V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ete, y date una vuelta por</a:t>
            </a:r>
            <a:b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</a:br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l campo.</a:t>
            </a:r>
            <a:b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</a:br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R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osas, margaritas, jazmines y</a:t>
            </a:r>
            <a:b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</a:br>
            <a:r>
              <a:rPr lang="es-PE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A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lhelíes has de ver.</a:t>
            </a:r>
            <a:endParaRPr lang="es-PE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  <p:pic>
        <p:nvPicPr>
          <p:cNvPr id="5" name="4 Imagen" descr="oiseau20chante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0" y="3214692"/>
            <a:ext cx="1943100" cy="2057396"/>
          </a:xfrm>
          <a:prstGeom prst="rect">
            <a:avLst/>
          </a:prstGeom>
          <a:effectLst/>
        </p:spPr>
      </p:pic>
      <p:sp>
        <p:nvSpPr>
          <p:cNvPr id="6" name="5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00863D">
                <a:shade val="67500"/>
                <a:satMod val="115000"/>
              </a:srgbClr>
            </a:gs>
            <a:gs pos="100000">
              <a:srgbClr val="00863D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194984816305628060card_figures_-_diamond_01.svg.hi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0" y="0"/>
            <a:ext cx="1071538" cy="5072074"/>
          </a:xfrm>
          <a:prstGeom prst="rect">
            <a:avLst/>
          </a:prstGeom>
          <a:effectLst/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1071538" y="0"/>
            <a:ext cx="1214446" cy="5072074"/>
          </a:xfrm>
          <a:prstGeom prst="rect">
            <a:avLst/>
          </a:prstGeom>
          <a:effectLst/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2285984" y="0"/>
            <a:ext cx="1285884" cy="5072074"/>
          </a:xfrm>
          <a:prstGeom prst="rect">
            <a:avLst/>
          </a:prstGeom>
          <a:effectLst/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3571868" y="-71438"/>
            <a:ext cx="1214446" cy="5072074"/>
          </a:xfrm>
          <a:prstGeom prst="rect">
            <a:avLst/>
          </a:prstGeom>
          <a:effectLst/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4714876" y="71426"/>
            <a:ext cx="1071570" cy="5072074"/>
          </a:xfrm>
          <a:prstGeom prst="rect">
            <a:avLst/>
          </a:prstGeom>
          <a:effectLst/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5857884" y="0"/>
            <a:ext cx="1143008" cy="5072074"/>
          </a:xfrm>
          <a:prstGeom prst="rect">
            <a:avLst/>
          </a:prstGeom>
          <a:effectLst/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6929454" y="-71438"/>
            <a:ext cx="1143008" cy="5072074"/>
          </a:xfrm>
          <a:prstGeom prst="rect">
            <a:avLst/>
          </a:prstGeom>
          <a:effectLst/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8000992" y="0"/>
            <a:ext cx="1143008" cy="5072074"/>
          </a:xfrm>
          <a:prstGeom prst="rect">
            <a:avLst/>
          </a:prstGeom>
          <a:effectLst/>
        </p:spPr>
      </p:pic>
      <p:sp>
        <p:nvSpPr>
          <p:cNvPr id="12" name="11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9966FF">
                <a:shade val="67500"/>
                <a:satMod val="115000"/>
              </a:srgbClr>
            </a:gs>
            <a:gs pos="100000">
              <a:srgbClr val="9966FF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azul-intensou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3956964" y="1472274"/>
            <a:ext cx="3187451" cy="2528886"/>
          </a:xfrm>
          <a:prstGeom prst="rect">
            <a:avLst/>
          </a:prstGeom>
        </p:spPr>
      </p:pic>
      <p:pic>
        <p:nvPicPr>
          <p:cNvPr id="5" name="4 Imagen" descr="azul-intensou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995281" y="138196"/>
            <a:ext cx="3187451" cy="2528886"/>
          </a:xfrm>
          <a:prstGeom prst="rect">
            <a:avLst/>
          </a:prstGeom>
        </p:spPr>
      </p:pic>
      <p:pic>
        <p:nvPicPr>
          <p:cNvPr id="6" name="5 Imagen" descr="azul-intensou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9713435">
            <a:off x="2885819" y="2432994"/>
            <a:ext cx="3187451" cy="2528886"/>
          </a:xfrm>
          <a:prstGeom prst="rect">
            <a:avLst/>
          </a:prstGeom>
        </p:spPr>
      </p:pic>
      <p:pic>
        <p:nvPicPr>
          <p:cNvPr id="7" name="6 Imagen" descr="azul-intensou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1599512" y="1257960"/>
            <a:ext cx="3187451" cy="2528886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260DE1">
                <a:shade val="67500"/>
                <a:satMod val="115000"/>
              </a:srgbClr>
            </a:gs>
            <a:gs pos="100000">
              <a:srgbClr val="260DE1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ombo"/>
          <p:cNvSpPr/>
          <p:nvPr/>
        </p:nvSpPr>
        <p:spPr>
          <a:xfrm>
            <a:off x="3714744" y="-857250"/>
            <a:ext cx="1866447" cy="335756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0060EE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3714744" y="2500312"/>
            <a:ext cx="1866447" cy="3500438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0060EE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 rot="16200000">
            <a:off x="2102847" y="826061"/>
            <a:ext cx="1866447" cy="335756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0060EE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16200000">
            <a:off x="5388996" y="826061"/>
            <a:ext cx="1866447" cy="335756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0060EE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8890922">
            <a:off x="2897947" y="-420751"/>
            <a:ext cx="1015163" cy="335756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0060EE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18890922">
            <a:off x="5398279" y="2079579"/>
            <a:ext cx="1015163" cy="335756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0060EE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2694977">
            <a:off x="5369575" y="-397118"/>
            <a:ext cx="1015163" cy="335756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0060EE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2694977">
            <a:off x="2894555" y="2082980"/>
            <a:ext cx="1015163" cy="335756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0060EE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142908" y="-928712"/>
            <a:ext cx="9429816" cy="700092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90000"/>
              </a:schemeClr>
            </a:gs>
            <a:gs pos="50000">
              <a:srgbClr val="666699">
                <a:shade val="67500"/>
                <a:satMod val="115000"/>
              </a:srgbClr>
            </a:gs>
            <a:gs pos="100000">
              <a:srgbClr val="666699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-714374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4786336"/>
            <a:ext cx="1357290" cy="135729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Dust-and-Aerosols-SWIRL-graphic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786578" y="-71456"/>
            <a:ext cx="1357290" cy="12280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786710" y="-857250"/>
            <a:ext cx="1357290" cy="135729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142976" y="-71456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142976" y="3929072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143108" y="3071816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14546" y="571486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2357436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86116" y="1214428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786702" y="4643452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5008" y="642924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72066" y="2428874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72198" y="3214692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072330" y="4000510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714876" y="1214428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1" name="20 Rectángulo"/>
          <p:cNvSpPr/>
          <p:nvPr/>
        </p:nvSpPr>
        <p:spPr>
          <a:xfrm>
            <a:off x="-142908" y="-928712"/>
            <a:ext cx="9429816" cy="7143800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63D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QJvFtZcoaCoS90ZRJPMvcT6C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988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500298" y="1428742"/>
            <a:ext cx="3953326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600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</a:t>
            </a:r>
            <a: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rimavera, una linda época llena de flores , </a:t>
            </a:r>
          </a:p>
          <a:p>
            <a:r>
              <a:rPr lang="es-PE" sz="1600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R</a:t>
            </a:r>
            <a: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osas y alegría </a:t>
            </a:r>
            <a: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por doquier</a:t>
            </a:r>
            <a: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endParaRPr lang="es-PE" sz="1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  <a:p>
            <a:r>
              <a:rPr lang="es-PE" sz="1600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I</a:t>
            </a:r>
            <a: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nfancia y la juventud viven sus</a:t>
            </a:r>
          </a:p>
          <a:p>
            <a:r>
              <a:rPr lang="es-PE" sz="1600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M</a:t>
            </a:r>
            <a: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omentos más alegres de todo el</a:t>
            </a:r>
          </a:p>
          <a:p>
            <a:r>
              <a:rPr lang="es-PE" sz="1600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A</a:t>
            </a:r>
            <a: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ño y donde disfrutan lo mejor de la</a:t>
            </a:r>
          </a:p>
          <a:p>
            <a:r>
              <a:rPr lang="es-PE" sz="1600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V</a:t>
            </a:r>
            <a: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ida, con un buen</a:t>
            </a:r>
          </a:p>
          <a:p>
            <a:r>
              <a:rPr lang="es-PE" sz="1600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</a:t>
            </a:r>
            <a: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splendor de luz, del bello sol</a:t>
            </a:r>
          </a:p>
          <a:p>
            <a:r>
              <a:rPr lang="es-PE" sz="1600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R</a:t>
            </a:r>
            <a: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adiante y de un colorido</a:t>
            </a:r>
          </a:p>
          <a:p>
            <a:r>
              <a:rPr lang="es-PE" sz="1600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A</a:t>
            </a:r>
            <a: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rco-iris que ilumina el hermoso día.</a:t>
            </a:r>
          </a:p>
          <a:p>
            <a:endParaRPr lang="es-PE" sz="1600" dirty="0">
              <a:latin typeface="Berlin Sans FB" pitchFamily="34" charset="0"/>
            </a:endParaRPr>
          </a:p>
        </p:txBody>
      </p:sp>
      <p:pic>
        <p:nvPicPr>
          <p:cNvPr id="5" name="Picture 2" descr="Imagen relacionad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2976563"/>
            <a:ext cx="2214578" cy="2166937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863D"/>
            </a:gs>
            <a:gs pos="50000">
              <a:srgbClr val="F6086E">
                <a:shade val="67500"/>
                <a:satMod val="115000"/>
              </a:srgbClr>
            </a:gs>
            <a:gs pos="100000">
              <a:srgbClr val="F6086E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>
            <a:off x="3071802" y="21429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6425196">
            <a:off x="4605939" y="248204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>
            <a:off x="3143238" y="92867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425196">
            <a:off x="4605937" y="962584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>
            <a:off x="3143242" y="1500180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425196">
            <a:off x="4605941" y="1534088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>
            <a:off x="3143240" y="2214560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425196">
            <a:off x="4605939" y="2248468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>
            <a:off x="3143240" y="278606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425196">
            <a:off x="4605939" y="2819971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>
            <a:off x="3143238" y="350044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425196">
            <a:off x="4605937" y="3534351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>
            <a:off x="3143242" y="4071947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425196">
            <a:off x="4605941" y="4105855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>
            <a:off x="1785916" y="21427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>
            <a:off x="1785914" y="92865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>
            <a:off x="1785918" y="150016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>
            <a:off x="1785916" y="221454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>
            <a:off x="1785916" y="278604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>
            <a:off x="1785914" y="350042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>
            <a:off x="1785918" y="4071930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>
            <a:off x="357156" y="21427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>
            <a:off x="357154" y="92865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>
            <a:off x="357158" y="150016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>
            <a:off x="357156" y="221454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>
            <a:off x="357156" y="278604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>
            <a:off x="357154" y="350042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>
            <a:off x="357158" y="4071930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16425196">
            <a:off x="6177572" y="180372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16425196">
            <a:off x="6177570" y="894752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16425196">
            <a:off x="6177574" y="146625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ágrima"/>
          <p:cNvSpPr/>
          <p:nvPr/>
        </p:nvSpPr>
        <p:spPr>
          <a:xfrm rot="16425196">
            <a:off x="6177572" y="218063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ágrima"/>
          <p:cNvSpPr/>
          <p:nvPr/>
        </p:nvSpPr>
        <p:spPr>
          <a:xfrm rot="16425196">
            <a:off x="6177572" y="275213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ágrima"/>
          <p:cNvSpPr/>
          <p:nvPr/>
        </p:nvSpPr>
        <p:spPr>
          <a:xfrm rot="16425196">
            <a:off x="6177570" y="346651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ágrima"/>
          <p:cNvSpPr/>
          <p:nvPr/>
        </p:nvSpPr>
        <p:spPr>
          <a:xfrm rot="16425196">
            <a:off x="6177574" y="403802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ágrima"/>
          <p:cNvSpPr/>
          <p:nvPr/>
        </p:nvSpPr>
        <p:spPr>
          <a:xfrm rot="16425196">
            <a:off x="7677770" y="180372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ágrima"/>
          <p:cNvSpPr/>
          <p:nvPr/>
        </p:nvSpPr>
        <p:spPr>
          <a:xfrm rot="16425196">
            <a:off x="7677768" y="894752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ágrima"/>
          <p:cNvSpPr/>
          <p:nvPr/>
        </p:nvSpPr>
        <p:spPr>
          <a:xfrm rot="16425196">
            <a:off x="7677772" y="146625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ágrima"/>
          <p:cNvSpPr/>
          <p:nvPr/>
        </p:nvSpPr>
        <p:spPr>
          <a:xfrm rot="16425196">
            <a:off x="7677770" y="218063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Lágrima"/>
          <p:cNvSpPr/>
          <p:nvPr/>
        </p:nvSpPr>
        <p:spPr>
          <a:xfrm rot="16425196">
            <a:off x="7677770" y="275213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Lágrima"/>
          <p:cNvSpPr/>
          <p:nvPr/>
        </p:nvSpPr>
        <p:spPr>
          <a:xfrm rot="16425196">
            <a:off x="7677768" y="346651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Lágrima"/>
          <p:cNvSpPr/>
          <p:nvPr/>
        </p:nvSpPr>
        <p:spPr>
          <a:xfrm rot="16425196">
            <a:off x="7677772" y="403802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01E4A"/>
            </a:gs>
            <a:gs pos="50000">
              <a:srgbClr val="FF66CC">
                <a:shade val="67500"/>
                <a:satMod val="115000"/>
              </a:srgbClr>
            </a:gs>
            <a:gs pos="100000">
              <a:srgbClr val="FF66CC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Anillo"/>
          <p:cNvSpPr/>
          <p:nvPr/>
        </p:nvSpPr>
        <p:spPr>
          <a:xfrm>
            <a:off x="0" y="1982387"/>
            <a:ext cx="428628" cy="1178727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8715372" y="1982387"/>
            <a:ext cx="428628" cy="1178727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14282" y="1875229"/>
            <a:ext cx="428628" cy="1553777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8429652" y="1821651"/>
            <a:ext cx="500066" cy="1553777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428596" y="1714494"/>
            <a:ext cx="428628" cy="1928826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8215338" y="1660916"/>
            <a:ext cx="500066" cy="1928826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71472" y="1660915"/>
            <a:ext cx="428628" cy="2089562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795310" y="1553759"/>
            <a:ext cx="490542" cy="2357454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8001024" y="1607337"/>
            <a:ext cx="500066" cy="2089562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7715272" y="1500180"/>
            <a:ext cx="572299" cy="2303876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1000100" y="1446602"/>
            <a:ext cx="490542" cy="257176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7500958" y="1393023"/>
            <a:ext cx="572299" cy="257176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1214414" y="1393023"/>
            <a:ext cx="490542" cy="2732504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286644" y="1339444"/>
            <a:ext cx="572299" cy="2732504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1428728" y="1232288"/>
            <a:ext cx="490542" cy="3000396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7072330" y="1178709"/>
            <a:ext cx="572299" cy="3000396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1643042" y="1178709"/>
            <a:ext cx="490542" cy="3161132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6858016" y="1125130"/>
            <a:ext cx="572299" cy="3161132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1857356" y="1017973"/>
            <a:ext cx="490542" cy="3482603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6715140" y="910816"/>
            <a:ext cx="490542" cy="3482603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2143108" y="910816"/>
            <a:ext cx="490542" cy="3696917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357950" y="803659"/>
            <a:ext cx="633418" cy="3696917"/>
          </a:xfrm>
          <a:prstGeom prst="donut">
            <a:avLst>
              <a:gd name="adj" fmla="val 21116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2357422" y="803660"/>
            <a:ext cx="490542" cy="3857652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6215074" y="803660"/>
            <a:ext cx="490542" cy="3857652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2571736" y="696503"/>
            <a:ext cx="490542" cy="4071966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6000760" y="696503"/>
            <a:ext cx="490542" cy="4071966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2786050" y="589346"/>
            <a:ext cx="490542" cy="4286280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5786446" y="589346"/>
            <a:ext cx="490542" cy="4286280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3000364" y="482189"/>
            <a:ext cx="490542" cy="4500594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5572132" y="482189"/>
            <a:ext cx="490542" cy="4500594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3286116" y="428610"/>
            <a:ext cx="490542" cy="4714890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5357818" y="428610"/>
            <a:ext cx="490542" cy="4714890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3571868" y="375031"/>
            <a:ext cx="490542" cy="4768469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5072066" y="375031"/>
            <a:ext cx="490542" cy="4768469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>
            <a:off x="3786182" y="267874"/>
            <a:ext cx="490542" cy="4875626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>
            <a:off x="4857752" y="214296"/>
            <a:ext cx="490542" cy="4929204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>
            <a:off x="4000496" y="267874"/>
            <a:ext cx="490542" cy="4875626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>
            <a:off x="4643438" y="214296"/>
            <a:ext cx="490542" cy="4929204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3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9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2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5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0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6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9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2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3" fill="hold">
                            <p:stCondLst>
                              <p:cond delay="3000"/>
                            </p:stCondLst>
                            <p:childTnLst>
                              <p:par>
                                <p:cTn id="27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0000">
                <a:shade val="67500"/>
                <a:satMod val="115000"/>
              </a:srgbClr>
            </a:gs>
            <a:gs pos="100000">
              <a:srgbClr val="FF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>
            <a:off x="3786182" y="0"/>
            <a:ext cx="1571636" cy="321453"/>
          </a:xfrm>
          <a:prstGeom prst="donu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714744" y="4822047"/>
            <a:ext cx="1571636" cy="321453"/>
          </a:xfrm>
          <a:prstGeom prst="donu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643306" y="160718"/>
            <a:ext cx="1928826" cy="321453"/>
          </a:xfrm>
          <a:prstGeom prst="donut">
            <a:avLst/>
          </a:prstGeom>
          <a:blipFill>
            <a:blip r:embed="rId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571868" y="4661312"/>
            <a:ext cx="1928826" cy="321453"/>
          </a:xfrm>
          <a:prstGeom prst="donut">
            <a:avLst/>
          </a:prstGeom>
          <a:blipFill>
            <a:blip r:embed="rId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357554" y="321453"/>
            <a:ext cx="2500330" cy="321453"/>
          </a:xfrm>
          <a:prstGeom prst="donut">
            <a:avLst/>
          </a:prstGeom>
          <a:blipFill>
            <a:blip r:embed="rId5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214678" y="4500576"/>
            <a:ext cx="2500330" cy="321453"/>
          </a:xfrm>
          <a:prstGeom prst="donut">
            <a:avLst/>
          </a:prstGeom>
          <a:blipFill>
            <a:blip r:embed="rId5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143240" y="482189"/>
            <a:ext cx="3000396" cy="321453"/>
          </a:xfrm>
          <a:prstGeom prst="donut">
            <a:avLst/>
          </a:prstGeom>
          <a:blipFill>
            <a:blip r:embed="rId6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000364" y="4339841"/>
            <a:ext cx="3000396" cy="321453"/>
          </a:xfrm>
          <a:prstGeom prst="donut">
            <a:avLst/>
          </a:prstGeom>
          <a:blipFill>
            <a:blip r:embed="rId6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928926" y="642924"/>
            <a:ext cx="3429024" cy="321453"/>
          </a:xfrm>
          <a:prstGeom prst="donut">
            <a:avLst/>
          </a:prstGeom>
          <a:blipFill>
            <a:blip r:embed="rId6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857488" y="4179105"/>
            <a:ext cx="3429024" cy="321453"/>
          </a:xfrm>
          <a:prstGeom prst="donut">
            <a:avLst/>
          </a:prstGeom>
          <a:blipFill>
            <a:blip r:embed="rId6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643174" y="803660"/>
            <a:ext cx="3929090" cy="321453"/>
          </a:xfrm>
          <a:prstGeom prst="donut">
            <a:avLst/>
          </a:prstGeom>
          <a:blipFill>
            <a:blip r:embed="rId6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643174" y="4018370"/>
            <a:ext cx="3929090" cy="321453"/>
          </a:xfrm>
          <a:prstGeom prst="donut">
            <a:avLst/>
          </a:prstGeom>
          <a:blipFill>
            <a:blip r:embed="rId6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500298" y="964395"/>
            <a:ext cx="4214842" cy="321453"/>
          </a:xfrm>
          <a:prstGeom prst="donut">
            <a:avLst/>
          </a:prstGeom>
          <a:blipFill>
            <a:blip r:embed="rId6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2500298" y="3857634"/>
            <a:ext cx="4214842" cy="321453"/>
          </a:xfrm>
          <a:prstGeom prst="donut">
            <a:avLst/>
          </a:prstGeom>
          <a:blipFill>
            <a:blip r:embed="rId6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285984" y="1125131"/>
            <a:ext cx="4572032" cy="321453"/>
          </a:xfrm>
          <a:prstGeom prst="donut">
            <a:avLst/>
          </a:prstGeom>
          <a:blipFill>
            <a:blip r:embed="rId6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2143108" y="1285866"/>
            <a:ext cx="4857784" cy="321453"/>
          </a:xfrm>
          <a:prstGeom prst="donut">
            <a:avLst/>
          </a:prstGeom>
          <a:blipFill>
            <a:blip r:embed="rId6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2214546" y="3536163"/>
            <a:ext cx="4857784" cy="321453"/>
          </a:xfrm>
          <a:prstGeom prst="donut">
            <a:avLst/>
          </a:prstGeom>
          <a:blipFill>
            <a:blip r:embed="rId6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1928794" y="1446602"/>
            <a:ext cx="5214974" cy="321453"/>
          </a:xfrm>
          <a:prstGeom prst="donut">
            <a:avLst/>
          </a:prstGeom>
          <a:blipFill>
            <a:blip r:embed="rId6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2071670" y="3375428"/>
            <a:ext cx="5214974" cy="321453"/>
          </a:xfrm>
          <a:prstGeom prst="donut">
            <a:avLst/>
          </a:prstGeom>
          <a:blipFill>
            <a:blip r:embed="rId6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1714480" y="1607337"/>
            <a:ext cx="5643602" cy="321453"/>
          </a:xfrm>
          <a:prstGeom prst="donut">
            <a:avLst/>
          </a:prstGeom>
          <a:blipFill>
            <a:blip r:embed="rId6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1857356" y="3214692"/>
            <a:ext cx="5643602" cy="321453"/>
          </a:xfrm>
          <a:prstGeom prst="donut">
            <a:avLst/>
          </a:prstGeom>
          <a:blipFill>
            <a:blip r:embed="rId6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1571604" y="1768073"/>
            <a:ext cx="6072230" cy="321453"/>
          </a:xfrm>
          <a:prstGeom prst="donut">
            <a:avLst/>
          </a:prstGeom>
          <a:blipFill>
            <a:blip r:embed="rId6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1643042" y="3053957"/>
            <a:ext cx="6072230" cy="321453"/>
          </a:xfrm>
          <a:prstGeom prst="donut">
            <a:avLst/>
          </a:prstGeom>
          <a:blipFill>
            <a:blip r:embed="rId6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1357290" y="1928808"/>
            <a:ext cx="6429420" cy="321453"/>
          </a:xfrm>
          <a:prstGeom prst="donut">
            <a:avLst/>
          </a:prstGeom>
          <a:blipFill>
            <a:blip r:embed="rId6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1500166" y="2893221"/>
            <a:ext cx="6429420" cy="321453"/>
          </a:xfrm>
          <a:prstGeom prst="donut">
            <a:avLst/>
          </a:prstGeom>
          <a:blipFill>
            <a:blip r:embed="rId6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1214414" y="2089544"/>
            <a:ext cx="6786610" cy="321453"/>
          </a:xfrm>
          <a:prstGeom prst="donut">
            <a:avLst/>
          </a:prstGeom>
          <a:blipFill>
            <a:blip r:embed="rId6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1357290" y="2732486"/>
            <a:ext cx="6786610" cy="321453"/>
          </a:xfrm>
          <a:prstGeom prst="donut">
            <a:avLst/>
          </a:prstGeom>
          <a:blipFill>
            <a:blip r:embed="rId6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1000100" y="2250279"/>
            <a:ext cx="7286676" cy="321453"/>
          </a:xfrm>
          <a:prstGeom prst="donut">
            <a:avLst/>
          </a:prstGeom>
          <a:blipFill>
            <a:blip r:embed="rId6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1000100" y="2571750"/>
            <a:ext cx="7286676" cy="321453"/>
          </a:xfrm>
          <a:prstGeom prst="donut">
            <a:avLst/>
          </a:prstGeom>
          <a:blipFill>
            <a:blip r:embed="rId6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3" name="32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3000"/>
                            </p:stCondLst>
                            <p:childTnLst>
                              <p:par>
                                <p:cTn id="182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6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ombo"/>
          <p:cNvSpPr/>
          <p:nvPr/>
        </p:nvSpPr>
        <p:spPr>
          <a:xfrm rot="10800000">
            <a:off x="0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0" y="2571750"/>
            <a:ext cx="1000100" cy="2571750"/>
          </a:xfrm>
          <a:prstGeom prst="diamond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 rot="10800000">
            <a:off x="1000100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000100" y="2571750"/>
            <a:ext cx="1000100" cy="2571750"/>
          </a:xfrm>
          <a:prstGeom prst="diamond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0800000">
            <a:off x="2000264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000264" y="2571750"/>
            <a:ext cx="1000100" cy="2571750"/>
          </a:xfrm>
          <a:prstGeom prst="diamond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10800000">
            <a:off x="3000364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3000364" y="2571750"/>
            <a:ext cx="1000100" cy="2571750"/>
          </a:xfrm>
          <a:prstGeom prst="diamond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10800000">
            <a:off x="4000528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4000528" y="2571750"/>
            <a:ext cx="1000100" cy="2571750"/>
          </a:xfrm>
          <a:prstGeom prst="diamond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 rot="10800000">
            <a:off x="5000628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5000628" y="2571750"/>
            <a:ext cx="1000100" cy="2571750"/>
          </a:xfrm>
          <a:prstGeom prst="diamond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 rot="10800000">
            <a:off x="6000792" y="0"/>
            <a:ext cx="1071538" cy="257175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6000792" y="2571750"/>
            <a:ext cx="1071538" cy="2571750"/>
          </a:xfrm>
          <a:prstGeom prst="diamond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 rot="10800000">
            <a:off x="7072330" y="0"/>
            <a:ext cx="1071570" cy="257175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7072330" y="2571750"/>
            <a:ext cx="1071570" cy="2571750"/>
          </a:xfrm>
          <a:prstGeom prst="diamond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 rot="10800000">
            <a:off x="8143900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8143900" y="2571750"/>
            <a:ext cx="1000100" cy="2571750"/>
          </a:xfrm>
          <a:prstGeom prst="diamond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xtracto"/>
          <p:cNvSpPr/>
          <p:nvPr/>
        </p:nvSpPr>
        <p:spPr>
          <a:xfrm>
            <a:off x="285720" y="0"/>
            <a:ext cx="8572560" cy="5143500"/>
          </a:xfrm>
          <a:prstGeom prst="flowChartExtract">
            <a:avLst/>
          </a:prstGeom>
          <a:gradFill flip="none" rotWithShape="1">
            <a:gsLst>
              <a:gs pos="98000">
                <a:srgbClr val="260DE1"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xtracto"/>
          <p:cNvSpPr/>
          <p:nvPr/>
        </p:nvSpPr>
        <p:spPr>
          <a:xfrm>
            <a:off x="285720" y="696502"/>
            <a:ext cx="8572560" cy="4446998"/>
          </a:xfrm>
          <a:prstGeom prst="flowChartExtract">
            <a:avLst/>
          </a:prstGeom>
          <a:gradFill flip="none" rotWithShape="1">
            <a:gsLst>
              <a:gs pos="98000">
                <a:srgbClr val="260DE1"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xtracto"/>
          <p:cNvSpPr/>
          <p:nvPr/>
        </p:nvSpPr>
        <p:spPr>
          <a:xfrm>
            <a:off x="285720" y="1285866"/>
            <a:ext cx="8572560" cy="3857634"/>
          </a:xfrm>
          <a:prstGeom prst="flowChartExtract">
            <a:avLst/>
          </a:prstGeom>
          <a:gradFill flip="none" rotWithShape="1">
            <a:gsLst>
              <a:gs pos="98000">
                <a:srgbClr val="260DE1"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>
            <a:off x="285720" y="1821651"/>
            <a:ext cx="8572560" cy="3321849"/>
          </a:xfrm>
          <a:prstGeom prst="flowChartExtract">
            <a:avLst/>
          </a:prstGeom>
          <a:gradFill flip="none" rotWithShape="1">
            <a:gsLst>
              <a:gs pos="98000">
                <a:srgbClr val="260DE1"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285720" y="2250279"/>
            <a:ext cx="8572560" cy="2893221"/>
          </a:xfrm>
          <a:prstGeom prst="flowChartExtract">
            <a:avLst/>
          </a:prstGeom>
          <a:gradFill flip="none" rotWithShape="1">
            <a:gsLst>
              <a:gs pos="98000">
                <a:srgbClr val="260DE1"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>
            <a:off x="285720" y="2732485"/>
            <a:ext cx="8572560" cy="2411015"/>
          </a:xfrm>
          <a:prstGeom prst="flowChartExtract">
            <a:avLst/>
          </a:prstGeom>
          <a:gradFill flip="none" rotWithShape="1">
            <a:gsLst>
              <a:gs pos="98000">
                <a:srgbClr val="260DE1"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285720" y="3161113"/>
            <a:ext cx="8572560" cy="1982387"/>
          </a:xfrm>
          <a:prstGeom prst="flowChartExtract">
            <a:avLst/>
          </a:prstGeom>
          <a:gradFill flip="none" rotWithShape="1">
            <a:gsLst>
              <a:gs pos="98000">
                <a:srgbClr val="260DE1"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>
            <a:off x="285720" y="3696898"/>
            <a:ext cx="8572560" cy="1446602"/>
          </a:xfrm>
          <a:prstGeom prst="flowChartExtract">
            <a:avLst/>
          </a:prstGeom>
          <a:gradFill flip="none" rotWithShape="1">
            <a:gsLst>
              <a:gs pos="98000">
                <a:srgbClr val="260DE1"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214282" y="4125526"/>
            <a:ext cx="8572560" cy="1017974"/>
          </a:xfrm>
          <a:prstGeom prst="flowChartExtract">
            <a:avLst/>
          </a:prstGeom>
          <a:gradFill flip="none" rotWithShape="1">
            <a:gsLst>
              <a:gs pos="98000">
                <a:srgbClr val="260DE1"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>
            <a:off x="214282" y="4554154"/>
            <a:ext cx="8572560" cy="589346"/>
          </a:xfrm>
          <a:prstGeom prst="flowChartExtract">
            <a:avLst/>
          </a:prstGeom>
          <a:gradFill flip="none" rotWithShape="1">
            <a:gsLst>
              <a:gs pos="98000">
                <a:srgbClr val="260DE1"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000"/>
                            </p:stCondLst>
                            <p:childTnLst>
                              <p:par>
                                <p:cTn id="108" presetID="17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63D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QJvFtZcoaCoS90ZRJPMvcT6C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988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714612" y="1071552"/>
            <a:ext cx="3445174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600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</a:t>
            </a:r>
            <a: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untual amanece la primavera</a:t>
            </a:r>
          </a:p>
          <a:p>
            <a:r>
              <a:rPr lang="es-PE" sz="1600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R</a:t>
            </a:r>
            <a: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ociada por halos multicolores</a:t>
            </a:r>
          </a:p>
          <a:p>
            <a: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 </a:t>
            </a:r>
            <a:r>
              <a:rPr lang="es-PE" sz="1600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I</a:t>
            </a:r>
            <a: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magen sutil que emerge hechicera</a:t>
            </a:r>
          </a:p>
          <a:p>
            <a:r>
              <a:rPr lang="es-PE" sz="1600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M</a:t>
            </a:r>
            <a: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oviendo en el alma afanes y amores.</a:t>
            </a:r>
          </a:p>
          <a:p>
            <a:r>
              <a:rPr lang="es-PE" sz="1600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A</a:t>
            </a:r>
            <a: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legres remontan las golondrinas</a:t>
            </a:r>
          </a:p>
          <a:p>
            <a:r>
              <a:rPr lang="es-PE" sz="1600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V</a:t>
            </a:r>
            <a: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ivaces trazando un vuelo perfecto</a:t>
            </a:r>
          </a:p>
          <a:p>
            <a:r>
              <a:rPr lang="es-PE" sz="1600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</a:t>
            </a:r>
            <a: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rrando entre verdores campesinas.</a:t>
            </a:r>
          </a:p>
          <a:p>
            <a:r>
              <a:rPr lang="es-PE" sz="1600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R</a:t>
            </a:r>
            <a: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imas en flor fiebre del intelecto</a:t>
            </a:r>
          </a:p>
          <a:p>
            <a:r>
              <a:rPr lang="es-PE" sz="1600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A</a:t>
            </a:r>
            <a: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rrullos de la brisa del afecto.</a:t>
            </a:r>
          </a:p>
          <a:p>
            <a:endParaRPr lang="es-PE" sz="1600" dirty="0">
              <a:latin typeface="Berlin Sans FB" pitchFamily="34" charset="0"/>
            </a:endParaRPr>
          </a:p>
        </p:txBody>
      </p:sp>
      <p:pic>
        <p:nvPicPr>
          <p:cNvPr id="5" name="Picture 2" descr="Imagen relacionad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599345" flipH="1">
            <a:off x="7171989" y="2878455"/>
            <a:ext cx="1640047" cy="1151287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66CC">
                <a:shade val="67500"/>
                <a:satMod val="115000"/>
              </a:srgbClr>
            </a:gs>
            <a:gs pos="100000">
              <a:srgbClr val="FF66CC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in_sentido_thumb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928926" y="-642984"/>
            <a:ext cx="1928826" cy="1928826"/>
          </a:xfrm>
          <a:prstGeom prst="rect">
            <a:avLst/>
          </a:prstGeom>
          <a:effectLst/>
        </p:spPr>
      </p:pic>
      <p:pic>
        <p:nvPicPr>
          <p:cNvPr id="5" name="4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6086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85984" y="571462"/>
            <a:ext cx="1928826" cy="1928826"/>
          </a:xfrm>
          <a:prstGeom prst="rect">
            <a:avLst/>
          </a:prstGeom>
          <a:effectLst/>
        </p:spPr>
      </p:pic>
      <p:pic>
        <p:nvPicPr>
          <p:cNvPr id="6" name="5 Imagen" descr="sin_sentido_thumb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643042" y="1928784"/>
            <a:ext cx="1928826" cy="1928826"/>
          </a:xfrm>
          <a:prstGeom prst="rect">
            <a:avLst/>
          </a:prstGeom>
          <a:effectLst/>
        </p:spPr>
      </p:pic>
      <p:pic>
        <p:nvPicPr>
          <p:cNvPr id="7" name="6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6086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000100" y="3214668"/>
            <a:ext cx="1928826" cy="1928826"/>
          </a:xfrm>
          <a:prstGeom prst="rect">
            <a:avLst/>
          </a:prstGeom>
          <a:effectLst/>
        </p:spPr>
      </p:pic>
      <p:pic>
        <p:nvPicPr>
          <p:cNvPr id="8" name="7 Imagen" descr="sin_sentido_thumb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-642984"/>
            <a:ext cx="1928826" cy="1928826"/>
          </a:xfrm>
          <a:prstGeom prst="rect">
            <a:avLst/>
          </a:prstGeom>
          <a:effectLst/>
        </p:spPr>
      </p:pic>
      <p:pic>
        <p:nvPicPr>
          <p:cNvPr id="9" name="8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6086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628" y="642900"/>
            <a:ext cx="1928826" cy="1928826"/>
          </a:xfrm>
          <a:prstGeom prst="rect">
            <a:avLst/>
          </a:prstGeom>
          <a:effectLst/>
        </p:spPr>
      </p:pic>
      <p:pic>
        <p:nvPicPr>
          <p:cNvPr id="10" name="9 Imagen" descr="sin_sentido_thumb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15008" y="1928790"/>
            <a:ext cx="1928826" cy="1928826"/>
          </a:xfrm>
          <a:prstGeom prst="rect">
            <a:avLst/>
          </a:prstGeom>
          <a:effectLst/>
        </p:spPr>
      </p:pic>
      <p:pic>
        <p:nvPicPr>
          <p:cNvPr id="11" name="10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6086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215074" y="3214674"/>
            <a:ext cx="1928826" cy="1928826"/>
          </a:xfrm>
          <a:prstGeom prst="rect">
            <a:avLst/>
          </a:prstGeom>
          <a:effectLst/>
        </p:spPr>
      </p:pic>
      <p:sp>
        <p:nvSpPr>
          <p:cNvPr id="12" name="11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26" dur="2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30" dur="2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32" dur="2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65 0.00617 C 0.06527 0.00617 0.12135 0.08084 0.12135 0.17278 C 0.12135 0.26473 0.06527 0.3394 -0.00365 0.3394 C -0.07257 0.3394 -0.12865 0.26473 -0.12865 0.17278 C -0.12865 0.08084 -0.07257 0.00617 -0.00365 0.00617 Z " pathEditMode="relative" rAng="0" ptsTypes="fffff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95 -0.00586 C 0.06597 -0.00586 0.12205 0.06881 0.12205 0.16075 C 0.12205 0.2527 0.06597 0.32737 -0.00295 0.32737 C -0.07187 0.32737 -0.12795 0.2527 -0.12795 0.16075 C -0.12795 0.06881 -0.07187 -0.00586 -0.00295 -0.00586 Z " pathEditMode="relative" rAng="0" ptsTypes="fffff">
                                      <p:cBhvr>
                                        <p:cTn id="36" dur="2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irculo_png_violeta_by_sofipauliter-d5lm481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D121BE">
                  <a:alpha val="50980"/>
                </a:srgbClr>
              </a:clrFrom>
              <a:clrTo>
                <a:srgbClr val="D121BE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5483480">
            <a:off x="-438346" y="-455808"/>
            <a:ext cx="6350199" cy="629234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circulo_png_violeta_by_sofipauliter-d5lm481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D121BE">
                  <a:alpha val="50980"/>
                </a:srgbClr>
              </a:clrFrom>
              <a:clrTo>
                <a:srgbClr val="D121BE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876280" flipV="1">
            <a:off x="3243198" y="-527137"/>
            <a:ext cx="6465365" cy="65276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6" name="5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6086E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line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6086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4913504">
            <a:off x="4322782" y="433841"/>
            <a:ext cx="3516365" cy="2403115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6086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4913504">
            <a:off x="1608138" y="2076915"/>
            <a:ext cx="3516365" cy="2403115"/>
          </a:xfrm>
          <a:prstGeom prst="rect">
            <a:avLst/>
          </a:prstGeom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6086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956511">
            <a:off x="3910483" y="2661612"/>
            <a:ext cx="3516365" cy="2403115"/>
          </a:xfrm>
          <a:prstGeom prst="rect">
            <a:avLst/>
          </a:prstGeom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6086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347093">
            <a:off x="1928524" y="303060"/>
            <a:ext cx="3516365" cy="2403115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2643170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3286112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3929054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4571996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000228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714362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643438" y="2643170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643438" y="3286112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643438" y="3929054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643438" y="4571996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643438" y="1357304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643438" y="2000228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38" y="0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643438" y="714362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3000"/>
                            </p:stCondLst>
                            <p:childTnLst>
                              <p:par>
                                <p:cTn id="184" presetID="17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63D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QJvFtZcoaCoS90ZRJPMvcT6C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988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857488" y="1285866"/>
            <a:ext cx="3571491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600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</a:t>
            </a:r>
            <a: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rimavera, estación bella</a:t>
            </a:r>
          </a:p>
          <a:p>
            <a:r>
              <a:rPr lang="es-PE" sz="1600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R</a:t>
            </a:r>
            <a: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osas, mariposas y más veré gracias a ti</a:t>
            </a:r>
          </a:p>
          <a:p>
            <a:r>
              <a:rPr lang="es-PE" sz="1600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I</a:t>
            </a:r>
            <a: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luminas mi sendero con los rayos de sol</a:t>
            </a:r>
          </a:p>
          <a:p>
            <a:r>
              <a:rPr lang="es-PE" sz="1600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M</a:t>
            </a:r>
            <a: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ejoras mi vida con tu llegada y color</a:t>
            </a:r>
          </a:p>
          <a:p>
            <a:r>
              <a:rPr lang="es-PE" sz="1600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A</a:t>
            </a:r>
            <a: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rcoíris de siete colores disfrutaré por ti.</a:t>
            </a:r>
          </a:p>
          <a:p>
            <a:r>
              <a:rPr lang="es-PE" sz="1600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V</a:t>
            </a:r>
            <a: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amos todos a celebrar</a:t>
            </a:r>
          </a:p>
          <a:p>
            <a:r>
              <a:rPr lang="es-PE" sz="1600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</a:t>
            </a:r>
            <a: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sta nueva primavera sin cesar</a:t>
            </a:r>
          </a:p>
          <a:p>
            <a:r>
              <a:rPr lang="es-PE" sz="1600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R</a:t>
            </a:r>
            <a: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isas, carcajadas y mucho más</a:t>
            </a:r>
          </a:p>
          <a:p>
            <a:r>
              <a:rPr lang="es-PE" sz="1600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A</a:t>
            </a:r>
            <a: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nimo que para todos hay.</a:t>
            </a:r>
          </a:p>
          <a:p>
            <a:endParaRPr lang="es-PE" sz="1600" dirty="0">
              <a:latin typeface="Berlin Sans FB" pitchFamily="34" charset="0"/>
            </a:endParaRPr>
          </a:p>
        </p:txBody>
      </p:sp>
      <p:pic>
        <p:nvPicPr>
          <p:cNvPr id="5" name="4 Imagen" descr="oiseau20chante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0" y="3214692"/>
            <a:ext cx="1943100" cy="2057396"/>
          </a:xfrm>
          <a:prstGeom prst="rect">
            <a:avLst/>
          </a:prstGeom>
          <a:effectLst/>
        </p:spPr>
      </p:pic>
      <p:sp>
        <p:nvSpPr>
          <p:cNvPr id="6" name="5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50000">
              <a:srgbClr val="9CB86E"/>
            </a:gs>
            <a:gs pos="100000">
              <a:srgbClr val="156B13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zul-intensou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5400000">
            <a:off x="3956964" y="1472274"/>
            <a:ext cx="3187451" cy="2528886"/>
          </a:xfrm>
          <a:prstGeom prst="rect">
            <a:avLst/>
          </a:prstGeom>
        </p:spPr>
      </p:pic>
      <p:pic>
        <p:nvPicPr>
          <p:cNvPr id="4" name="3 Imagen" descr="azul-intensou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2995281" y="138196"/>
            <a:ext cx="3187451" cy="2528886"/>
          </a:xfrm>
          <a:prstGeom prst="rect">
            <a:avLst/>
          </a:prstGeom>
        </p:spPr>
      </p:pic>
      <p:pic>
        <p:nvPicPr>
          <p:cNvPr id="5" name="4 Imagen" descr="azul-intensou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9713435">
            <a:off x="2885819" y="2432994"/>
            <a:ext cx="3187451" cy="2528886"/>
          </a:xfrm>
          <a:prstGeom prst="rect">
            <a:avLst/>
          </a:prstGeom>
        </p:spPr>
      </p:pic>
      <p:pic>
        <p:nvPicPr>
          <p:cNvPr id="6" name="5 Imagen" descr="azul-intensou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6200000">
            <a:off x="1599512" y="1257960"/>
            <a:ext cx="3187451" cy="2528886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194984816305628060card_figures_-_diamond_01.svg.hi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0" y="0"/>
            <a:ext cx="1071538" cy="5072074"/>
          </a:xfrm>
          <a:prstGeom prst="rect">
            <a:avLst/>
          </a:prstGeom>
          <a:effectLst/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1071538" y="0"/>
            <a:ext cx="1214446" cy="5072074"/>
          </a:xfrm>
          <a:prstGeom prst="rect">
            <a:avLst/>
          </a:prstGeom>
          <a:effectLst/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2285984" y="0"/>
            <a:ext cx="1285884" cy="5072074"/>
          </a:xfrm>
          <a:prstGeom prst="rect">
            <a:avLst/>
          </a:prstGeom>
          <a:effectLst/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3571868" y="-71438"/>
            <a:ext cx="1214446" cy="5072074"/>
          </a:xfrm>
          <a:prstGeom prst="rect">
            <a:avLst/>
          </a:prstGeom>
          <a:effectLst/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4714876" y="71426"/>
            <a:ext cx="1071570" cy="5072074"/>
          </a:xfrm>
          <a:prstGeom prst="rect">
            <a:avLst/>
          </a:prstGeom>
          <a:effectLst/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5857884" y="0"/>
            <a:ext cx="1143008" cy="5072074"/>
          </a:xfrm>
          <a:prstGeom prst="rect">
            <a:avLst/>
          </a:prstGeom>
          <a:effectLst/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6929454" y="-71438"/>
            <a:ext cx="1143008" cy="5072074"/>
          </a:xfrm>
          <a:prstGeom prst="rect">
            <a:avLst/>
          </a:prstGeom>
          <a:effectLst/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8000992" y="0"/>
            <a:ext cx="1143008" cy="5072074"/>
          </a:xfrm>
          <a:prstGeom prst="rect">
            <a:avLst/>
          </a:prstGeom>
          <a:effectLst/>
        </p:spPr>
      </p:pic>
      <p:sp>
        <p:nvSpPr>
          <p:cNvPr id="12" name="11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857488" y="0"/>
            <a:ext cx="1904992" cy="171448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357686" y="0"/>
            <a:ext cx="1952660" cy="171448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928926" y="1785926"/>
            <a:ext cx="1904992" cy="171448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429124" y="1785926"/>
            <a:ext cx="1952660" cy="171448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928926" y="3429000"/>
            <a:ext cx="1904992" cy="171448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429124" y="3429000"/>
            <a:ext cx="1952660" cy="171448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sp>
        <p:nvSpPr>
          <p:cNvPr id="9" name="8 Rectángulo"/>
          <p:cNvSpPr/>
          <p:nvPr/>
        </p:nvSpPr>
        <p:spPr>
          <a:xfrm>
            <a:off x="-142908" y="-142894"/>
            <a:ext cx="9429816" cy="6786610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63D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QJvFtZcoaCoS90ZRJPMvcT6C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988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357422" y="1285866"/>
            <a:ext cx="4590680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600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</a:t>
            </a:r>
            <a: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oderosa y entrañable es nuestra primavera</a:t>
            </a:r>
            <a:b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</a:br>
            <a:r>
              <a:rPr lang="es-PE" sz="1600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R</a:t>
            </a:r>
            <a: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eactiva tus sentidos como si fueras mozuela,</a:t>
            </a:r>
            <a:b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</a:br>
            <a:r>
              <a:rPr lang="es-PE" sz="1600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I</a:t>
            </a:r>
            <a: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nsuflándote en el cuerpo calor y savia nueva</a:t>
            </a:r>
            <a:b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</a:br>
            <a:r>
              <a:rPr lang="es-PE" sz="1600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A</a:t>
            </a:r>
            <a: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celerándote el pulso y calentando tus venas,</a:t>
            </a:r>
            <a:b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</a:br>
            <a:r>
              <a:rPr lang="es-PE" sz="1600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V</a:t>
            </a:r>
            <a: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aliéndote de los sueños que en tu mente se recrean</a:t>
            </a:r>
            <a:b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</a:br>
            <a:r>
              <a:rPr lang="es-PE" sz="1600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</a:t>
            </a:r>
            <a: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levándote hasta el cielo como si un ave tu fueras,</a:t>
            </a:r>
            <a:b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</a:br>
            <a:r>
              <a:rPr lang="es-PE" sz="1600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R</a:t>
            </a:r>
            <a: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alentizando los sueños sin querer estar despierta.</a:t>
            </a:r>
            <a:b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</a:br>
            <a:r>
              <a:rPr lang="es-PE" sz="1600" b="1" spc="50" dirty="0" smtClean="0">
                <a:ln w="12700" cmpd="sng">
                  <a:solidFill>
                    <a:srgbClr val="FF66CC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A</a:t>
            </a:r>
            <a:r>
              <a:rPr lang="es-PE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mo mi tierra , y eternizar la primavera quisiera.</a:t>
            </a:r>
            <a:endParaRPr lang="es-PE" sz="1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  <p:pic>
        <p:nvPicPr>
          <p:cNvPr id="5" name="Picture 2" descr="Imagen relacionad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-71470" y="428610"/>
            <a:ext cx="2214578" cy="2166937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0000">
                <a:shade val="67500"/>
                <a:satMod val="115000"/>
              </a:srgbClr>
            </a:gs>
            <a:gs pos="100000">
              <a:srgbClr val="FF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428992" y="3071816"/>
            <a:ext cx="2000264" cy="1786903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0800000">
            <a:off x="3643306" y="500048"/>
            <a:ext cx="2000264" cy="1786903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5400000">
            <a:off x="2250741" y="1749737"/>
            <a:ext cx="2000264" cy="1786903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6200000">
            <a:off x="4965386" y="1821175"/>
            <a:ext cx="2000264" cy="1786903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2829057">
            <a:off x="2478168" y="2661962"/>
            <a:ext cx="2000264" cy="1786903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8478363">
            <a:off x="4677233" y="2659245"/>
            <a:ext cx="2000264" cy="1786903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8265926">
            <a:off x="2555460" y="868926"/>
            <a:ext cx="2000264" cy="1786903"/>
          </a:xfrm>
          <a:prstGeom prst="rect">
            <a:avLst/>
          </a:prstGeom>
        </p:spPr>
      </p:pic>
      <p:pic>
        <p:nvPicPr>
          <p:cNvPr id="11" name="10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4102096">
            <a:off x="4591454" y="866785"/>
            <a:ext cx="2000264" cy="1786903"/>
          </a:xfrm>
          <a:prstGeom prst="rect">
            <a:avLst/>
          </a:prstGeom>
        </p:spPr>
      </p:pic>
      <p:pic>
        <p:nvPicPr>
          <p:cNvPr id="2050" name="Picture 2" descr="imagen renderizada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20342090">
            <a:off x="1199718" y="2887532"/>
            <a:ext cx="1551497" cy="1003548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8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VIBRANTE Y COLORIDA PRIMAVER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VIBRANTE Y COLORIDA PRIMAVERA</Template>
  <TotalTime>0</TotalTime>
  <Words>285</Words>
  <Application>Microsoft Office PowerPoint</Application>
  <PresentationFormat>Presentación en pantalla (16:9)</PresentationFormat>
  <Paragraphs>63</Paragraphs>
  <Slides>55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55</vt:i4>
      </vt:variant>
    </vt:vector>
  </HeadingPairs>
  <TitlesOfParts>
    <vt:vector size="57" baseType="lpstr">
      <vt:lpstr>VIBRANTE Y COLORIDA PRIMAVERA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2017-04-14T19:14:40Z</dcterms:created>
  <dcterms:modified xsi:type="dcterms:W3CDTF">2017-04-14T19:15:57Z</dcterms:modified>
</cp:coreProperties>
</file>