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88" r:id="rId3"/>
    <p:sldId id="293" r:id="rId4"/>
    <p:sldId id="305" r:id="rId5"/>
    <p:sldId id="295" r:id="rId6"/>
    <p:sldId id="294" r:id="rId7"/>
    <p:sldId id="292" r:id="rId8"/>
    <p:sldId id="291" r:id="rId9"/>
    <p:sldId id="290" r:id="rId10"/>
    <p:sldId id="289" r:id="rId11"/>
    <p:sldId id="287" r:id="rId12"/>
    <p:sldId id="283" r:id="rId13"/>
    <p:sldId id="286" r:id="rId14"/>
    <p:sldId id="285" r:id="rId15"/>
    <p:sldId id="281" r:id="rId16"/>
    <p:sldId id="284" r:id="rId17"/>
    <p:sldId id="282" r:id="rId18"/>
    <p:sldId id="280" r:id="rId19"/>
    <p:sldId id="276" r:id="rId20"/>
    <p:sldId id="279" r:id="rId21"/>
    <p:sldId id="278" r:id="rId22"/>
    <p:sldId id="277" r:id="rId23"/>
    <p:sldId id="275" r:id="rId24"/>
    <p:sldId id="272" r:id="rId25"/>
    <p:sldId id="274" r:id="rId26"/>
    <p:sldId id="273" r:id="rId27"/>
    <p:sldId id="271" r:id="rId28"/>
    <p:sldId id="270" r:id="rId29"/>
    <p:sldId id="269" r:id="rId30"/>
    <p:sldId id="266" r:id="rId31"/>
    <p:sldId id="265" r:id="rId32"/>
    <p:sldId id="267" r:id="rId33"/>
    <p:sldId id="264" r:id="rId34"/>
    <p:sldId id="268" r:id="rId35"/>
    <p:sldId id="263" r:id="rId36"/>
    <p:sldId id="262" r:id="rId37"/>
    <p:sldId id="261" r:id="rId38"/>
    <p:sldId id="302" r:id="rId39"/>
    <p:sldId id="306" r:id="rId40"/>
    <p:sldId id="304" r:id="rId41"/>
    <p:sldId id="303" r:id="rId42"/>
    <p:sldId id="301" r:id="rId43"/>
    <p:sldId id="298" r:id="rId44"/>
    <p:sldId id="300" r:id="rId45"/>
    <p:sldId id="299" r:id="rId46"/>
    <p:sldId id="297" r:id="rId47"/>
    <p:sldId id="296" r:id="rId48"/>
    <p:sldId id="314" r:id="rId49"/>
    <p:sldId id="313" r:id="rId50"/>
    <p:sldId id="311" r:id="rId51"/>
    <p:sldId id="310" r:id="rId52"/>
    <p:sldId id="309" r:id="rId53"/>
    <p:sldId id="308" r:id="rId54"/>
    <p:sldId id="258" r:id="rId55"/>
    <p:sldId id="257" r:id="rId56"/>
    <p:sldId id="312" r:id="rId57"/>
    <p:sldId id="260" r:id="rId58"/>
    <p:sldId id="315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rj/u9O10kkXsRFNHPMC5w" hashData="Yqd0K2DTjRvVMo1+vB2QN7MGZ/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75DBFF"/>
    <a:srgbClr val="00FF99"/>
    <a:srgbClr val="EE9F12"/>
    <a:srgbClr val="00CC99"/>
    <a:srgbClr val="AC730C"/>
    <a:srgbClr val="EED97E"/>
    <a:srgbClr val="008E69"/>
    <a:srgbClr val="005841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593" autoAdjust="0"/>
  </p:normalViewPr>
  <p:slideViewPr>
    <p:cSldViewPr>
      <p:cViewPr>
        <p:scale>
          <a:sx n="50" d="100"/>
          <a:sy n="50" d="100"/>
        </p:scale>
        <p:origin x="-1002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C62A94-F488-45C2-B993-B3D407EC24B9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29574E-CDC5-42BE-8001-DA596331D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29574E-CDC5-42BE-8001-DA596331D9EF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B037-FCC1-47D4-A617-97C1913F8052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9984-A2EB-46E8-930B-04085E4FA4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B037-FCC1-47D4-A617-97C1913F8052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9984-A2EB-46E8-930B-04085E4FA4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B037-FCC1-47D4-A617-97C1913F8052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9984-A2EB-46E8-930B-04085E4FA4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B037-FCC1-47D4-A617-97C1913F8052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9984-A2EB-46E8-930B-04085E4FA4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B037-FCC1-47D4-A617-97C1913F8052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9984-A2EB-46E8-930B-04085E4FA4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B037-FCC1-47D4-A617-97C1913F8052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9984-A2EB-46E8-930B-04085E4FA4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B037-FCC1-47D4-A617-97C1913F8052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9984-A2EB-46E8-930B-04085E4FA4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B037-FCC1-47D4-A617-97C1913F8052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9984-A2EB-46E8-930B-04085E4FA4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B037-FCC1-47D4-A617-97C1913F8052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9984-A2EB-46E8-930B-04085E4FA4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B037-FCC1-47D4-A617-97C1913F8052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9984-A2EB-46E8-930B-04085E4FA4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B037-FCC1-47D4-A617-97C1913F8052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D9984-A2EB-46E8-930B-04085E4FA4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0BB037-FCC1-47D4-A617-97C1913F8052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D9984-A2EB-46E8-930B-04085E4FA4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1.png"/><Relationship Id="rId18" Type="http://schemas.openxmlformats.org/officeDocument/2006/relationships/image" Target="../media/image8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7.png"/><Relationship Id="rId11" Type="http://schemas.openxmlformats.org/officeDocument/2006/relationships/image" Target="../media/image8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6.png"/><Relationship Id="rId9" Type="http://schemas.openxmlformats.org/officeDocument/2006/relationships/image" Target="../media/image7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7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Femmes ( en mailllot de bain)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 rot="20727226">
            <a:off x="3335290" y="262066"/>
            <a:ext cx="2615013" cy="4138489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357222" y="500042"/>
            <a:ext cx="485778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s-ES_tradnl" sz="6600" dirty="0" smtClean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0000CC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Disko" pitchFamily="2" charset="0"/>
                <a:ea typeface="Strawberry Whipped Cream" pitchFamily="2" charset="-128"/>
                <a:cs typeface="coolin cheer" pitchFamily="34" charset="0"/>
              </a:rPr>
              <a:t>VERANO</a:t>
            </a:r>
          </a:p>
          <a:p>
            <a:pPr algn="ctr"/>
            <a:endParaRPr lang="es-ES_tradnl" sz="6600" dirty="0" smtClean="0">
              <a:ln>
                <a:solidFill>
                  <a:schemeClr val="tx1"/>
                </a:solidFill>
              </a:ln>
              <a:gradFill flip="none" rotWithShape="1">
                <a:gsLst>
                  <a:gs pos="0">
                    <a:srgbClr val="0000CC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path path="circle">
                  <a:fillToRect l="50000" t="50000" r="50000" b="50000"/>
                </a:path>
                <a:tileRect/>
              </a:gradFill>
              <a:latin typeface="Disko" pitchFamily="2" charset="0"/>
              <a:ea typeface="Strawberry Whipped Cream" pitchFamily="2" charset="-128"/>
              <a:cs typeface="coolin cheer" pitchFamily="34" charset="0"/>
            </a:endParaRPr>
          </a:p>
          <a:p>
            <a:pPr algn="ctr"/>
            <a:r>
              <a:rPr lang="es-ES_tradnl" sz="6600" dirty="0" smtClean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0000CC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Disko" pitchFamily="2" charset="0"/>
                <a:ea typeface="Strawberry Whipped Cream" pitchFamily="2" charset="-128"/>
                <a:cs typeface="coolin cheer" pitchFamily="34" charset="0"/>
              </a:rPr>
              <a:t>CANDENTE</a:t>
            </a:r>
            <a:endParaRPr lang="es-ES" sz="6600" dirty="0">
              <a:ln>
                <a:solidFill>
                  <a:schemeClr val="tx1"/>
                </a:solidFill>
              </a:ln>
              <a:gradFill flip="none" rotWithShape="1">
                <a:gsLst>
                  <a:gs pos="0">
                    <a:srgbClr val="0000CC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path path="circle">
                  <a:fillToRect l="50000" t="50000" r="50000" b="50000"/>
                </a:path>
                <a:tileRect/>
              </a:gradFill>
              <a:latin typeface="Disko" pitchFamily="2" charset="0"/>
              <a:ea typeface="Strawberry Whipped Cream" pitchFamily="2" charset="-128"/>
              <a:cs typeface="coolin cheer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57158" y="5500702"/>
            <a:ext cx="257955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Tema musical: El verano ya llegó</a:t>
            </a:r>
          </a:p>
          <a:p>
            <a:r>
              <a:rPr lang="es-ES_tradnl" sz="2800" dirty="0" smtClean="0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Interpreta : Mega-lo</a:t>
            </a:r>
            <a:endParaRPr lang="es-ES" sz="2800" dirty="0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786446" y="5715016"/>
            <a:ext cx="3085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6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Esta es una creación de Raquel</a:t>
            </a:r>
            <a:endParaRPr lang="es-ES" sz="36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" pitchFamily="2" charset="0"/>
            </a:endParaRPr>
          </a:p>
        </p:txBody>
      </p:sp>
    </p:spTree>
  </p:cSld>
  <p:clrMapOvr>
    <a:masterClrMapping/>
  </p:clrMapOvr>
  <p:transition advTm="26000">
    <p:sndAc>
      <p:stSnd loop="1">
        <p:snd r:embed="rId2" name="el verano ya lle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2" descr="Femmes ( en mailllot de bain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071546"/>
            <a:ext cx="2643174" cy="3421966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CC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Picture 2" descr="FEMMES/ Maillot de b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42974" y="1428736"/>
            <a:ext cx="3692726" cy="2821777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9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 0.04656  0.028 0.08248  0.062 0.08248  C 0.097 0.08248  0.125 0.04656  0.125 0  C 0.125 -0.04656  0.153 -0.08248  0.188 -0.08248  C 0.222 -0.08248  0.25 -0.04656  0.25 0  E" pathEditMode="relative" ptsTypes="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57000">
                <a:srgbClr val="FFC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c6290a28f038e899e07e7ecd27f8f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1c6290a28f038e899e07e7ecd27f8f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6" name="5 Imagen" descr="1c6290a28f038e899e07e7ecd27f8f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8370" name="Picture 2" descr="FEMMES/ Maillot de b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642974" y="193819"/>
            <a:ext cx="4572032" cy="6664181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d72e755d52527241d895fa6a603e7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4d72e755d52527241d895fa6a603e7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8" descr="Jolie fille en maillot de bain : (tube-png)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1411060" y="857231"/>
            <a:ext cx="7732940" cy="6000769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A7E">
                  <a:shade val="30000"/>
                  <a:satMod val="115000"/>
                </a:srgbClr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d24545f69940176a514c71c4029e0e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d24545f69940176a514c71c4029e0e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fac4eb5fc2ff338d717796c189745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9fac4eb5fc2ff338d717796c189745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9fac4eb5fc2ff338d717796c189745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A7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2" descr="ballo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1143000"/>
            <a:ext cx="3114675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A3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2" descr="Jeune fille en bikini : (tube-png)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2500298" y="1143000"/>
            <a:ext cx="5715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74000">
                <a:srgbClr val="FF9BD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82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74000">
                <a:srgbClr val="FF33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</p:pic>
      <p:pic>
        <p:nvPicPr>
          <p:cNvPr id="6" name="5 Imagen" descr="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</p:pic>
      <p:pic>
        <p:nvPicPr>
          <p:cNvPr id="7" name="Picture 4" descr="Image jeune femme en bikini vert - Tube (png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71612"/>
            <a:ext cx="3786182" cy="5286388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F0"/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F0"/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286652"/>
          </a:xfrm>
          <a:prstGeom prst="rect">
            <a:avLst/>
          </a:prstGeom>
        </p:spPr>
      </p:pic>
      <p:pic>
        <p:nvPicPr>
          <p:cNvPr id="5" name="4 Imagen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7" name="Picture 2" descr="Jolie fille en maillot de bain : (tube-png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0"/>
            <a:ext cx="335758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57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7000899"/>
          </a:xfrm>
          <a:prstGeom prst="rect">
            <a:avLst/>
          </a:prstGeom>
        </p:spPr>
      </p:pic>
      <p:pic>
        <p:nvPicPr>
          <p:cNvPr id="5" name="4 Imagen" descr="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7000899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FF99">
                  <a:shade val="67500"/>
                  <a:satMod val="115000"/>
                </a:srgbClr>
              </a:gs>
              <a:gs pos="100000">
                <a:srgbClr val="00FF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FF99">
                  <a:shade val="67500"/>
                  <a:satMod val="115000"/>
                </a:srgbClr>
              </a:gs>
              <a:gs pos="100000">
                <a:srgbClr val="00FF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4" descr="Jolie fille en bikini : (tube-png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1357298"/>
            <a:ext cx="2714612" cy="5500702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2" descr="Image Jeune femme en bikini vert - Tube (png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4214818"/>
            <a:ext cx="3768158" cy="2000264"/>
          </a:xfrm>
          <a:prstGeom prst="rect">
            <a:avLst/>
          </a:prstGeom>
          <a:noFill/>
        </p:spPr>
      </p:pic>
      <p:pic>
        <p:nvPicPr>
          <p:cNvPr id="29700" name="Picture 4" descr="ballon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3318870"/>
            <a:ext cx="2571768" cy="353913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570"/>
              </a:gs>
              <a:gs pos="50000">
                <a:srgbClr val="00CC99">
                  <a:shade val="67500"/>
                  <a:satMod val="115000"/>
                </a:srgbClr>
              </a:gs>
              <a:gs pos="100000">
                <a:srgbClr val="00CC99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31000">
                <a:srgbClr val="00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2" descr="Jeune femme brune en (bikini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000240"/>
            <a:ext cx="2208073" cy="485776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EE9F12">
                  <a:shade val="67500"/>
                  <a:satMod val="115000"/>
                </a:srgbClr>
              </a:gs>
              <a:gs pos="100000">
                <a:srgbClr val="EE9F1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A37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58000">
                <a:srgbClr val="00584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pic>
        <p:nvPicPr>
          <p:cNvPr id="5" name="4 Imagen" descr="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18434" name="Picture 2" descr="FEMMES/ Maillot de b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2500306"/>
            <a:ext cx="3786214" cy="2893215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9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 0.04656  0.028 0.08248  0.062 0.08248  C 0.097 0.08248  0.125 0.04656  0.125 0  C 0.125 -0.04656  0.153 -0.08248  0.188 -0.08248  C 0.222 -0.08248  0.25 -0.04656  0.25 0  E" pathEditMode="relative" ptsTypes="">
                                      <p:cBhvr>
                                        <p:cTn id="24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8E69">
                  <a:shade val="67500"/>
                  <a:satMod val="115000"/>
                </a:srgbClr>
              </a:gs>
              <a:gs pos="100000">
                <a:srgbClr val="008E6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ED97E"/>
              </a:gs>
              <a:gs pos="50000">
                <a:srgbClr val="AC730C">
                  <a:shade val="67500"/>
                  <a:satMod val="115000"/>
                </a:srgbClr>
              </a:gs>
              <a:gs pos="100000">
                <a:srgbClr val="AC730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12290" name="Picture 2" descr="FEMMES/ Maillot de bain"/>
          <p:cNvPicPr>
            <a:picLocks noChangeAspect="1" noChangeArrowheads="1"/>
          </p:cNvPicPr>
          <p:nvPr/>
        </p:nvPicPr>
        <p:blipFill>
          <a:blip r:embed="rId3"/>
          <a:srcRect r="21212"/>
          <a:stretch>
            <a:fillRect/>
          </a:stretch>
        </p:blipFill>
        <p:spPr bwMode="auto">
          <a:xfrm>
            <a:off x="4857752" y="0"/>
            <a:ext cx="37147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C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Picture 2" descr="Jeune femme à plat ventre en (bikini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3071810"/>
            <a:ext cx="2750259" cy="378619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9222" name="Picture 6" descr="Jeune femme en bikini et tongs (tube - png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1071546"/>
            <a:ext cx="2630206" cy="5786454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7170" name="Picture 2" descr="FEMMES/ Maillot de b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36"/>
            <a:ext cx="2768925" cy="5429264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AC730C">
                  <a:shade val="30000"/>
                  <a:satMod val="115000"/>
                </a:srgbClr>
              </a:gs>
              <a:gs pos="50000">
                <a:srgbClr val="AC730C">
                  <a:shade val="67500"/>
                  <a:satMod val="115000"/>
                </a:srgbClr>
              </a:gs>
              <a:gs pos="100000">
                <a:srgbClr val="AC730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8" name="Picture 4" descr="http://ekladata.com/BtMyIkqthGFW7PJ34K1byu3HkFI@650x8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68608"/>
            <a:ext cx="3357554" cy="4346423"/>
          </a:xfrm>
          <a:prstGeom prst="rect">
            <a:avLst/>
          </a:prstGeom>
          <a:noFill/>
        </p:spPr>
      </p:pic>
      <p:pic>
        <p:nvPicPr>
          <p:cNvPr id="11270" name="Picture 6" descr="http://ekladata.com/kd06lDcJEsfj6glPBOJ-OvdFgV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2357430"/>
            <a:ext cx="3041793" cy="2486033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5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9807471">
            <a:off x="442180" y="4383075"/>
            <a:ext cx="2671096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44450" h="63500" prst="cross"/>
            </a:sp3d>
          </a:bodyPr>
          <a:lstStyle/>
          <a:p>
            <a:r>
              <a:rPr lang="es-ES_tradnl" sz="8800" spc="-150" dirty="0" smtClean="0">
                <a:gradFill>
                  <a:gsLst>
                    <a:gs pos="0">
                      <a:srgbClr val="00B0F0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olf in the City" pitchFamily="2" charset="0"/>
                <a:ea typeface="Strawberry Whipped Cream" pitchFamily="2" charset="-128"/>
                <a:cs typeface="Strawberry Whipped Cream" pitchFamily="2" charset="-128"/>
              </a:rPr>
              <a:t>Raquel</a:t>
            </a:r>
            <a:endParaRPr lang="es-ES" sz="8800" spc="-150" dirty="0">
              <a:gradFill>
                <a:gsLst>
                  <a:gs pos="0">
                    <a:srgbClr val="00B0F0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Wolf in the City" pitchFamily="2" charset="0"/>
              <a:ea typeface="Strawberry Whipped Cream" pitchFamily="2" charset="-128"/>
              <a:cs typeface="Strawberry Whipped Cream" pitchFamily="2" charset="-128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VERANO CANDENTE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-VERANO CANDENTE-</Template>
  <TotalTime>0</TotalTime>
  <Words>49</Words>
  <Application>Microsoft Office PowerPoint</Application>
  <PresentationFormat>Presentación en pantalla (4:3)</PresentationFormat>
  <Paragraphs>11</Paragraphs>
  <Slides>57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-VERANO CANDENTE-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2015-04-14T01:09:06Z</dcterms:created>
  <dcterms:modified xsi:type="dcterms:W3CDTF">2015-04-14T01:40:19Z</dcterms:modified>
</cp:coreProperties>
</file>