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63"/>
  </p:notesMasterIdLst>
  <p:sldIdLst>
    <p:sldId id="326" r:id="rId3"/>
    <p:sldId id="283" r:id="rId4"/>
    <p:sldId id="319" r:id="rId5"/>
    <p:sldId id="320" r:id="rId6"/>
    <p:sldId id="262" r:id="rId7"/>
    <p:sldId id="317" r:id="rId8"/>
    <p:sldId id="268" r:id="rId9"/>
    <p:sldId id="318" r:id="rId10"/>
    <p:sldId id="324" r:id="rId11"/>
    <p:sldId id="323" r:id="rId12"/>
    <p:sldId id="322" r:id="rId13"/>
    <p:sldId id="321" r:id="rId14"/>
    <p:sldId id="265" r:id="rId15"/>
    <p:sldId id="257" r:id="rId16"/>
    <p:sldId id="258" r:id="rId17"/>
    <p:sldId id="259" r:id="rId18"/>
    <p:sldId id="260" r:id="rId19"/>
    <p:sldId id="263" r:id="rId20"/>
    <p:sldId id="261" r:id="rId21"/>
    <p:sldId id="264" r:id="rId22"/>
    <p:sldId id="266" r:id="rId23"/>
    <p:sldId id="269" r:id="rId24"/>
    <p:sldId id="267" r:id="rId25"/>
    <p:sldId id="270" r:id="rId26"/>
    <p:sldId id="272" r:id="rId27"/>
    <p:sldId id="279" r:id="rId28"/>
    <p:sldId id="273" r:id="rId29"/>
    <p:sldId id="274" r:id="rId30"/>
    <p:sldId id="276" r:id="rId31"/>
    <p:sldId id="277" r:id="rId32"/>
    <p:sldId id="275" r:id="rId33"/>
    <p:sldId id="285" r:id="rId34"/>
    <p:sldId id="288" r:id="rId35"/>
    <p:sldId id="286" r:id="rId36"/>
    <p:sldId id="287" r:id="rId37"/>
    <p:sldId id="280" r:id="rId38"/>
    <p:sldId id="290" r:id="rId39"/>
    <p:sldId id="292" r:id="rId40"/>
    <p:sldId id="296" r:id="rId41"/>
    <p:sldId id="294" r:id="rId42"/>
    <p:sldId id="293" r:id="rId43"/>
    <p:sldId id="295" r:id="rId44"/>
    <p:sldId id="297" r:id="rId45"/>
    <p:sldId id="299" r:id="rId46"/>
    <p:sldId id="301" r:id="rId47"/>
    <p:sldId id="298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5" r:id="rId59"/>
    <p:sldId id="316" r:id="rId60"/>
    <p:sldId id="314" r:id="rId61"/>
    <p:sldId id="327" r:id="rId62"/>
  </p:sldIdLst>
  <p:sldSz cx="9144000" cy="5143500" type="screen16x9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VI//COCnYItn+wMtm6gFKg" hashData="C/W6ixx51/L5SKuRJ9P7Wkdh/G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CC9900"/>
    <a:srgbClr val="FF6600"/>
    <a:srgbClr val="FFCC00"/>
    <a:srgbClr val="FF3300"/>
    <a:srgbClr val="2C1B12"/>
    <a:srgbClr val="5C392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100" d="100"/>
          <a:sy n="100" d="100"/>
        </p:scale>
        <p:origin x="438" y="16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9EB08B-F7DE-40D2-A793-FE81E90364CB}" type="datetimeFigureOut">
              <a:rPr lang="es-ES" smtClean="0"/>
              <a:pPr/>
              <a:t>16/09/2015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7E1514-85D5-410F-AD96-35666DEB3F2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7E1514-85D5-410F-AD96-35666DEB3F28}" type="slidenum">
              <a:rPr lang="es-ES" smtClean="0"/>
              <a:pPr/>
              <a:t>46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7E1514-85D5-410F-AD96-35666DEB3F28}" type="slidenum">
              <a:rPr lang="es-ES" smtClean="0"/>
              <a:pPr/>
              <a:t>54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90D0E-8B7A-401F-94C7-DFBC48BDE18A}" type="datetimeFigureOut">
              <a:rPr lang="es-ES" smtClean="0"/>
              <a:pPr/>
              <a:t>16/09/2015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E3E48-33F9-433F-9644-6690C82DD0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90D0E-8B7A-401F-94C7-DFBC48BDE18A}" type="datetimeFigureOut">
              <a:rPr lang="es-ES" smtClean="0"/>
              <a:pPr/>
              <a:t>16/09/2015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E3E48-33F9-433F-9644-6690C82DD0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90D0E-8B7A-401F-94C7-DFBC48BDE18A}" type="datetimeFigureOut">
              <a:rPr lang="es-ES" smtClean="0"/>
              <a:pPr/>
              <a:t>16/09/2015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E3E48-33F9-433F-9644-6690C82DD0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90D0E-8B7A-401F-94C7-DFBC48BDE18A}" type="datetimeFigureOut">
              <a:rPr lang="es-ES" smtClean="0"/>
              <a:pPr/>
              <a:t>16/09/2015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E3E48-33F9-433F-9644-6690C82DD0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90D0E-8B7A-401F-94C7-DFBC48BDE18A}" type="datetimeFigureOut">
              <a:rPr lang="es-ES" smtClean="0"/>
              <a:pPr/>
              <a:t>16/09/2015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E3E48-33F9-433F-9644-6690C82DD0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90D0E-8B7A-401F-94C7-DFBC48BDE18A}" type="datetimeFigureOut">
              <a:rPr lang="es-ES" smtClean="0"/>
              <a:pPr/>
              <a:t>16/09/2015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E3E48-33F9-433F-9644-6690C82DD0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90D0E-8B7A-401F-94C7-DFBC48BDE18A}" type="datetimeFigureOut">
              <a:rPr lang="es-ES" smtClean="0"/>
              <a:pPr/>
              <a:t>16/09/2015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E3E48-33F9-433F-9644-6690C82DD0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90D0E-8B7A-401F-94C7-DFBC48BDE18A}" type="datetimeFigureOut">
              <a:rPr lang="es-ES" smtClean="0"/>
              <a:pPr/>
              <a:t>16/09/2015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E3E48-33F9-433F-9644-6690C82DD0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90D0E-8B7A-401F-94C7-DFBC48BDE18A}" type="datetimeFigureOut">
              <a:rPr lang="es-ES" smtClean="0"/>
              <a:pPr/>
              <a:t>16/09/2015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E3E48-33F9-433F-9644-6690C82DD0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90D0E-8B7A-401F-94C7-DFBC48BDE18A}" type="datetimeFigureOut">
              <a:rPr lang="es-ES" smtClean="0"/>
              <a:pPr/>
              <a:t>16/09/2015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E3E48-33F9-433F-9644-6690C82DD0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90D0E-8B7A-401F-94C7-DFBC48BDE18A}" type="datetimeFigureOut">
              <a:rPr lang="es-ES" smtClean="0"/>
              <a:pPr/>
              <a:t>16/09/2015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E3E48-33F9-433F-9644-6690C82DD0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C3926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090D0E-8B7A-401F-94C7-DFBC48BDE18A}" type="datetimeFigureOut">
              <a:rPr lang="es-ES" smtClean="0"/>
              <a:pPr/>
              <a:t>16/09/2015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8E3E48-33F9-433F-9644-6690C82DD0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gif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image" Target="../media/image9.gif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13" Type="http://schemas.openxmlformats.org/officeDocument/2006/relationships/image" Target="../media/image83.png"/><Relationship Id="rId18" Type="http://schemas.openxmlformats.org/officeDocument/2006/relationships/image" Target="../media/image86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85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9.png"/><Relationship Id="rId11" Type="http://schemas.openxmlformats.org/officeDocument/2006/relationships/image" Target="../media/image8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8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8.png"/><Relationship Id="rId9" Type="http://schemas.openxmlformats.org/officeDocument/2006/relationships/image" Target="../media/image8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1000">
              <a:srgbClr val="FF99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4446906e7a44ed43b9073d4a9dcdb152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36568" cy="5143500"/>
          </a:xfrm>
        </p:spPr>
      </p:pic>
      <p:sp>
        <p:nvSpPr>
          <p:cNvPr id="5" name="4 Luna"/>
          <p:cNvSpPr/>
          <p:nvPr/>
        </p:nvSpPr>
        <p:spPr>
          <a:xfrm rot="8525565">
            <a:off x="4540661" y="1464315"/>
            <a:ext cx="1071570" cy="1428742"/>
          </a:xfrm>
          <a:prstGeom prst="moon">
            <a:avLst>
              <a:gd name="adj" fmla="val 48118"/>
            </a:avLst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9046902">
            <a:off x="3270934" y="2531646"/>
            <a:ext cx="1071570" cy="1428742"/>
          </a:xfrm>
          <a:prstGeom prst="moon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3490997">
            <a:off x="4276934" y="2241634"/>
            <a:ext cx="1071570" cy="1428742"/>
          </a:xfrm>
          <a:prstGeom prst="moon">
            <a:avLst>
              <a:gd name="adj" fmla="val 41721"/>
            </a:avLst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2168792">
            <a:off x="3390043" y="1535829"/>
            <a:ext cx="1071570" cy="1428742"/>
          </a:xfrm>
          <a:prstGeom prst="moon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692161">
            <a:off x="2787630" y="3141232"/>
            <a:ext cx="807053" cy="1004173"/>
          </a:xfrm>
          <a:prstGeom prst="moon">
            <a:avLst/>
          </a:prstGeom>
          <a:blipFill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2354482">
            <a:off x="3012665" y="1356468"/>
            <a:ext cx="807053" cy="1004173"/>
          </a:xfrm>
          <a:prstGeom prst="moon">
            <a:avLst>
              <a:gd name="adj" fmla="val 48915"/>
            </a:avLst>
          </a:prstGeom>
          <a:blipFill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8437421">
            <a:off x="5227557" y="1213577"/>
            <a:ext cx="807053" cy="1004173"/>
          </a:xfrm>
          <a:prstGeom prst="moon">
            <a:avLst/>
          </a:prstGeom>
          <a:blipFill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3260005">
            <a:off x="4945294" y="2927643"/>
            <a:ext cx="807053" cy="1004173"/>
          </a:xfrm>
          <a:prstGeom prst="moon">
            <a:avLst/>
          </a:prstGeom>
          <a:blipFill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2354482">
            <a:off x="2704681" y="1100785"/>
            <a:ext cx="628509" cy="870229"/>
          </a:xfrm>
          <a:prstGeom prst="moon">
            <a:avLst>
              <a:gd name="adj" fmla="val 48915"/>
            </a:avLst>
          </a:prstGeom>
          <a:blipFill>
            <a:blip r:embed="rId6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8415581">
            <a:off x="5706259" y="957609"/>
            <a:ext cx="628509" cy="870229"/>
          </a:xfrm>
          <a:prstGeom prst="moon">
            <a:avLst>
              <a:gd name="adj" fmla="val 48915"/>
            </a:avLst>
          </a:prstGeom>
          <a:blipFill>
            <a:blip r:embed="rId6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9798253">
            <a:off x="2461552" y="3456426"/>
            <a:ext cx="628509" cy="870229"/>
          </a:xfrm>
          <a:prstGeom prst="moon">
            <a:avLst>
              <a:gd name="adj" fmla="val 48915"/>
            </a:avLst>
          </a:prstGeom>
          <a:blipFill>
            <a:blip r:embed="rId6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3606610">
            <a:off x="5402084" y="3462513"/>
            <a:ext cx="627579" cy="785069"/>
          </a:xfrm>
          <a:prstGeom prst="moon">
            <a:avLst>
              <a:gd name="adj" fmla="val 48915"/>
            </a:avLst>
          </a:prstGeom>
          <a:blipFill>
            <a:blip r:embed="rId7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2354482">
            <a:off x="2403352" y="902637"/>
            <a:ext cx="408209" cy="742450"/>
          </a:xfrm>
          <a:prstGeom prst="moon">
            <a:avLst>
              <a:gd name="adj" fmla="val 56792"/>
            </a:avLst>
          </a:prstGeom>
          <a:blipFill>
            <a:blip r:embed="rId8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19481779">
            <a:off x="2248671" y="3764444"/>
            <a:ext cx="408209" cy="742450"/>
          </a:xfrm>
          <a:prstGeom prst="moon">
            <a:avLst>
              <a:gd name="adj" fmla="val 56792"/>
            </a:avLst>
          </a:prstGeom>
          <a:blipFill>
            <a:blip r:embed="rId8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13134416">
            <a:off x="5902881" y="3760597"/>
            <a:ext cx="408209" cy="742450"/>
          </a:xfrm>
          <a:prstGeom prst="moon">
            <a:avLst>
              <a:gd name="adj" fmla="val 56792"/>
            </a:avLst>
          </a:prstGeom>
          <a:blipFill>
            <a:blip r:embed="rId8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8462787">
            <a:off x="6139868" y="739754"/>
            <a:ext cx="408209" cy="742450"/>
          </a:xfrm>
          <a:prstGeom prst="moon">
            <a:avLst>
              <a:gd name="adj" fmla="val 56792"/>
            </a:avLst>
          </a:prstGeom>
          <a:blipFill>
            <a:blip r:embed="rId8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2354482">
            <a:off x="2062771" y="779308"/>
            <a:ext cx="408209" cy="569101"/>
          </a:xfrm>
          <a:prstGeom prst="moon">
            <a:avLst>
              <a:gd name="adj" fmla="val 56792"/>
            </a:avLst>
          </a:prstGeom>
          <a:blipFill>
            <a:blip r:embed="rId9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19760969">
            <a:off x="1902467" y="4064809"/>
            <a:ext cx="408209" cy="569101"/>
          </a:xfrm>
          <a:prstGeom prst="moon">
            <a:avLst>
              <a:gd name="adj" fmla="val 56792"/>
            </a:avLst>
          </a:prstGeom>
          <a:blipFill>
            <a:blip r:embed="rId9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13583491">
            <a:off x="6214904" y="4131446"/>
            <a:ext cx="408209" cy="569101"/>
          </a:xfrm>
          <a:prstGeom prst="moon">
            <a:avLst>
              <a:gd name="adj" fmla="val 56792"/>
            </a:avLst>
          </a:prstGeom>
          <a:blipFill>
            <a:blip r:embed="rId9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8150633">
            <a:off x="6427065" y="561827"/>
            <a:ext cx="408209" cy="569101"/>
          </a:xfrm>
          <a:prstGeom prst="moon">
            <a:avLst>
              <a:gd name="adj" fmla="val 56792"/>
            </a:avLst>
          </a:prstGeom>
          <a:blipFill>
            <a:blip r:embed="rId9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20176070">
            <a:off x="1494624" y="4422372"/>
            <a:ext cx="408209" cy="413238"/>
          </a:xfrm>
          <a:prstGeom prst="moon">
            <a:avLst>
              <a:gd name="adj" fmla="val 56792"/>
            </a:avLst>
          </a:prstGeom>
          <a:blipFill>
            <a:blip r:embed="rId10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2574345">
            <a:off x="1729104" y="583727"/>
            <a:ext cx="408209" cy="413238"/>
          </a:xfrm>
          <a:prstGeom prst="moon">
            <a:avLst>
              <a:gd name="adj" fmla="val 56792"/>
            </a:avLst>
          </a:prstGeom>
          <a:blipFill>
            <a:blip r:embed="rId10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8381664">
            <a:off x="6728903" y="368711"/>
            <a:ext cx="408209" cy="413238"/>
          </a:xfrm>
          <a:prstGeom prst="moon">
            <a:avLst>
              <a:gd name="adj" fmla="val 56792"/>
            </a:avLst>
          </a:prstGeom>
          <a:blipFill>
            <a:blip r:embed="rId10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3497360">
            <a:off x="6443530" y="4440490"/>
            <a:ext cx="408209" cy="413238"/>
          </a:xfrm>
          <a:prstGeom prst="moon">
            <a:avLst>
              <a:gd name="adj" fmla="val 56792"/>
            </a:avLst>
          </a:prstGeom>
          <a:blipFill>
            <a:blip r:embed="rId10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9" name="28 Imagen" descr="j.gif"/>
          <p:cNvPicPr>
            <a:picLocks noChangeAspect="1"/>
          </p:cNvPicPr>
          <p:nvPr/>
        </p:nvPicPr>
        <p:blipFill>
          <a:blip r:embed="rId11">
            <a:lum contrast="10000"/>
          </a:blip>
          <a:stretch>
            <a:fillRect/>
          </a:stretch>
        </p:blipFill>
        <p:spPr>
          <a:xfrm>
            <a:off x="0" y="214296"/>
            <a:ext cx="2819400" cy="1171575"/>
          </a:xfrm>
          <a:prstGeom prst="rect">
            <a:avLst/>
          </a:prstGeom>
        </p:spPr>
      </p:pic>
      <p:pic>
        <p:nvPicPr>
          <p:cNvPr id="30" name="29 Imagen" descr="g-gif-update.php.gif"/>
          <p:cNvPicPr>
            <a:picLocks noChangeAspect="1"/>
          </p:cNvPicPr>
          <p:nvPr/>
        </p:nvPicPr>
        <p:blipFill>
          <a:blip r:embed="rId12">
            <a:lum contrast="10000"/>
          </a:blip>
          <a:stretch>
            <a:fillRect/>
          </a:stretch>
        </p:blipFill>
        <p:spPr>
          <a:xfrm>
            <a:off x="3428992" y="1785932"/>
            <a:ext cx="1876425" cy="1104900"/>
          </a:xfrm>
          <a:prstGeom prst="rect">
            <a:avLst/>
          </a:prstGeom>
        </p:spPr>
      </p:pic>
      <p:pic>
        <p:nvPicPr>
          <p:cNvPr id="31" name="30 Imagen" descr="mu.gif"/>
          <p:cNvPicPr>
            <a:picLocks noChangeAspect="1"/>
          </p:cNvPicPr>
          <p:nvPr/>
        </p:nvPicPr>
        <p:blipFill>
          <a:blip r:embed="rId13">
            <a:lum contrast="10000"/>
          </a:blip>
          <a:stretch>
            <a:fillRect/>
          </a:stretch>
        </p:blipFill>
        <p:spPr>
          <a:xfrm>
            <a:off x="5324475" y="3571882"/>
            <a:ext cx="3819525" cy="1123950"/>
          </a:xfrm>
          <a:prstGeom prst="rect">
            <a:avLst/>
          </a:prstGeom>
        </p:spPr>
      </p:pic>
      <p:sp>
        <p:nvSpPr>
          <p:cNvPr id="32" name="31 CuadroTexto"/>
          <p:cNvSpPr txBox="1"/>
          <p:nvPr/>
        </p:nvSpPr>
        <p:spPr>
          <a:xfrm>
            <a:off x="0" y="3929072"/>
            <a:ext cx="20761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b="1" dirty="0" smtClean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Tema Musical : Vals De Otoño</a:t>
            </a:r>
          </a:p>
          <a:p>
            <a:r>
              <a:rPr lang="es-ES_tradnl" sz="1200" b="1" dirty="0" smtClean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Interpreta :Mari </a:t>
            </a:r>
            <a:r>
              <a:rPr lang="es-ES_tradnl" sz="1200" b="1" dirty="0" err="1" smtClean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Trini</a:t>
            </a:r>
            <a:endParaRPr lang="es-ES" sz="1200" b="1" dirty="0">
              <a:solidFill>
                <a:srgbClr val="FF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3" name="32 CuadroTexto"/>
          <p:cNvSpPr txBox="1"/>
          <p:nvPr/>
        </p:nvSpPr>
        <p:spPr>
          <a:xfrm>
            <a:off x="0" y="4429138"/>
            <a:ext cx="3366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 smtClean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Esta es una creación de Raquel</a:t>
            </a:r>
            <a:endParaRPr lang="es-ES" b="1" dirty="0">
              <a:solidFill>
                <a:srgbClr val="FF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34" name="3 Marcador de contenido" descr="4446906e7a44ed43b9073d4a9dcdb15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" y="0"/>
            <a:ext cx="9136568" cy="5143500"/>
          </a:xfrm>
          <a:prstGeom prst="rect">
            <a:avLst/>
          </a:prstGeom>
        </p:spPr>
      </p:pic>
    </p:spTree>
  </p:cSld>
  <p:clrMapOvr>
    <a:masterClrMapping/>
  </p:clrMapOvr>
  <p:transition advTm="30000">
    <p:sndAc>
      <p:stSnd loop="1">
        <p:snd r:embed="rId2" name="Mari Trini - Vals De Otoñ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3000"/>
                            </p:stCondLst>
                            <p:childTnLst>
                              <p:par>
                                <p:cTn id="297" presetID="2" presetClass="exit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9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9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9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9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9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9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1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1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1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1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1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1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3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3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3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3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3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3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9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0" fill="hold">
                            <p:stCondLst>
                              <p:cond delay="6000"/>
                            </p:stCondLst>
                            <p:childTnLst>
                              <p:par>
                                <p:cTn id="401" presetID="2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5" fill="hold">
                            <p:stCondLst>
                              <p:cond delay="11000"/>
                            </p:stCondLst>
                            <p:childTnLst>
                              <p:par>
                                <p:cTn id="40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0" fill="hold">
                            <p:stCondLst>
                              <p:cond delay="13000"/>
                            </p:stCondLst>
                            <p:childTnLst>
                              <p:par>
                                <p:cTn id="41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5" fill="hold">
                            <p:stCondLst>
                              <p:cond delay="15000"/>
                            </p:stCondLst>
                            <p:childTnLst>
                              <p:par>
                                <p:cTn id="41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20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1" fill="hold">
                            <p:stCondLst>
                              <p:cond delay="17000"/>
                            </p:stCondLst>
                            <p:childTnLst>
                              <p:par>
                                <p:cTn id="42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4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32" grpId="0"/>
      <p:bldP spid="3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.l-.klk-.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0764-rainbow-abstract-element-clipartJ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3428992" y="3071816"/>
            <a:ext cx="2000264" cy="1786903"/>
          </a:xfrm>
          <a:prstGeom prst="rect">
            <a:avLst/>
          </a:prstGeom>
        </p:spPr>
      </p:pic>
      <p:pic>
        <p:nvPicPr>
          <p:cNvPr id="4" name="3 Imagen" descr="10764-rainbow-abstract-element-clipartJ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 rot="10800000">
            <a:off x="3643306" y="500048"/>
            <a:ext cx="2000264" cy="1786903"/>
          </a:xfrm>
          <a:prstGeom prst="rect">
            <a:avLst/>
          </a:prstGeom>
        </p:spPr>
      </p:pic>
      <p:pic>
        <p:nvPicPr>
          <p:cNvPr id="5" name="4 Imagen" descr="10764-rainbow-abstract-element-clipartJ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 rot="5400000">
            <a:off x="2250741" y="1749737"/>
            <a:ext cx="2000264" cy="1786903"/>
          </a:xfrm>
          <a:prstGeom prst="rect">
            <a:avLst/>
          </a:prstGeom>
        </p:spPr>
      </p:pic>
      <p:pic>
        <p:nvPicPr>
          <p:cNvPr id="6" name="5 Imagen" descr="10764-rainbow-abstract-element-clipartJ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 rot="16200000">
            <a:off x="4965386" y="1821175"/>
            <a:ext cx="2000264" cy="1786903"/>
          </a:xfrm>
          <a:prstGeom prst="rect">
            <a:avLst/>
          </a:prstGeom>
        </p:spPr>
      </p:pic>
      <p:pic>
        <p:nvPicPr>
          <p:cNvPr id="7" name="6 Imagen" descr="10764-rainbow-abstract-element-clipartJ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 rot="2829057">
            <a:off x="2478168" y="2661962"/>
            <a:ext cx="2000264" cy="1786903"/>
          </a:xfrm>
          <a:prstGeom prst="rect">
            <a:avLst/>
          </a:prstGeom>
        </p:spPr>
      </p:pic>
      <p:pic>
        <p:nvPicPr>
          <p:cNvPr id="8" name="7 Imagen" descr="10764-rainbow-abstract-element-clipartJ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 rot="18478363">
            <a:off x="4677233" y="2659245"/>
            <a:ext cx="2000264" cy="1786903"/>
          </a:xfrm>
          <a:prstGeom prst="rect">
            <a:avLst/>
          </a:prstGeom>
        </p:spPr>
      </p:pic>
      <p:pic>
        <p:nvPicPr>
          <p:cNvPr id="9" name="8 Imagen" descr="10764-rainbow-abstract-element-clipartJ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 rot="8265926">
            <a:off x="2555460" y="868926"/>
            <a:ext cx="2000264" cy="1786903"/>
          </a:xfrm>
          <a:prstGeom prst="rect">
            <a:avLst/>
          </a:prstGeom>
        </p:spPr>
      </p:pic>
      <p:pic>
        <p:nvPicPr>
          <p:cNvPr id="10" name="9 Imagen" descr="10764-rainbow-abstract-element-clipartJ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 rot="14102096">
            <a:off x="4591454" y="866785"/>
            <a:ext cx="2000264" cy="1786903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14346" y="0"/>
            <a:ext cx="9358346" cy="5715040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ad434499bde252be770d02ef87137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  <p:sp>
        <p:nvSpPr>
          <p:cNvPr id="6" name="5 Rombo"/>
          <p:cNvSpPr/>
          <p:nvPr/>
        </p:nvSpPr>
        <p:spPr>
          <a:xfrm rot="10800000">
            <a:off x="0" y="0"/>
            <a:ext cx="1000100" cy="2571750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0" y="2571750"/>
            <a:ext cx="1000100" cy="2571750"/>
          </a:xfrm>
          <a:prstGeom prst="diamond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 rot="10800000">
            <a:off x="1000100" y="0"/>
            <a:ext cx="1000100" cy="257175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1000100" y="2571750"/>
            <a:ext cx="1000100" cy="257175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 rot="10800000">
            <a:off x="2000264" y="0"/>
            <a:ext cx="1000100" cy="2571750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2000264" y="2571750"/>
            <a:ext cx="1000100" cy="2571750"/>
          </a:xfrm>
          <a:prstGeom prst="diamond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 rot="10800000">
            <a:off x="3000364" y="0"/>
            <a:ext cx="1000100" cy="257175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3000364" y="2571750"/>
            <a:ext cx="1000100" cy="257175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 rot="10800000">
            <a:off x="4000528" y="0"/>
            <a:ext cx="1000100" cy="2571750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4000528" y="2571750"/>
            <a:ext cx="1000100" cy="2571750"/>
          </a:xfrm>
          <a:prstGeom prst="diamond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 rot="10800000">
            <a:off x="5000628" y="0"/>
            <a:ext cx="1000100" cy="257175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5000628" y="2571750"/>
            <a:ext cx="1000100" cy="257175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 rot="10800000">
            <a:off x="6000792" y="0"/>
            <a:ext cx="1071538" cy="2571750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>
            <a:off x="6000792" y="2571750"/>
            <a:ext cx="1071538" cy="2571750"/>
          </a:xfrm>
          <a:prstGeom prst="diamond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 rot="10800000">
            <a:off x="7072330" y="0"/>
            <a:ext cx="1071570" cy="257175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>
            <a:off x="7072330" y="2571750"/>
            <a:ext cx="1071570" cy="257175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 rot="10800000">
            <a:off x="8143900" y="0"/>
            <a:ext cx="1000100" cy="2571750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ombo"/>
          <p:cNvSpPr/>
          <p:nvPr/>
        </p:nvSpPr>
        <p:spPr>
          <a:xfrm>
            <a:off x="8143900" y="2571750"/>
            <a:ext cx="1000100" cy="2571750"/>
          </a:xfrm>
          <a:prstGeom prst="diamond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-214346" y="0"/>
            <a:ext cx="9358346" cy="5715040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,gjkl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716" y="0"/>
            <a:ext cx="9136568" cy="5143500"/>
          </a:xfrm>
        </p:spPr>
      </p:pic>
      <p:sp>
        <p:nvSpPr>
          <p:cNvPr id="5" name="4 Anillo"/>
          <p:cNvSpPr/>
          <p:nvPr/>
        </p:nvSpPr>
        <p:spPr>
          <a:xfrm>
            <a:off x="4071934" y="0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4071934" y="1071552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4071934" y="2071684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4071934" y="3143254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4071934" y="4229100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500034" y="0"/>
            <a:ext cx="914400" cy="914400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500034" y="1071552"/>
            <a:ext cx="914400" cy="914400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500034" y="2071684"/>
            <a:ext cx="914400" cy="914400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500034" y="3143254"/>
            <a:ext cx="914400" cy="914400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500034" y="4229100"/>
            <a:ext cx="914400" cy="914400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1785918" y="0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1785918" y="1071552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1785918" y="2071684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1785918" y="3143254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1785918" y="4229100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2928926" y="0"/>
            <a:ext cx="914400" cy="914400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2928926" y="1071552"/>
            <a:ext cx="914400" cy="914400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2928926" y="2071684"/>
            <a:ext cx="914400" cy="914400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2928926" y="3143254"/>
            <a:ext cx="914400" cy="914400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2928926" y="4229100"/>
            <a:ext cx="914400" cy="914400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5214942" y="0"/>
            <a:ext cx="914400" cy="914400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5214942" y="1071552"/>
            <a:ext cx="914400" cy="914400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5214942" y="2071684"/>
            <a:ext cx="914400" cy="914400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5214942" y="3143254"/>
            <a:ext cx="914400" cy="914400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5214942" y="4229100"/>
            <a:ext cx="914400" cy="914400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6500826" y="0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6500826" y="1071552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6500826" y="2071684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6500826" y="3143254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6500826" y="4229100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7643834" y="0"/>
            <a:ext cx="914400" cy="914400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7643834" y="1071552"/>
            <a:ext cx="914400" cy="914400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7643834" y="2071684"/>
            <a:ext cx="914400" cy="914400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7643834" y="3143254"/>
            <a:ext cx="914400" cy="914400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Anillo"/>
          <p:cNvSpPr/>
          <p:nvPr/>
        </p:nvSpPr>
        <p:spPr>
          <a:xfrm>
            <a:off x="7643834" y="4229100"/>
            <a:ext cx="914400" cy="914400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Rectángulo"/>
          <p:cNvSpPr/>
          <p:nvPr/>
        </p:nvSpPr>
        <p:spPr>
          <a:xfrm>
            <a:off x="-214346" y="0"/>
            <a:ext cx="9358346" cy="5715040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3000"/>
                            </p:stCondLst>
                            <p:childTnLst>
                              <p:par>
                                <p:cTn id="21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.ñyu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0" y="0"/>
            <a:ext cx="2786050" cy="5143500"/>
          </a:xfrm>
          <a:prstGeom prst="moon">
            <a:avLst>
              <a:gd name="adj" fmla="val 18547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6296004" y="0"/>
            <a:ext cx="2847996" cy="5143500"/>
          </a:xfrm>
          <a:prstGeom prst="moon">
            <a:avLst>
              <a:gd name="adj" fmla="val 18547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1071538" y="571486"/>
            <a:ext cx="2786050" cy="4000510"/>
          </a:xfrm>
          <a:prstGeom prst="moon">
            <a:avLst>
              <a:gd name="adj" fmla="val 18547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5357818" y="642924"/>
            <a:ext cx="2847996" cy="3929090"/>
          </a:xfrm>
          <a:prstGeom prst="moon">
            <a:avLst>
              <a:gd name="adj" fmla="val 18547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1928794" y="928676"/>
            <a:ext cx="2786050" cy="3286148"/>
          </a:xfrm>
          <a:prstGeom prst="moon">
            <a:avLst>
              <a:gd name="adj" fmla="val 18547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4429124" y="928676"/>
            <a:ext cx="2847996" cy="3286148"/>
          </a:xfrm>
          <a:prstGeom prst="moon">
            <a:avLst>
              <a:gd name="adj" fmla="val 18547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2857488" y="1500180"/>
            <a:ext cx="1714512" cy="2143140"/>
          </a:xfrm>
          <a:prstGeom prst="moon">
            <a:avLst>
              <a:gd name="adj" fmla="val 18547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4643438" y="1500180"/>
            <a:ext cx="1776426" cy="2143140"/>
          </a:xfrm>
          <a:prstGeom prst="moon">
            <a:avLst>
              <a:gd name="adj" fmla="val 18547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214346" y="0"/>
            <a:ext cx="9358346" cy="5715040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2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2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6" presetClass="entr" presetSubtype="2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6" presetClass="entr" presetSubtype="2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000"/>
                            </p:stCondLst>
                            <p:childTnLst>
                              <p:par>
                                <p:cTn id="9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6" presetClass="exit" presetSubtype="42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6" presetClass="exit" presetSubtype="42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6" presetClass="exit" presetSubtype="42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6" presetClass="exit" presetSubtype="42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5" grpId="6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7" grpId="6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9" grpId="6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1" grpId="6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afd265bfb32414f392dfbe6419b5a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6568" cy="51435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16200000">
            <a:off x="-392909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 flipH="1">
            <a:off x="-392909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16200000">
            <a:off x="107125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 flipH="1">
            <a:off x="107125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16200000">
            <a:off x="607223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 flipH="1">
            <a:off x="607223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16200000">
            <a:off x="1107225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 flipH="1">
            <a:off x="1107225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16200000">
            <a:off x="1607323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 flipH="1">
            <a:off x="1607323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16200000">
            <a:off x="2107357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 flipH="1">
            <a:off x="2107357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16200000">
            <a:off x="2607455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5400000" flipH="1">
            <a:off x="2607455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16200000">
            <a:off x="3107521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5400000" flipH="1">
            <a:off x="3107521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5400000" flipH="1" flipV="1">
            <a:off x="8036741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16200000" flipV="1">
            <a:off x="8036727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5400000" flipH="1" flipV="1">
            <a:off x="7536675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16200000" flipV="1">
            <a:off x="7536661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5400000" flipH="1" flipV="1">
            <a:off x="7036609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16200000" flipV="1">
            <a:off x="7036595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5400000" flipH="1" flipV="1">
            <a:off x="6536543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16200000" flipV="1">
            <a:off x="6536529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5400000" flipH="1" flipV="1">
            <a:off x="6036477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16200000" flipV="1">
            <a:off x="6036463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rot="5400000" flipH="1" flipV="1">
            <a:off x="5536411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 rot="16200000" flipV="1">
            <a:off x="5536397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 rot="5400000" flipH="1" flipV="1">
            <a:off x="5036345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 rot="16200000" flipV="1">
            <a:off x="5036331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Onda"/>
          <p:cNvSpPr/>
          <p:nvPr/>
        </p:nvSpPr>
        <p:spPr>
          <a:xfrm rot="5400000" flipH="1" flipV="1">
            <a:off x="4536279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Onda"/>
          <p:cNvSpPr/>
          <p:nvPr/>
        </p:nvSpPr>
        <p:spPr>
          <a:xfrm rot="16200000" flipV="1">
            <a:off x="4536265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-214346" y="0"/>
            <a:ext cx="9644130" cy="5715040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3000"/>
                            </p:stCondLst>
                            <p:childTnLst>
                              <p:par>
                                <p:cTn id="20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,fk,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2643170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3286112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3929054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4571996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1357304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2000228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714362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4643438" y="2643170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4643438" y="3286112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4643438" y="3929054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643438" y="4571996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4643438" y="1357304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643438" y="2000228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643438" y="0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4643438" y="714362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-214346" y="0"/>
            <a:ext cx="9644130" cy="5715040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3000"/>
                            </p:stCondLst>
                            <p:childTnLst>
                              <p:par>
                                <p:cTn id="185" presetID="17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587e1a2febed8c092d09779cafddd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8465" cy="5143500"/>
          </a:xfrm>
          <a:prstGeom prst="rect">
            <a:avLst/>
          </a:prstGeom>
        </p:spPr>
      </p:pic>
      <p:sp>
        <p:nvSpPr>
          <p:cNvPr id="5" name="4 Paralelogramo"/>
          <p:cNvSpPr/>
          <p:nvPr/>
        </p:nvSpPr>
        <p:spPr>
          <a:xfrm>
            <a:off x="3357554" y="0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4572000" y="0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3357554" y="642924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4572000" y="642924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3357554" y="1285884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4572000" y="1285884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3357554" y="1928808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4572000" y="1928808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3428992" y="2428892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4643438" y="2428892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3428992" y="3071816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4643438" y="3071816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3428992" y="3714776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4643438" y="3714776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3428992" y="4357700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flipH="1">
            <a:off x="4643438" y="4357700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928662" y="0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2143108" y="0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>
            <a:off x="928662" y="642924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flipH="1">
            <a:off x="2143108" y="642924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>
            <a:off x="928662" y="1285884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 flipH="1">
            <a:off x="2143108" y="1285884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>
            <a:off x="928662" y="1928808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 flipH="1">
            <a:off x="2143108" y="1928808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>
            <a:off x="1000100" y="2428892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 flipH="1">
            <a:off x="2214546" y="2428892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>
            <a:off x="1000100" y="3071816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 flipH="1">
            <a:off x="2214546" y="3071816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>
            <a:off x="1000100" y="3714776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 flipH="1">
            <a:off x="2214546" y="3714776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Paralelogramo"/>
          <p:cNvSpPr/>
          <p:nvPr/>
        </p:nvSpPr>
        <p:spPr>
          <a:xfrm>
            <a:off x="1000100" y="4357700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Paralelogramo"/>
          <p:cNvSpPr/>
          <p:nvPr/>
        </p:nvSpPr>
        <p:spPr>
          <a:xfrm flipH="1">
            <a:off x="2214546" y="4357700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Paralelogramo"/>
          <p:cNvSpPr/>
          <p:nvPr/>
        </p:nvSpPr>
        <p:spPr>
          <a:xfrm>
            <a:off x="5857884" y="0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Paralelogramo"/>
          <p:cNvSpPr/>
          <p:nvPr/>
        </p:nvSpPr>
        <p:spPr>
          <a:xfrm flipH="1">
            <a:off x="7072330" y="0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Paralelogramo"/>
          <p:cNvSpPr/>
          <p:nvPr/>
        </p:nvSpPr>
        <p:spPr>
          <a:xfrm>
            <a:off x="5857884" y="642924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Paralelogramo"/>
          <p:cNvSpPr/>
          <p:nvPr/>
        </p:nvSpPr>
        <p:spPr>
          <a:xfrm flipH="1">
            <a:off x="7072330" y="642924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Paralelogramo"/>
          <p:cNvSpPr/>
          <p:nvPr/>
        </p:nvSpPr>
        <p:spPr>
          <a:xfrm>
            <a:off x="5857884" y="1285884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Paralelogramo"/>
          <p:cNvSpPr/>
          <p:nvPr/>
        </p:nvSpPr>
        <p:spPr>
          <a:xfrm flipH="1">
            <a:off x="7072330" y="1285884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Paralelogramo"/>
          <p:cNvSpPr/>
          <p:nvPr/>
        </p:nvSpPr>
        <p:spPr>
          <a:xfrm>
            <a:off x="5857884" y="1928808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Paralelogramo"/>
          <p:cNvSpPr/>
          <p:nvPr/>
        </p:nvSpPr>
        <p:spPr>
          <a:xfrm flipH="1">
            <a:off x="7072330" y="1928808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Paralelogramo"/>
          <p:cNvSpPr/>
          <p:nvPr/>
        </p:nvSpPr>
        <p:spPr>
          <a:xfrm>
            <a:off x="5929322" y="2428892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Paralelogramo"/>
          <p:cNvSpPr/>
          <p:nvPr/>
        </p:nvSpPr>
        <p:spPr>
          <a:xfrm flipH="1">
            <a:off x="7143768" y="2428892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Paralelogramo"/>
          <p:cNvSpPr/>
          <p:nvPr/>
        </p:nvSpPr>
        <p:spPr>
          <a:xfrm>
            <a:off x="5929322" y="3071816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Paralelogramo"/>
          <p:cNvSpPr/>
          <p:nvPr/>
        </p:nvSpPr>
        <p:spPr>
          <a:xfrm flipH="1">
            <a:off x="7143768" y="3071816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Paralelogramo"/>
          <p:cNvSpPr/>
          <p:nvPr/>
        </p:nvSpPr>
        <p:spPr>
          <a:xfrm>
            <a:off x="5929322" y="3714776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Paralelogramo"/>
          <p:cNvSpPr/>
          <p:nvPr/>
        </p:nvSpPr>
        <p:spPr>
          <a:xfrm flipH="1">
            <a:off x="7143768" y="3714776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Paralelogramo"/>
          <p:cNvSpPr/>
          <p:nvPr/>
        </p:nvSpPr>
        <p:spPr>
          <a:xfrm>
            <a:off x="5929322" y="4357700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Paralelogramo"/>
          <p:cNvSpPr/>
          <p:nvPr/>
        </p:nvSpPr>
        <p:spPr>
          <a:xfrm flipH="1">
            <a:off x="7143768" y="4357700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-214346" y="0"/>
            <a:ext cx="9644130" cy="5715040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3000"/>
                            </p:stCondLst>
                            <p:childTnLst>
                              <p:par>
                                <p:cTn id="201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5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.ghil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716" y="0"/>
            <a:ext cx="9136568" cy="5143500"/>
          </a:xfrm>
        </p:spPr>
      </p:pic>
      <p:sp>
        <p:nvSpPr>
          <p:cNvPr id="5" name="4 Lágrima"/>
          <p:cNvSpPr/>
          <p:nvPr/>
        </p:nvSpPr>
        <p:spPr>
          <a:xfrm rot="18986772">
            <a:off x="3810788" y="3096430"/>
            <a:ext cx="1500198" cy="1500180"/>
          </a:xfrm>
          <a:prstGeom prst="teardrop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7990565">
            <a:off x="3810588" y="595900"/>
            <a:ext cx="1500198" cy="1500180"/>
          </a:xfrm>
          <a:prstGeom prst="teardrop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3001241">
            <a:off x="2378294" y="1663938"/>
            <a:ext cx="1500198" cy="1500180"/>
          </a:xfrm>
          <a:prstGeom prst="teardrop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3706737">
            <a:off x="5309403" y="1808968"/>
            <a:ext cx="1500198" cy="1500180"/>
          </a:xfrm>
          <a:prstGeom prst="teardrop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405355">
            <a:off x="2643174" y="2643188"/>
            <a:ext cx="1500198" cy="1500180"/>
          </a:xfrm>
          <a:prstGeom prst="teardrop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200000">
            <a:off x="4929181" y="2786073"/>
            <a:ext cx="1500198" cy="1500180"/>
          </a:xfrm>
          <a:prstGeom prst="teardrop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5400000">
            <a:off x="2786041" y="857247"/>
            <a:ext cx="1500198" cy="1500180"/>
          </a:xfrm>
          <a:prstGeom prst="teardrop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0800000">
            <a:off x="4857752" y="857238"/>
            <a:ext cx="1500198" cy="1500180"/>
          </a:xfrm>
          <a:prstGeom prst="teardrop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214346" y="0"/>
            <a:ext cx="9644130" cy="5715040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klyui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</p:spPr>
      </p:pic>
      <p:sp>
        <p:nvSpPr>
          <p:cNvPr id="6" name="5 Decisión"/>
          <p:cNvSpPr/>
          <p:nvPr/>
        </p:nvSpPr>
        <p:spPr>
          <a:xfrm>
            <a:off x="2357422" y="0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>
            <a:off x="2357422" y="64292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>
            <a:off x="2357422" y="128588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>
            <a:off x="2357422" y="192880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>
            <a:off x="2357422" y="260204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>
            <a:off x="2357422" y="324496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>
            <a:off x="2357422" y="388792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>
            <a:off x="2357422" y="4530852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>
            <a:off x="0" y="0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>
            <a:off x="0" y="64292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>
            <a:off x="0" y="128588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ecisión"/>
          <p:cNvSpPr/>
          <p:nvPr/>
        </p:nvSpPr>
        <p:spPr>
          <a:xfrm>
            <a:off x="0" y="192880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ecisión"/>
          <p:cNvSpPr/>
          <p:nvPr/>
        </p:nvSpPr>
        <p:spPr>
          <a:xfrm>
            <a:off x="0" y="260204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Decisión"/>
          <p:cNvSpPr/>
          <p:nvPr/>
        </p:nvSpPr>
        <p:spPr>
          <a:xfrm>
            <a:off x="0" y="324496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Decisión"/>
          <p:cNvSpPr/>
          <p:nvPr/>
        </p:nvSpPr>
        <p:spPr>
          <a:xfrm>
            <a:off x="0" y="388792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Decisión"/>
          <p:cNvSpPr/>
          <p:nvPr/>
        </p:nvSpPr>
        <p:spPr>
          <a:xfrm>
            <a:off x="0" y="4530852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Decisión"/>
          <p:cNvSpPr/>
          <p:nvPr/>
        </p:nvSpPr>
        <p:spPr>
          <a:xfrm>
            <a:off x="4572000" y="0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Decisión"/>
          <p:cNvSpPr/>
          <p:nvPr/>
        </p:nvSpPr>
        <p:spPr>
          <a:xfrm>
            <a:off x="4572000" y="64292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Decisión"/>
          <p:cNvSpPr/>
          <p:nvPr/>
        </p:nvSpPr>
        <p:spPr>
          <a:xfrm>
            <a:off x="4572000" y="128588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Decisión"/>
          <p:cNvSpPr/>
          <p:nvPr/>
        </p:nvSpPr>
        <p:spPr>
          <a:xfrm>
            <a:off x="4572000" y="192880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Decisión"/>
          <p:cNvSpPr/>
          <p:nvPr/>
        </p:nvSpPr>
        <p:spPr>
          <a:xfrm>
            <a:off x="4572000" y="260204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Decisión"/>
          <p:cNvSpPr/>
          <p:nvPr/>
        </p:nvSpPr>
        <p:spPr>
          <a:xfrm>
            <a:off x="4572000" y="324496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Decisión"/>
          <p:cNvSpPr/>
          <p:nvPr/>
        </p:nvSpPr>
        <p:spPr>
          <a:xfrm>
            <a:off x="4572000" y="388792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Decisión"/>
          <p:cNvSpPr/>
          <p:nvPr/>
        </p:nvSpPr>
        <p:spPr>
          <a:xfrm>
            <a:off x="4572000" y="4530852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Decisión"/>
          <p:cNvSpPr/>
          <p:nvPr/>
        </p:nvSpPr>
        <p:spPr>
          <a:xfrm>
            <a:off x="6857984" y="0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Decisión"/>
          <p:cNvSpPr/>
          <p:nvPr/>
        </p:nvSpPr>
        <p:spPr>
          <a:xfrm>
            <a:off x="6857984" y="64292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Decisión"/>
          <p:cNvSpPr/>
          <p:nvPr/>
        </p:nvSpPr>
        <p:spPr>
          <a:xfrm>
            <a:off x="6857984" y="128588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Decisión"/>
          <p:cNvSpPr/>
          <p:nvPr/>
        </p:nvSpPr>
        <p:spPr>
          <a:xfrm>
            <a:off x="6857984" y="192880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Decisión"/>
          <p:cNvSpPr/>
          <p:nvPr/>
        </p:nvSpPr>
        <p:spPr>
          <a:xfrm>
            <a:off x="6857984" y="260204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Decisión"/>
          <p:cNvSpPr/>
          <p:nvPr/>
        </p:nvSpPr>
        <p:spPr>
          <a:xfrm>
            <a:off x="6857984" y="324496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Decisión"/>
          <p:cNvSpPr/>
          <p:nvPr/>
        </p:nvSpPr>
        <p:spPr>
          <a:xfrm>
            <a:off x="6857984" y="388792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Decisión"/>
          <p:cNvSpPr/>
          <p:nvPr/>
        </p:nvSpPr>
        <p:spPr>
          <a:xfrm>
            <a:off x="6857984" y="4530852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-214346" y="0"/>
            <a:ext cx="9644130" cy="5715040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3000"/>
                            </p:stCondLst>
                            <p:childTnLst>
                              <p:par>
                                <p:cTn id="137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tapetus_pl.php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</p:spPr>
      </p:pic>
      <p:pic>
        <p:nvPicPr>
          <p:cNvPr id="6" name="5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428992" y="3071816"/>
            <a:ext cx="2000264" cy="1786903"/>
          </a:xfrm>
          <a:prstGeom prst="rect">
            <a:avLst/>
          </a:prstGeom>
        </p:spPr>
      </p:pic>
      <p:pic>
        <p:nvPicPr>
          <p:cNvPr id="7" name="6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3643306" y="500048"/>
            <a:ext cx="2000264" cy="1786903"/>
          </a:xfrm>
          <a:prstGeom prst="rect">
            <a:avLst/>
          </a:prstGeom>
        </p:spPr>
      </p:pic>
      <p:pic>
        <p:nvPicPr>
          <p:cNvPr id="8" name="7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2250741" y="1749737"/>
            <a:ext cx="2000264" cy="1786903"/>
          </a:xfrm>
          <a:prstGeom prst="rect">
            <a:avLst/>
          </a:prstGeom>
        </p:spPr>
      </p:pic>
      <p:pic>
        <p:nvPicPr>
          <p:cNvPr id="9" name="8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4965386" y="1821175"/>
            <a:ext cx="2000264" cy="1786903"/>
          </a:xfrm>
          <a:prstGeom prst="rect">
            <a:avLst/>
          </a:prstGeom>
        </p:spPr>
      </p:pic>
      <p:pic>
        <p:nvPicPr>
          <p:cNvPr id="10" name="9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829057">
            <a:off x="2478168" y="2661962"/>
            <a:ext cx="2000264" cy="1786903"/>
          </a:xfrm>
          <a:prstGeom prst="rect">
            <a:avLst/>
          </a:prstGeom>
        </p:spPr>
      </p:pic>
      <p:pic>
        <p:nvPicPr>
          <p:cNvPr id="11" name="10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8478363">
            <a:off x="4677233" y="2659245"/>
            <a:ext cx="2000264" cy="1786903"/>
          </a:xfrm>
          <a:prstGeom prst="rect">
            <a:avLst/>
          </a:prstGeom>
        </p:spPr>
      </p:pic>
      <p:pic>
        <p:nvPicPr>
          <p:cNvPr id="12" name="11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8265926">
            <a:off x="2555460" y="868926"/>
            <a:ext cx="2000264" cy="1786903"/>
          </a:xfrm>
          <a:prstGeom prst="rect">
            <a:avLst/>
          </a:prstGeom>
        </p:spPr>
      </p:pic>
      <p:pic>
        <p:nvPicPr>
          <p:cNvPr id="13" name="12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4102096">
            <a:off x="4591454" y="866785"/>
            <a:ext cx="2000264" cy="1786903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-214346" y="0"/>
            <a:ext cx="9644130" cy="5715040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kfdguyj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36568" cy="5143500"/>
          </a:xfrm>
        </p:spPr>
      </p:pic>
      <p:sp>
        <p:nvSpPr>
          <p:cNvPr id="6" name="5 Rombo"/>
          <p:cNvSpPr/>
          <p:nvPr/>
        </p:nvSpPr>
        <p:spPr>
          <a:xfrm rot="10800000">
            <a:off x="0" y="0"/>
            <a:ext cx="1000100" cy="2571750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0" y="2571750"/>
            <a:ext cx="1000100" cy="2571750"/>
          </a:xfrm>
          <a:prstGeom prst="diamond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 rot="10800000">
            <a:off x="1000100" y="0"/>
            <a:ext cx="1000100" cy="257175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1000100" y="2571750"/>
            <a:ext cx="1000100" cy="257175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 rot="10800000">
            <a:off x="2000264" y="0"/>
            <a:ext cx="1000100" cy="2571750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2000264" y="2571750"/>
            <a:ext cx="1000100" cy="2571750"/>
          </a:xfrm>
          <a:prstGeom prst="diamond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 rot="10800000">
            <a:off x="3000364" y="0"/>
            <a:ext cx="1000100" cy="257175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3000364" y="2571750"/>
            <a:ext cx="1000100" cy="257175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 rot="10800000">
            <a:off x="4000528" y="0"/>
            <a:ext cx="1000100" cy="2571750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4000528" y="2571750"/>
            <a:ext cx="1000100" cy="2571750"/>
          </a:xfrm>
          <a:prstGeom prst="diamond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 rot="10800000">
            <a:off x="5000628" y="0"/>
            <a:ext cx="1000100" cy="257175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5000628" y="2571750"/>
            <a:ext cx="1000100" cy="257175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 rot="10800000">
            <a:off x="6000792" y="0"/>
            <a:ext cx="1071538" cy="2571750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>
            <a:off x="6000792" y="2571750"/>
            <a:ext cx="1071538" cy="2571750"/>
          </a:xfrm>
          <a:prstGeom prst="diamond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 rot="10800000">
            <a:off x="7072330" y="0"/>
            <a:ext cx="1071570" cy="257175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>
            <a:off x="7072330" y="2571750"/>
            <a:ext cx="1071570" cy="257175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 rot="10800000">
            <a:off x="8143900" y="0"/>
            <a:ext cx="1000100" cy="2571750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ombo"/>
          <p:cNvSpPr/>
          <p:nvPr/>
        </p:nvSpPr>
        <p:spPr>
          <a:xfrm>
            <a:off x="8143900" y="2571750"/>
            <a:ext cx="1000100" cy="2571750"/>
          </a:xfrm>
          <a:prstGeom prst="diamond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-214346" y="0"/>
            <a:ext cx="9644130" cy="5715040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`,gil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4071934" y="0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4071934" y="1071552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4071934" y="2071684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4071934" y="3143254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4071934" y="4229100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500034" y="0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500034" y="1071552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500034" y="2071684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500034" y="3143254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500034" y="4229100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1785918" y="0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1785918" y="1071552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1785918" y="2071684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1785918" y="3143254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1785918" y="4229100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2928926" y="0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2928926" y="1071552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2928926" y="2071684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2928926" y="3143254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2928926" y="4229100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5214942" y="0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5214942" y="1071552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5214942" y="2071684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5214942" y="3143254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5214942" y="4229100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6500826" y="0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6500826" y="1071552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6500826" y="2071684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6500826" y="3143254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6500826" y="4229100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7643834" y="0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7643834" y="1071552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7643834" y="2071684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7643834" y="3143254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7643834" y="4229100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Rectángulo"/>
          <p:cNvSpPr/>
          <p:nvPr/>
        </p:nvSpPr>
        <p:spPr>
          <a:xfrm>
            <a:off x="-214346" y="0"/>
            <a:ext cx="9644130" cy="6072212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3000"/>
                            </p:stCondLst>
                            <p:childTnLst>
                              <p:par>
                                <p:cTn id="21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,,lghjkl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0" y="0"/>
            <a:ext cx="2786050" cy="5143500"/>
          </a:xfrm>
          <a:prstGeom prst="moon">
            <a:avLst>
              <a:gd name="adj" fmla="val 18547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6296004" y="0"/>
            <a:ext cx="2847996" cy="5143500"/>
          </a:xfrm>
          <a:prstGeom prst="moon">
            <a:avLst>
              <a:gd name="adj" fmla="val 18547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1071538" y="571486"/>
            <a:ext cx="2786050" cy="4000510"/>
          </a:xfrm>
          <a:prstGeom prst="moon">
            <a:avLst>
              <a:gd name="adj" fmla="val 18547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5357818" y="642924"/>
            <a:ext cx="2847996" cy="3929090"/>
          </a:xfrm>
          <a:prstGeom prst="moon">
            <a:avLst>
              <a:gd name="adj" fmla="val 18547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1928794" y="928676"/>
            <a:ext cx="2786050" cy="3286148"/>
          </a:xfrm>
          <a:prstGeom prst="moon">
            <a:avLst>
              <a:gd name="adj" fmla="val 18547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4429124" y="928676"/>
            <a:ext cx="2847996" cy="3286148"/>
          </a:xfrm>
          <a:prstGeom prst="moon">
            <a:avLst>
              <a:gd name="adj" fmla="val 18547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2857488" y="1500180"/>
            <a:ext cx="1714512" cy="2143140"/>
          </a:xfrm>
          <a:prstGeom prst="moon">
            <a:avLst>
              <a:gd name="adj" fmla="val 18547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4643438" y="1500180"/>
            <a:ext cx="1776426" cy="2143140"/>
          </a:xfrm>
          <a:prstGeom prst="moon">
            <a:avLst>
              <a:gd name="adj" fmla="val 18547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214346" y="0"/>
            <a:ext cx="9644130" cy="5715040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2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2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6" presetClass="entr" presetSubtype="2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6" presetClass="entr" presetSubtype="2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000"/>
                            </p:stCondLst>
                            <p:childTnLst>
                              <p:par>
                                <p:cTn id="9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6" presetClass="exit" presetSubtype="42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6" presetClass="exit" presetSubtype="42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6" presetClass="exit" presetSubtype="42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6" presetClass="exit" presetSubtype="42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5" grpId="6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7" grpId="6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9" grpId="6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1" grpId="6" animBg="1"/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,.fukl.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 rot="16200000">
            <a:off x="-392909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5400000" flipH="1">
            <a:off x="-392909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16200000">
            <a:off x="107125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 flipH="1">
            <a:off x="107125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16200000">
            <a:off x="607223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 flipH="1">
            <a:off x="607223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16200000">
            <a:off x="1107225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 flipH="1">
            <a:off x="1107225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16200000">
            <a:off x="1607323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 flipH="1">
            <a:off x="1607323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16200000">
            <a:off x="2107357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 flipH="1">
            <a:off x="2107357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16200000">
            <a:off x="2607455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 flipH="1">
            <a:off x="2607455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16200000">
            <a:off x="3107521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5400000" flipH="1">
            <a:off x="3107521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5400000" flipH="1" flipV="1">
            <a:off x="8036741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16200000" flipV="1">
            <a:off x="8036727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5400000" flipH="1" flipV="1">
            <a:off x="7536675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16200000" flipV="1">
            <a:off x="7536661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5400000" flipH="1" flipV="1">
            <a:off x="7036609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16200000" flipV="1">
            <a:off x="7036595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5400000" flipH="1" flipV="1">
            <a:off x="6536543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16200000" flipV="1">
            <a:off x="6536529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5400000" flipH="1" flipV="1">
            <a:off x="6036477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16200000" flipV="1">
            <a:off x="6036463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5400000" flipH="1" flipV="1">
            <a:off x="5536411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16200000" flipV="1">
            <a:off x="5536397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rot="5400000" flipH="1" flipV="1">
            <a:off x="5036345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 rot="16200000" flipV="1">
            <a:off x="5036331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 rot="5400000" flipH="1" flipV="1">
            <a:off x="4536279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 rot="16200000" flipV="1">
            <a:off x="4536265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-214346" y="0"/>
            <a:ext cx="9644130" cy="5715040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3000"/>
                            </p:stCondLst>
                            <p:childTnLst>
                              <p:par>
                                <p:cTn id="20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.bkklfh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2643170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3286112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3929054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4571996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1357304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2000228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714362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4643438" y="2643170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4643438" y="3286112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4643438" y="3929054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643438" y="4571996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4643438" y="1357304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643438" y="2000228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643438" y="0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4643438" y="714362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-214346" y="0"/>
            <a:ext cx="9644130" cy="5715040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3000"/>
                            </p:stCondLst>
                            <p:childTnLst>
                              <p:par>
                                <p:cTn id="185" presetID="17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.guopñ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Paralelogramo"/>
          <p:cNvSpPr/>
          <p:nvPr/>
        </p:nvSpPr>
        <p:spPr>
          <a:xfrm>
            <a:off x="3357554" y="0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Paralelogramo"/>
          <p:cNvSpPr/>
          <p:nvPr/>
        </p:nvSpPr>
        <p:spPr>
          <a:xfrm flipH="1">
            <a:off x="4572000" y="0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>
            <a:off x="3357554" y="642924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4572000" y="642924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3357554" y="1285884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4572000" y="1285884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3357554" y="1928808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4572000" y="1928808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3428992" y="2428892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4643438" y="2428892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3428992" y="3071816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4643438" y="3071816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3428992" y="3714776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4643438" y="3714776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3428992" y="4357700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4643438" y="4357700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928662" y="0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flipH="1">
            <a:off x="2143108" y="0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928662" y="642924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2143108" y="642924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>
            <a:off x="928662" y="1285884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flipH="1">
            <a:off x="2143108" y="1285884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>
            <a:off x="928662" y="1928808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 flipH="1">
            <a:off x="2143108" y="1928808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>
            <a:off x="1000100" y="2428892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 flipH="1">
            <a:off x="2214546" y="2428892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>
            <a:off x="1000100" y="3071816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 flipH="1">
            <a:off x="2214546" y="3071816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>
            <a:off x="1000100" y="3714776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 flipH="1">
            <a:off x="2214546" y="3714776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>
            <a:off x="1000100" y="4357700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 flipH="1">
            <a:off x="2214546" y="4357700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Paralelogramo"/>
          <p:cNvSpPr/>
          <p:nvPr/>
        </p:nvSpPr>
        <p:spPr>
          <a:xfrm>
            <a:off x="5857884" y="0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Paralelogramo"/>
          <p:cNvSpPr/>
          <p:nvPr/>
        </p:nvSpPr>
        <p:spPr>
          <a:xfrm flipH="1">
            <a:off x="7072330" y="0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Paralelogramo"/>
          <p:cNvSpPr/>
          <p:nvPr/>
        </p:nvSpPr>
        <p:spPr>
          <a:xfrm>
            <a:off x="5857884" y="642924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Paralelogramo"/>
          <p:cNvSpPr/>
          <p:nvPr/>
        </p:nvSpPr>
        <p:spPr>
          <a:xfrm flipH="1">
            <a:off x="7072330" y="642924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Paralelogramo"/>
          <p:cNvSpPr/>
          <p:nvPr/>
        </p:nvSpPr>
        <p:spPr>
          <a:xfrm>
            <a:off x="5857884" y="1285884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Paralelogramo"/>
          <p:cNvSpPr/>
          <p:nvPr/>
        </p:nvSpPr>
        <p:spPr>
          <a:xfrm flipH="1">
            <a:off x="7072330" y="1285884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Paralelogramo"/>
          <p:cNvSpPr/>
          <p:nvPr/>
        </p:nvSpPr>
        <p:spPr>
          <a:xfrm>
            <a:off x="5857884" y="1928808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Paralelogramo"/>
          <p:cNvSpPr/>
          <p:nvPr/>
        </p:nvSpPr>
        <p:spPr>
          <a:xfrm flipH="1">
            <a:off x="7072330" y="1928808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Paralelogramo"/>
          <p:cNvSpPr/>
          <p:nvPr/>
        </p:nvSpPr>
        <p:spPr>
          <a:xfrm>
            <a:off x="5929322" y="2428892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Paralelogramo"/>
          <p:cNvSpPr/>
          <p:nvPr/>
        </p:nvSpPr>
        <p:spPr>
          <a:xfrm flipH="1">
            <a:off x="7143768" y="2428892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Paralelogramo"/>
          <p:cNvSpPr/>
          <p:nvPr/>
        </p:nvSpPr>
        <p:spPr>
          <a:xfrm>
            <a:off x="5929322" y="3071816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Paralelogramo"/>
          <p:cNvSpPr/>
          <p:nvPr/>
        </p:nvSpPr>
        <p:spPr>
          <a:xfrm flipH="1">
            <a:off x="7143768" y="3071816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Paralelogramo"/>
          <p:cNvSpPr/>
          <p:nvPr/>
        </p:nvSpPr>
        <p:spPr>
          <a:xfrm>
            <a:off x="5929322" y="3714776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Paralelogramo"/>
          <p:cNvSpPr/>
          <p:nvPr/>
        </p:nvSpPr>
        <p:spPr>
          <a:xfrm flipH="1">
            <a:off x="7143768" y="3714776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Paralelogramo"/>
          <p:cNvSpPr/>
          <p:nvPr/>
        </p:nvSpPr>
        <p:spPr>
          <a:xfrm>
            <a:off x="5929322" y="4357700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Paralelogramo"/>
          <p:cNvSpPr/>
          <p:nvPr/>
        </p:nvSpPr>
        <p:spPr>
          <a:xfrm flipH="1">
            <a:off x="7143768" y="4357700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-214346" y="0"/>
            <a:ext cx="9644130" cy="5715040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3000"/>
                            </p:stCondLst>
                            <p:childTnLst>
                              <p:par>
                                <p:cTn id="201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0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.oipfcgu7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18986772">
            <a:off x="3810788" y="3096430"/>
            <a:ext cx="1500198" cy="1500180"/>
          </a:xfrm>
          <a:prstGeom prst="teardrop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7990565">
            <a:off x="3810588" y="595900"/>
            <a:ext cx="1500198" cy="1500180"/>
          </a:xfrm>
          <a:prstGeom prst="teardrop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3001241">
            <a:off x="2378294" y="1663938"/>
            <a:ext cx="1500198" cy="1500180"/>
          </a:xfrm>
          <a:prstGeom prst="teardrop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3706737">
            <a:off x="5309403" y="1808968"/>
            <a:ext cx="1500198" cy="1500180"/>
          </a:xfrm>
          <a:prstGeom prst="teardrop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405355">
            <a:off x="2643174" y="2643188"/>
            <a:ext cx="1500198" cy="1500180"/>
          </a:xfrm>
          <a:prstGeom prst="teardrop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200000">
            <a:off x="4929181" y="2786073"/>
            <a:ext cx="1500198" cy="1500180"/>
          </a:xfrm>
          <a:prstGeom prst="teardrop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5400000">
            <a:off x="2786041" y="857247"/>
            <a:ext cx="1500198" cy="1500180"/>
          </a:xfrm>
          <a:prstGeom prst="teardrop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0800000">
            <a:off x="4857752" y="857238"/>
            <a:ext cx="1500198" cy="1500180"/>
          </a:xfrm>
          <a:prstGeom prst="teardrop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214346" y="0"/>
            <a:ext cx="9644130" cy="5715040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.kiol.oool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Decisión"/>
          <p:cNvSpPr/>
          <p:nvPr/>
        </p:nvSpPr>
        <p:spPr>
          <a:xfrm>
            <a:off x="2357422" y="0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Decisión"/>
          <p:cNvSpPr/>
          <p:nvPr/>
        </p:nvSpPr>
        <p:spPr>
          <a:xfrm>
            <a:off x="2357422" y="64292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>
            <a:off x="2357422" y="128588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>
            <a:off x="2357422" y="192880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>
            <a:off x="2357422" y="260204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>
            <a:off x="2357422" y="324496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>
            <a:off x="2357422" y="388792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>
            <a:off x="2357422" y="4530852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>
            <a:off x="0" y="0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>
            <a:off x="0" y="64292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>
            <a:off x="0" y="128588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>
            <a:off x="0" y="192880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>
            <a:off x="0" y="260204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ecisión"/>
          <p:cNvSpPr/>
          <p:nvPr/>
        </p:nvSpPr>
        <p:spPr>
          <a:xfrm>
            <a:off x="0" y="324496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ecisión"/>
          <p:cNvSpPr/>
          <p:nvPr/>
        </p:nvSpPr>
        <p:spPr>
          <a:xfrm>
            <a:off x="0" y="388792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Decisión"/>
          <p:cNvSpPr/>
          <p:nvPr/>
        </p:nvSpPr>
        <p:spPr>
          <a:xfrm>
            <a:off x="0" y="4530852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Decisión"/>
          <p:cNvSpPr/>
          <p:nvPr/>
        </p:nvSpPr>
        <p:spPr>
          <a:xfrm>
            <a:off x="4572000" y="0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Decisión"/>
          <p:cNvSpPr/>
          <p:nvPr/>
        </p:nvSpPr>
        <p:spPr>
          <a:xfrm>
            <a:off x="4572000" y="64292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Decisión"/>
          <p:cNvSpPr/>
          <p:nvPr/>
        </p:nvSpPr>
        <p:spPr>
          <a:xfrm>
            <a:off x="4572000" y="128588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Decisión"/>
          <p:cNvSpPr/>
          <p:nvPr/>
        </p:nvSpPr>
        <p:spPr>
          <a:xfrm>
            <a:off x="4572000" y="192880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Decisión"/>
          <p:cNvSpPr/>
          <p:nvPr/>
        </p:nvSpPr>
        <p:spPr>
          <a:xfrm>
            <a:off x="4572000" y="260204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Decisión"/>
          <p:cNvSpPr/>
          <p:nvPr/>
        </p:nvSpPr>
        <p:spPr>
          <a:xfrm>
            <a:off x="4572000" y="324496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Decisión"/>
          <p:cNvSpPr/>
          <p:nvPr/>
        </p:nvSpPr>
        <p:spPr>
          <a:xfrm>
            <a:off x="4572000" y="388792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Decisión"/>
          <p:cNvSpPr/>
          <p:nvPr/>
        </p:nvSpPr>
        <p:spPr>
          <a:xfrm>
            <a:off x="4572000" y="4530852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Decisión"/>
          <p:cNvSpPr/>
          <p:nvPr/>
        </p:nvSpPr>
        <p:spPr>
          <a:xfrm>
            <a:off x="6857984" y="0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Decisión"/>
          <p:cNvSpPr/>
          <p:nvPr/>
        </p:nvSpPr>
        <p:spPr>
          <a:xfrm>
            <a:off x="6857984" y="64292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Decisión"/>
          <p:cNvSpPr/>
          <p:nvPr/>
        </p:nvSpPr>
        <p:spPr>
          <a:xfrm>
            <a:off x="6857984" y="128588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Decisión"/>
          <p:cNvSpPr/>
          <p:nvPr/>
        </p:nvSpPr>
        <p:spPr>
          <a:xfrm>
            <a:off x="6857984" y="192880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Decisión"/>
          <p:cNvSpPr/>
          <p:nvPr/>
        </p:nvSpPr>
        <p:spPr>
          <a:xfrm>
            <a:off x="6857984" y="260204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Decisión"/>
          <p:cNvSpPr/>
          <p:nvPr/>
        </p:nvSpPr>
        <p:spPr>
          <a:xfrm>
            <a:off x="6857984" y="324496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Decisión"/>
          <p:cNvSpPr/>
          <p:nvPr/>
        </p:nvSpPr>
        <p:spPr>
          <a:xfrm>
            <a:off x="6857984" y="388792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Decisión"/>
          <p:cNvSpPr/>
          <p:nvPr/>
        </p:nvSpPr>
        <p:spPr>
          <a:xfrm>
            <a:off x="6857984" y="4530852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-214346" y="0"/>
            <a:ext cx="9644130" cy="5715040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3000"/>
                            </p:stCondLst>
                            <p:childTnLst>
                              <p:par>
                                <p:cTn id="137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_nñk,-ñ´ññ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428992" y="3071816"/>
            <a:ext cx="2000264" cy="1786903"/>
          </a:xfrm>
          <a:prstGeom prst="rect">
            <a:avLst/>
          </a:prstGeom>
        </p:spPr>
      </p:pic>
      <p:pic>
        <p:nvPicPr>
          <p:cNvPr id="4" name="3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3643306" y="500048"/>
            <a:ext cx="2000264" cy="1786903"/>
          </a:xfrm>
          <a:prstGeom prst="rect">
            <a:avLst/>
          </a:prstGeom>
        </p:spPr>
      </p:pic>
      <p:pic>
        <p:nvPicPr>
          <p:cNvPr id="5" name="4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2250741" y="1749737"/>
            <a:ext cx="2000264" cy="1786903"/>
          </a:xfrm>
          <a:prstGeom prst="rect">
            <a:avLst/>
          </a:prstGeom>
        </p:spPr>
      </p:pic>
      <p:pic>
        <p:nvPicPr>
          <p:cNvPr id="6" name="5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4965386" y="1821175"/>
            <a:ext cx="2000264" cy="1786903"/>
          </a:xfrm>
          <a:prstGeom prst="rect">
            <a:avLst/>
          </a:prstGeom>
        </p:spPr>
      </p:pic>
      <p:pic>
        <p:nvPicPr>
          <p:cNvPr id="7" name="6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829057">
            <a:off x="2478168" y="2661962"/>
            <a:ext cx="2000264" cy="1786903"/>
          </a:xfrm>
          <a:prstGeom prst="rect">
            <a:avLst/>
          </a:prstGeom>
        </p:spPr>
      </p:pic>
      <p:pic>
        <p:nvPicPr>
          <p:cNvPr id="8" name="7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8478363">
            <a:off x="4677233" y="2659245"/>
            <a:ext cx="2000264" cy="1786903"/>
          </a:xfrm>
          <a:prstGeom prst="rect">
            <a:avLst/>
          </a:prstGeom>
        </p:spPr>
      </p:pic>
      <p:pic>
        <p:nvPicPr>
          <p:cNvPr id="9" name="8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8265926">
            <a:off x="2555460" y="868926"/>
            <a:ext cx="2000264" cy="1786903"/>
          </a:xfrm>
          <a:prstGeom prst="rect">
            <a:avLst/>
          </a:prstGeom>
        </p:spPr>
      </p:pic>
      <p:pic>
        <p:nvPicPr>
          <p:cNvPr id="10" name="9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4102096">
            <a:off x="4591454" y="866785"/>
            <a:ext cx="2000264" cy="1786903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14346" y="0"/>
            <a:ext cx="9644130" cy="5715040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`ñlfyui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ombo"/>
          <p:cNvSpPr/>
          <p:nvPr/>
        </p:nvSpPr>
        <p:spPr>
          <a:xfrm rot="10800000">
            <a:off x="0" y="0"/>
            <a:ext cx="1000100" cy="257175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0" y="2571750"/>
            <a:ext cx="1000100" cy="2571750"/>
          </a:xfrm>
          <a:prstGeom prst="diamond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 rot="10800000">
            <a:off x="1000100" y="0"/>
            <a:ext cx="1000100" cy="257175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000100" y="2571750"/>
            <a:ext cx="1000100" cy="2571750"/>
          </a:xfrm>
          <a:prstGeom prst="diamond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 rot="10800000">
            <a:off x="2000264" y="0"/>
            <a:ext cx="1000100" cy="257175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2000264" y="2571750"/>
            <a:ext cx="1000100" cy="2571750"/>
          </a:xfrm>
          <a:prstGeom prst="diamond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 rot="10800000">
            <a:off x="3000364" y="0"/>
            <a:ext cx="1000100" cy="257175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3000364" y="2571750"/>
            <a:ext cx="1000100" cy="2571750"/>
          </a:xfrm>
          <a:prstGeom prst="diamond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 rot="10800000">
            <a:off x="4000528" y="0"/>
            <a:ext cx="1000100" cy="257175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4000528" y="2571750"/>
            <a:ext cx="1000100" cy="2571750"/>
          </a:xfrm>
          <a:prstGeom prst="diamond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 rot="10800000">
            <a:off x="5000628" y="0"/>
            <a:ext cx="1000100" cy="257175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5000628" y="2571750"/>
            <a:ext cx="1000100" cy="2571750"/>
          </a:xfrm>
          <a:prstGeom prst="diamond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 rot="10800000">
            <a:off x="6000792" y="0"/>
            <a:ext cx="1071538" cy="257175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6000792" y="2571750"/>
            <a:ext cx="1071538" cy="2571750"/>
          </a:xfrm>
          <a:prstGeom prst="diamond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 rot="10800000">
            <a:off x="7072330" y="0"/>
            <a:ext cx="1071570" cy="257175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>
            <a:off x="7072330" y="2571750"/>
            <a:ext cx="1071570" cy="2571750"/>
          </a:xfrm>
          <a:prstGeom prst="diamond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 rot="10800000">
            <a:off x="8143900" y="0"/>
            <a:ext cx="1000100" cy="257175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>
            <a:off x="8143900" y="2571750"/>
            <a:ext cx="1000100" cy="2571750"/>
          </a:xfrm>
          <a:prstGeom prst="diamond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-214346" y="0"/>
            <a:ext cx="9644130" cy="5715040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bnm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4071934" y="0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4071934" y="1071552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4071934" y="2071684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4071934" y="3143254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4071934" y="4229100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500034" y="0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500034" y="1071552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500034" y="2071684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500034" y="3143254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500034" y="4229100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1785918" y="0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1785918" y="1071552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1785918" y="2071684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1785918" y="3143254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1785918" y="4229100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2928926" y="0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2928926" y="1071552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2928926" y="2071684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2928926" y="3143254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2928926" y="4229100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5214942" y="0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5214942" y="1071552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5214942" y="2071684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5214942" y="3143254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5214942" y="4229100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6500826" y="0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6500826" y="1071552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6500826" y="2071684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6500826" y="3143254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6500826" y="4229100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7643834" y="0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7643834" y="1071552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7643834" y="2071684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7643834" y="3143254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7643834" y="4229100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Rectángulo"/>
          <p:cNvSpPr/>
          <p:nvPr/>
        </p:nvSpPr>
        <p:spPr>
          <a:xfrm>
            <a:off x="-214346" y="0"/>
            <a:ext cx="9644130" cy="6072212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3000"/>
                            </p:stCondLst>
                            <p:childTnLst>
                              <p:par>
                                <p:cTn id="21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7¡'ui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0" y="0"/>
            <a:ext cx="2786050" cy="5143500"/>
          </a:xfrm>
          <a:prstGeom prst="moon">
            <a:avLst>
              <a:gd name="adj" fmla="val 18547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6296004" y="0"/>
            <a:ext cx="2847996" cy="5143500"/>
          </a:xfrm>
          <a:prstGeom prst="moon">
            <a:avLst>
              <a:gd name="adj" fmla="val 18547"/>
            </a:avLst>
          </a:prstGeom>
          <a:blipFill>
            <a:blip r:embed="rId3">
              <a:duotone>
                <a:prstClr val="black"/>
                <a:srgbClr val="FFCC00">
                  <a:tint val="45000"/>
                  <a:satMod val="400000"/>
                </a:srgbClr>
              </a:duotone>
              <a:lum bright="-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1071538" y="571486"/>
            <a:ext cx="2786050" cy="4000510"/>
          </a:xfrm>
          <a:prstGeom prst="moon">
            <a:avLst>
              <a:gd name="adj" fmla="val 18547"/>
            </a:avLst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5357818" y="642924"/>
            <a:ext cx="2847996" cy="3929090"/>
          </a:xfrm>
          <a:prstGeom prst="moon">
            <a:avLst>
              <a:gd name="adj" fmla="val 18547"/>
            </a:avLst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1928794" y="928676"/>
            <a:ext cx="2786050" cy="3286148"/>
          </a:xfrm>
          <a:prstGeom prst="moon">
            <a:avLst>
              <a:gd name="adj" fmla="val 18547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4429124" y="928676"/>
            <a:ext cx="2847996" cy="3286148"/>
          </a:xfrm>
          <a:prstGeom prst="moon">
            <a:avLst>
              <a:gd name="adj" fmla="val 18547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2857488" y="1500180"/>
            <a:ext cx="1714512" cy="2143140"/>
          </a:xfrm>
          <a:prstGeom prst="moon">
            <a:avLst>
              <a:gd name="adj" fmla="val 18547"/>
            </a:avLst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4643438" y="1500180"/>
            <a:ext cx="1776426" cy="2143140"/>
          </a:xfrm>
          <a:prstGeom prst="moon">
            <a:avLst>
              <a:gd name="adj" fmla="val 18547"/>
            </a:avLst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214346" y="0"/>
            <a:ext cx="9644130" cy="5715040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2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2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6" presetClass="entr" presetSubtype="2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6" presetClass="entr" presetSubtype="2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000"/>
                            </p:stCondLst>
                            <p:childTnLst>
                              <p:par>
                                <p:cTn id="9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6" presetClass="exit" presetSubtype="42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6" presetClass="exit" presetSubtype="42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6" presetClass="exit" presetSubtype="42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6" presetClass="exit" presetSubtype="42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5" grpId="6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7" grpId="6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9" grpId="6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1" grpId="6" animBg="1"/>
      <p:bldP spid="1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hl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 rot="16200000">
            <a:off x="-392909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5400000" flipH="1">
            <a:off x="-392909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16200000">
            <a:off x="107125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 flipH="1">
            <a:off x="107125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16200000">
            <a:off x="607223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 flipH="1">
            <a:off x="607223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16200000">
            <a:off x="1107225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 flipH="1">
            <a:off x="1107225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16200000">
            <a:off x="1607323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 flipH="1">
            <a:off x="1607323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16200000">
            <a:off x="2107357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 flipH="1">
            <a:off x="2107357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16200000">
            <a:off x="2607455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 flipH="1">
            <a:off x="2607455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16200000">
            <a:off x="3107521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5400000" flipH="1">
            <a:off x="3107521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5400000" flipH="1" flipV="1">
            <a:off x="8036741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16200000" flipV="1">
            <a:off x="8036727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5400000" flipH="1" flipV="1">
            <a:off x="7536675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16200000" flipV="1">
            <a:off x="7536661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5400000" flipH="1" flipV="1">
            <a:off x="7036609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16200000" flipV="1">
            <a:off x="7036595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5400000" flipH="1" flipV="1">
            <a:off x="6536543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16200000" flipV="1">
            <a:off x="6536529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5400000" flipH="1" flipV="1">
            <a:off x="6036477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16200000" flipV="1">
            <a:off x="6036463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5400000" flipH="1" flipV="1">
            <a:off x="5536411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16200000" flipV="1">
            <a:off x="5536397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rot="5400000" flipH="1" flipV="1">
            <a:off x="5036345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 rot="16200000" flipV="1">
            <a:off x="5036331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 rot="5400000" flipH="1" flipV="1">
            <a:off x="4536279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 rot="16200000" flipV="1">
            <a:off x="4536265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-214346" y="0"/>
            <a:ext cx="9644130" cy="5715040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3000"/>
                            </p:stCondLst>
                            <p:childTnLst>
                              <p:par>
                                <p:cTn id="20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jklguiol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2643170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rgbClr val="FF990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3286112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rgbClr val="FF990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3929054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rgbClr val="FF990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4571996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rgbClr val="FF990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1357304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rgbClr val="FF990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2000228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rgbClr val="FF990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rgbClr val="FF990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714362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rgbClr val="FF990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4643438" y="2643170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rgbClr val="FF990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4643438" y="3286112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rgbClr val="FF990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4643438" y="3929054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rgbClr val="FF990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643438" y="4571996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rgbClr val="FF990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4643438" y="1357304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rgbClr val="FF990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643438" y="2000228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rgbClr val="FF990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643438" y="0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rgbClr val="FF990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4643438" y="714362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rgbClr val="FF990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-214346" y="0"/>
            <a:ext cx="9644130" cy="5715040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3000"/>
                            </p:stCondLst>
                            <p:childTnLst>
                              <p:par>
                                <p:cTn id="185" presetID="17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ìp`çu80'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Paralelogramo"/>
          <p:cNvSpPr/>
          <p:nvPr/>
        </p:nvSpPr>
        <p:spPr>
          <a:xfrm>
            <a:off x="3357554" y="0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Paralelogramo"/>
          <p:cNvSpPr/>
          <p:nvPr/>
        </p:nvSpPr>
        <p:spPr>
          <a:xfrm flipH="1">
            <a:off x="4572000" y="0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>
            <a:off x="3357554" y="642924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4572000" y="642924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3357554" y="1285884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4572000" y="1285884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3357554" y="1928808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4572000" y="1928808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3428992" y="2428892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4643438" y="2428892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3428992" y="3071816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4643438" y="3071816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3428992" y="3714776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4643438" y="3714776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3428992" y="4357700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4643438" y="4357700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928662" y="0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flipH="1">
            <a:off x="2143108" y="0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928662" y="642924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2143108" y="642924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>
            <a:off x="928662" y="1285884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flipH="1">
            <a:off x="2143108" y="1285884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>
            <a:off x="928662" y="1928808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 flipH="1">
            <a:off x="2143108" y="1928808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>
            <a:off x="1000100" y="2428892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 flipH="1">
            <a:off x="2214546" y="2428892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>
            <a:off x="1000100" y="3071816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 flipH="1">
            <a:off x="2214546" y="3071816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>
            <a:off x="1000100" y="3714776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 flipH="1">
            <a:off x="2214546" y="3714776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>
            <a:off x="1000100" y="4357700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 flipH="1">
            <a:off x="2214546" y="4357700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Paralelogramo"/>
          <p:cNvSpPr/>
          <p:nvPr/>
        </p:nvSpPr>
        <p:spPr>
          <a:xfrm>
            <a:off x="5857884" y="0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Paralelogramo"/>
          <p:cNvSpPr/>
          <p:nvPr/>
        </p:nvSpPr>
        <p:spPr>
          <a:xfrm flipH="1">
            <a:off x="7072330" y="0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Paralelogramo"/>
          <p:cNvSpPr/>
          <p:nvPr/>
        </p:nvSpPr>
        <p:spPr>
          <a:xfrm>
            <a:off x="5857884" y="642924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Paralelogramo"/>
          <p:cNvSpPr/>
          <p:nvPr/>
        </p:nvSpPr>
        <p:spPr>
          <a:xfrm flipH="1">
            <a:off x="7072330" y="642924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Paralelogramo"/>
          <p:cNvSpPr/>
          <p:nvPr/>
        </p:nvSpPr>
        <p:spPr>
          <a:xfrm>
            <a:off x="5857884" y="1285884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Paralelogramo"/>
          <p:cNvSpPr/>
          <p:nvPr/>
        </p:nvSpPr>
        <p:spPr>
          <a:xfrm flipH="1">
            <a:off x="7072330" y="1285884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Paralelogramo"/>
          <p:cNvSpPr/>
          <p:nvPr/>
        </p:nvSpPr>
        <p:spPr>
          <a:xfrm>
            <a:off x="5857884" y="1928808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Paralelogramo"/>
          <p:cNvSpPr/>
          <p:nvPr/>
        </p:nvSpPr>
        <p:spPr>
          <a:xfrm flipH="1">
            <a:off x="7072330" y="1928808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Paralelogramo"/>
          <p:cNvSpPr/>
          <p:nvPr/>
        </p:nvSpPr>
        <p:spPr>
          <a:xfrm>
            <a:off x="5929322" y="2428892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Paralelogramo"/>
          <p:cNvSpPr/>
          <p:nvPr/>
        </p:nvSpPr>
        <p:spPr>
          <a:xfrm flipH="1">
            <a:off x="7143768" y="2428892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Paralelogramo"/>
          <p:cNvSpPr/>
          <p:nvPr/>
        </p:nvSpPr>
        <p:spPr>
          <a:xfrm>
            <a:off x="5929322" y="3071816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Paralelogramo"/>
          <p:cNvSpPr/>
          <p:nvPr/>
        </p:nvSpPr>
        <p:spPr>
          <a:xfrm flipH="1">
            <a:off x="7143768" y="3071816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Paralelogramo"/>
          <p:cNvSpPr/>
          <p:nvPr/>
        </p:nvSpPr>
        <p:spPr>
          <a:xfrm>
            <a:off x="5929322" y="3714776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Paralelogramo"/>
          <p:cNvSpPr/>
          <p:nvPr/>
        </p:nvSpPr>
        <p:spPr>
          <a:xfrm flipH="1">
            <a:off x="7143768" y="3714776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Paralelogramo"/>
          <p:cNvSpPr/>
          <p:nvPr/>
        </p:nvSpPr>
        <p:spPr>
          <a:xfrm>
            <a:off x="5929322" y="4357700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Paralelogramo"/>
          <p:cNvSpPr/>
          <p:nvPr/>
        </p:nvSpPr>
        <p:spPr>
          <a:xfrm flipH="1">
            <a:off x="7143768" y="4357700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-214346" y="0"/>
            <a:ext cx="9644130" cy="5715040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3000"/>
                            </p:stCondLst>
                            <p:childTnLst>
                              <p:par>
                                <p:cTn id="201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0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kñ.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18986772">
            <a:off x="3810788" y="2953554"/>
            <a:ext cx="1500198" cy="1500180"/>
          </a:xfrm>
          <a:prstGeom prst="teardrop">
            <a:avLst/>
          </a:prstGeom>
          <a:gradFill flip="none" rotWithShape="1">
            <a:gsLst>
              <a:gs pos="0">
                <a:srgbClr val="5C3926">
                  <a:shade val="30000"/>
                  <a:satMod val="115000"/>
                  <a:alpha val="0"/>
                </a:srgbClr>
              </a:gs>
              <a:gs pos="50000">
                <a:srgbClr val="5C3926">
                  <a:shade val="67500"/>
                  <a:satMod val="115000"/>
                </a:srgbClr>
              </a:gs>
              <a:gs pos="100000">
                <a:srgbClr val="5C392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7990565">
            <a:off x="3810588" y="595900"/>
            <a:ext cx="1500198" cy="1500180"/>
          </a:xfrm>
          <a:prstGeom prst="teardrop">
            <a:avLst/>
          </a:prstGeom>
          <a:gradFill flip="none" rotWithShape="1">
            <a:gsLst>
              <a:gs pos="0">
                <a:srgbClr val="5C3926">
                  <a:shade val="30000"/>
                  <a:satMod val="115000"/>
                  <a:alpha val="0"/>
                </a:srgbClr>
              </a:gs>
              <a:gs pos="50000">
                <a:srgbClr val="5C3926">
                  <a:shade val="67500"/>
                  <a:satMod val="115000"/>
                </a:srgbClr>
              </a:gs>
              <a:gs pos="100000">
                <a:srgbClr val="5C392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3001241">
            <a:off x="2521169" y="1663938"/>
            <a:ext cx="1500198" cy="1500180"/>
          </a:xfrm>
          <a:prstGeom prst="teardrop">
            <a:avLst/>
          </a:prstGeom>
          <a:gradFill flip="none" rotWithShape="1">
            <a:gsLst>
              <a:gs pos="0">
                <a:srgbClr val="5C3926">
                  <a:shade val="30000"/>
                  <a:satMod val="115000"/>
                  <a:alpha val="0"/>
                </a:srgbClr>
              </a:gs>
              <a:gs pos="50000">
                <a:srgbClr val="5C3926">
                  <a:shade val="67500"/>
                  <a:satMod val="115000"/>
                </a:srgbClr>
              </a:gs>
              <a:gs pos="100000">
                <a:srgbClr val="5C392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3706737">
            <a:off x="5166529" y="1808966"/>
            <a:ext cx="1500198" cy="1500180"/>
          </a:xfrm>
          <a:prstGeom prst="teardrop">
            <a:avLst/>
          </a:prstGeom>
          <a:gradFill flip="none" rotWithShape="1">
            <a:gsLst>
              <a:gs pos="0">
                <a:srgbClr val="5C3926">
                  <a:shade val="30000"/>
                  <a:satMod val="115000"/>
                  <a:alpha val="0"/>
                </a:srgbClr>
              </a:gs>
              <a:gs pos="50000">
                <a:srgbClr val="5C3926">
                  <a:shade val="67500"/>
                  <a:satMod val="115000"/>
                </a:srgbClr>
              </a:gs>
              <a:gs pos="100000">
                <a:srgbClr val="5C392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405355">
            <a:off x="2869083" y="2511906"/>
            <a:ext cx="1500198" cy="1500180"/>
          </a:xfrm>
          <a:prstGeom prst="teardrop">
            <a:avLst/>
          </a:prstGeom>
          <a:gradFill flip="none" rotWithShape="1">
            <a:gsLst>
              <a:gs pos="0">
                <a:srgbClr val="5C3926">
                  <a:shade val="30000"/>
                  <a:satMod val="115000"/>
                  <a:alpha val="0"/>
                </a:srgbClr>
              </a:gs>
              <a:gs pos="50000">
                <a:srgbClr val="5C3926">
                  <a:shade val="67500"/>
                  <a:satMod val="115000"/>
                </a:srgbClr>
              </a:gs>
              <a:gs pos="100000">
                <a:srgbClr val="5C392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200000">
            <a:off x="4714867" y="2571759"/>
            <a:ext cx="1500198" cy="1500180"/>
          </a:xfrm>
          <a:prstGeom prst="teardrop">
            <a:avLst/>
          </a:prstGeom>
          <a:gradFill flip="none" rotWithShape="1">
            <a:gsLst>
              <a:gs pos="0">
                <a:srgbClr val="5C3926">
                  <a:shade val="30000"/>
                  <a:satMod val="115000"/>
                  <a:alpha val="0"/>
                </a:srgbClr>
              </a:gs>
              <a:gs pos="50000">
                <a:srgbClr val="5C3926">
                  <a:shade val="67500"/>
                  <a:satMod val="115000"/>
                </a:srgbClr>
              </a:gs>
              <a:gs pos="100000">
                <a:srgbClr val="5C392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5400000">
            <a:off x="2857479" y="928685"/>
            <a:ext cx="1500198" cy="1500180"/>
          </a:xfrm>
          <a:prstGeom prst="teardrop">
            <a:avLst/>
          </a:prstGeom>
          <a:gradFill flip="none" rotWithShape="1">
            <a:gsLst>
              <a:gs pos="0">
                <a:srgbClr val="5C3926">
                  <a:shade val="30000"/>
                  <a:satMod val="115000"/>
                  <a:alpha val="0"/>
                </a:srgbClr>
              </a:gs>
              <a:gs pos="50000">
                <a:srgbClr val="5C3926">
                  <a:shade val="67500"/>
                  <a:satMod val="115000"/>
                </a:srgbClr>
              </a:gs>
              <a:gs pos="100000">
                <a:srgbClr val="5C392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0800000">
            <a:off x="4714876" y="928676"/>
            <a:ext cx="1500198" cy="1500180"/>
          </a:xfrm>
          <a:prstGeom prst="teardrop">
            <a:avLst/>
          </a:prstGeom>
          <a:gradFill flip="none" rotWithShape="1">
            <a:gsLst>
              <a:gs pos="0">
                <a:srgbClr val="5C3926">
                  <a:shade val="30000"/>
                  <a:satMod val="115000"/>
                  <a:alpha val="0"/>
                </a:srgbClr>
              </a:gs>
              <a:gs pos="50000">
                <a:srgbClr val="5C3926">
                  <a:shade val="67500"/>
                  <a:satMod val="115000"/>
                </a:srgbClr>
              </a:gs>
              <a:gs pos="100000">
                <a:srgbClr val="5C392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214346" y="0"/>
            <a:ext cx="9644130" cy="5715040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n,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Decisión"/>
          <p:cNvSpPr/>
          <p:nvPr/>
        </p:nvSpPr>
        <p:spPr>
          <a:xfrm>
            <a:off x="2357422" y="0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Decisión"/>
          <p:cNvSpPr/>
          <p:nvPr/>
        </p:nvSpPr>
        <p:spPr>
          <a:xfrm>
            <a:off x="2357422" y="64292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>
            <a:off x="2357422" y="128588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>
            <a:off x="2357422" y="192880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>
            <a:off x="2357422" y="260204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>
            <a:off x="2357422" y="324496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>
            <a:off x="2357422" y="388792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>
            <a:off x="2357422" y="4530852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>
            <a:off x="0" y="0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>
            <a:off x="0" y="64292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>
            <a:off x="0" y="128588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>
            <a:off x="0" y="192880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>
            <a:off x="0" y="260204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ecisión"/>
          <p:cNvSpPr/>
          <p:nvPr/>
        </p:nvSpPr>
        <p:spPr>
          <a:xfrm>
            <a:off x="0" y="324496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ecisión"/>
          <p:cNvSpPr/>
          <p:nvPr/>
        </p:nvSpPr>
        <p:spPr>
          <a:xfrm>
            <a:off x="0" y="388792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Decisión"/>
          <p:cNvSpPr/>
          <p:nvPr/>
        </p:nvSpPr>
        <p:spPr>
          <a:xfrm>
            <a:off x="0" y="4530852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Decisión"/>
          <p:cNvSpPr/>
          <p:nvPr/>
        </p:nvSpPr>
        <p:spPr>
          <a:xfrm>
            <a:off x="4572000" y="0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Decisión"/>
          <p:cNvSpPr/>
          <p:nvPr/>
        </p:nvSpPr>
        <p:spPr>
          <a:xfrm>
            <a:off x="4572000" y="64292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Decisión"/>
          <p:cNvSpPr/>
          <p:nvPr/>
        </p:nvSpPr>
        <p:spPr>
          <a:xfrm>
            <a:off x="4572000" y="128588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Decisión"/>
          <p:cNvSpPr/>
          <p:nvPr/>
        </p:nvSpPr>
        <p:spPr>
          <a:xfrm>
            <a:off x="4572000" y="192880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Decisión"/>
          <p:cNvSpPr/>
          <p:nvPr/>
        </p:nvSpPr>
        <p:spPr>
          <a:xfrm>
            <a:off x="4572000" y="260204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Decisión"/>
          <p:cNvSpPr/>
          <p:nvPr/>
        </p:nvSpPr>
        <p:spPr>
          <a:xfrm>
            <a:off x="4572000" y="324496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Decisión"/>
          <p:cNvSpPr/>
          <p:nvPr/>
        </p:nvSpPr>
        <p:spPr>
          <a:xfrm>
            <a:off x="4572000" y="388792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Decisión"/>
          <p:cNvSpPr/>
          <p:nvPr/>
        </p:nvSpPr>
        <p:spPr>
          <a:xfrm>
            <a:off x="4572000" y="4530852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Decisión"/>
          <p:cNvSpPr/>
          <p:nvPr/>
        </p:nvSpPr>
        <p:spPr>
          <a:xfrm>
            <a:off x="6857984" y="0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Decisión"/>
          <p:cNvSpPr/>
          <p:nvPr/>
        </p:nvSpPr>
        <p:spPr>
          <a:xfrm>
            <a:off x="6857984" y="64292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Decisión"/>
          <p:cNvSpPr/>
          <p:nvPr/>
        </p:nvSpPr>
        <p:spPr>
          <a:xfrm>
            <a:off x="6857984" y="128588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Decisión"/>
          <p:cNvSpPr/>
          <p:nvPr/>
        </p:nvSpPr>
        <p:spPr>
          <a:xfrm>
            <a:off x="6857984" y="192880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Decisión"/>
          <p:cNvSpPr/>
          <p:nvPr/>
        </p:nvSpPr>
        <p:spPr>
          <a:xfrm>
            <a:off x="6857984" y="260204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Decisión"/>
          <p:cNvSpPr/>
          <p:nvPr/>
        </p:nvSpPr>
        <p:spPr>
          <a:xfrm>
            <a:off x="6857984" y="324496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Decisión"/>
          <p:cNvSpPr/>
          <p:nvPr/>
        </p:nvSpPr>
        <p:spPr>
          <a:xfrm>
            <a:off x="6857984" y="388792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Decisión"/>
          <p:cNvSpPr/>
          <p:nvPr/>
        </p:nvSpPr>
        <p:spPr>
          <a:xfrm>
            <a:off x="6857984" y="4530852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-214346" y="0"/>
            <a:ext cx="9644130" cy="5715040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3000"/>
                            </p:stCondLst>
                            <p:childTnLst>
                              <p:par>
                                <p:cTn id="137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koñyioñ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0764-rainbow-abstract-element-clipartJ.png"/>
          <p:cNvPicPr>
            <a:picLocks noChangeAspect="1"/>
          </p:cNvPicPr>
          <p:nvPr/>
        </p:nvPicPr>
        <p:blipFill>
          <a:blip r:embed="rId3">
            <a:lum bright="-10000" contrast="30000"/>
          </a:blip>
          <a:stretch>
            <a:fillRect/>
          </a:stretch>
        </p:blipFill>
        <p:spPr>
          <a:xfrm>
            <a:off x="3428992" y="3071816"/>
            <a:ext cx="2000264" cy="1786903"/>
          </a:xfrm>
          <a:prstGeom prst="rect">
            <a:avLst/>
          </a:prstGeom>
        </p:spPr>
      </p:pic>
      <p:pic>
        <p:nvPicPr>
          <p:cNvPr id="4" name="3 Imagen" descr="10764-rainbow-abstract-element-clipartJ.png"/>
          <p:cNvPicPr>
            <a:picLocks noChangeAspect="1"/>
          </p:cNvPicPr>
          <p:nvPr/>
        </p:nvPicPr>
        <p:blipFill>
          <a:blip r:embed="rId3">
            <a:lum bright="-10000" contrast="30000"/>
          </a:blip>
          <a:stretch>
            <a:fillRect/>
          </a:stretch>
        </p:blipFill>
        <p:spPr>
          <a:xfrm rot="10800000">
            <a:off x="3643306" y="500048"/>
            <a:ext cx="2000264" cy="1786903"/>
          </a:xfrm>
          <a:prstGeom prst="rect">
            <a:avLst/>
          </a:prstGeom>
        </p:spPr>
      </p:pic>
      <p:pic>
        <p:nvPicPr>
          <p:cNvPr id="5" name="4 Imagen" descr="10764-rainbow-abstract-element-clipartJ.png"/>
          <p:cNvPicPr>
            <a:picLocks noChangeAspect="1"/>
          </p:cNvPicPr>
          <p:nvPr/>
        </p:nvPicPr>
        <p:blipFill>
          <a:blip r:embed="rId3">
            <a:lum bright="-10000" contrast="30000"/>
          </a:blip>
          <a:stretch>
            <a:fillRect/>
          </a:stretch>
        </p:blipFill>
        <p:spPr>
          <a:xfrm rot="5400000">
            <a:off x="2250741" y="1749737"/>
            <a:ext cx="2000264" cy="1786903"/>
          </a:xfrm>
          <a:prstGeom prst="rect">
            <a:avLst/>
          </a:prstGeom>
        </p:spPr>
      </p:pic>
      <p:pic>
        <p:nvPicPr>
          <p:cNvPr id="6" name="5 Imagen" descr="10764-rainbow-abstract-element-clipartJ.png"/>
          <p:cNvPicPr>
            <a:picLocks noChangeAspect="1"/>
          </p:cNvPicPr>
          <p:nvPr/>
        </p:nvPicPr>
        <p:blipFill>
          <a:blip r:embed="rId3">
            <a:lum bright="-10000" contrast="30000"/>
          </a:blip>
          <a:stretch>
            <a:fillRect/>
          </a:stretch>
        </p:blipFill>
        <p:spPr>
          <a:xfrm rot="16200000">
            <a:off x="4965386" y="1821175"/>
            <a:ext cx="2000264" cy="1786903"/>
          </a:xfrm>
          <a:prstGeom prst="rect">
            <a:avLst/>
          </a:prstGeom>
        </p:spPr>
      </p:pic>
      <p:pic>
        <p:nvPicPr>
          <p:cNvPr id="7" name="6 Imagen" descr="10764-rainbow-abstract-element-clipartJ.png"/>
          <p:cNvPicPr>
            <a:picLocks noChangeAspect="1"/>
          </p:cNvPicPr>
          <p:nvPr/>
        </p:nvPicPr>
        <p:blipFill>
          <a:blip r:embed="rId3">
            <a:lum bright="-10000" contrast="30000"/>
          </a:blip>
          <a:stretch>
            <a:fillRect/>
          </a:stretch>
        </p:blipFill>
        <p:spPr>
          <a:xfrm rot="2829057">
            <a:off x="2478168" y="2661962"/>
            <a:ext cx="2000264" cy="1786903"/>
          </a:xfrm>
          <a:prstGeom prst="rect">
            <a:avLst/>
          </a:prstGeom>
        </p:spPr>
      </p:pic>
      <p:pic>
        <p:nvPicPr>
          <p:cNvPr id="8" name="7 Imagen" descr="10764-rainbow-abstract-element-clipartJ.png"/>
          <p:cNvPicPr>
            <a:picLocks noChangeAspect="1"/>
          </p:cNvPicPr>
          <p:nvPr/>
        </p:nvPicPr>
        <p:blipFill>
          <a:blip r:embed="rId3">
            <a:lum bright="-10000" contrast="30000"/>
          </a:blip>
          <a:stretch>
            <a:fillRect/>
          </a:stretch>
        </p:blipFill>
        <p:spPr>
          <a:xfrm rot="18478363">
            <a:off x="4677233" y="2659245"/>
            <a:ext cx="2000264" cy="1786903"/>
          </a:xfrm>
          <a:prstGeom prst="rect">
            <a:avLst/>
          </a:prstGeom>
        </p:spPr>
      </p:pic>
      <p:pic>
        <p:nvPicPr>
          <p:cNvPr id="9" name="8 Imagen" descr="10764-rainbow-abstract-element-clipartJ.png"/>
          <p:cNvPicPr>
            <a:picLocks noChangeAspect="1"/>
          </p:cNvPicPr>
          <p:nvPr/>
        </p:nvPicPr>
        <p:blipFill>
          <a:blip r:embed="rId3">
            <a:lum bright="-10000" contrast="30000"/>
          </a:blip>
          <a:stretch>
            <a:fillRect/>
          </a:stretch>
        </p:blipFill>
        <p:spPr>
          <a:xfrm rot="8265926">
            <a:off x="2555460" y="868926"/>
            <a:ext cx="2000264" cy="1786903"/>
          </a:xfrm>
          <a:prstGeom prst="rect">
            <a:avLst/>
          </a:prstGeom>
        </p:spPr>
      </p:pic>
      <p:pic>
        <p:nvPicPr>
          <p:cNvPr id="10" name="9 Imagen" descr="10764-rainbow-abstract-element-clipartJ.png"/>
          <p:cNvPicPr>
            <a:picLocks noChangeAspect="1"/>
          </p:cNvPicPr>
          <p:nvPr/>
        </p:nvPicPr>
        <p:blipFill>
          <a:blip r:embed="rId3">
            <a:lum bright="-10000" contrast="30000"/>
          </a:blip>
          <a:stretch>
            <a:fillRect/>
          </a:stretch>
        </p:blipFill>
        <p:spPr>
          <a:xfrm rot="14102096">
            <a:off x="4591454" y="866785"/>
            <a:ext cx="2000264" cy="1786903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14346" y="0"/>
            <a:ext cx="9644130" cy="5715040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99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kpoñ-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4" name="3 Rombo"/>
          <p:cNvSpPr/>
          <p:nvPr/>
        </p:nvSpPr>
        <p:spPr>
          <a:xfrm rot="10800000">
            <a:off x="0" y="0"/>
            <a:ext cx="1000100" cy="257175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990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0" y="2571750"/>
            <a:ext cx="1000100" cy="2571750"/>
          </a:xfrm>
          <a:prstGeom prst="diamond">
            <a:avLst/>
          </a:prstGeom>
          <a:blipFill>
            <a:blip r:embed="rId3">
              <a:duotone>
                <a:prstClr val="black"/>
                <a:srgbClr val="FF9900">
                  <a:tint val="45000"/>
                  <a:satMod val="400000"/>
                </a:srgb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 rot="10800000">
            <a:off x="1000100" y="0"/>
            <a:ext cx="1000100" cy="257175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990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000100" y="2571750"/>
            <a:ext cx="1000100" cy="2571750"/>
          </a:xfrm>
          <a:prstGeom prst="diamond">
            <a:avLst/>
          </a:prstGeom>
          <a:blipFill>
            <a:blip r:embed="rId3">
              <a:duotone>
                <a:prstClr val="black"/>
                <a:srgbClr val="FF9900">
                  <a:tint val="45000"/>
                  <a:satMod val="400000"/>
                </a:srgb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 rot="10800000">
            <a:off x="2000264" y="0"/>
            <a:ext cx="1000100" cy="257175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990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2000264" y="2571750"/>
            <a:ext cx="1000100" cy="2571750"/>
          </a:xfrm>
          <a:prstGeom prst="diamond">
            <a:avLst/>
          </a:prstGeom>
          <a:blipFill>
            <a:blip r:embed="rId3">
              <a:duotone>
                <a:prstClr val="black"/>
                <a:srgbClr val="FF9900">
                  <a:tint val="45000"/>
                  <a:satMod val="400000"/>
                </a:srgb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 rot="10800000">
            <a:off x="3000364" y="0"/>
            <a:ext cx="1000100" cy="257175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990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3000364" y="2571750"/>
            <a:ext cx="1000100" cy="2571750"/>
          </a:xfrm>
          <a:prstGeom prst="diamond">
            <a:avLst/>
          </a:prstGeom>
          <a:blipFill>
            <a:blip r:embed="rId3">
              <a:duotone>
                <a:prstClr val="black"/>
                <a:srgbClr val="FF9900">
                  <a:tint val="45000"/>
                  <a:satMod val="400000"/>
                </a:srgb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 rot="10800000">
            <a:off x="4000528" y="0"/>
            <a:ext cx="1000100" cy="257175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990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4000528" y="2571750"/>
            <a:ext cx="1000100" cy="2571750"/>
          </a:xfrm>
          <a:prstGeom prst="diamond">
            <a:avLst/>
          </a:prstGeom>
          <a:blipFill>
            <a:blip r:embed="rId3">
              <a:duotone>
                <a:prstClr val="black"/>
                <a:srgbClr val="FF9900">
                  <a:tint val="45000"/>
                  <a:satMod val="400000"/>
                </a:srgb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 rot="10800000">
            <a:off x="5000628" y="0"/>
            <a:ext cx="1000100" cy="257175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990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5000628" y="2571750"/>
            <a:ext cx="1000100" cy="2571750"/>
          </a:xfrm>
          <a:prstGeom prst="diamond">
            <a:avLst/>
          </a:prstGeom>
          <a:blipFill>
            <a:blip r:embed="rId3">
              <a:duotone>
                <a:prstClr val="black"/>
                <a:srgbClr val="FF9900">
                  <a:tint val="45000"/>
                  <a:satMod val="400000"/>
                </a:srgb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 rot="10800000">
            <a:off x="6000792" y="0"/>
            <a:ext cx="1071538" cy="257175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990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6000792" y="2571750"/>
            <a:ext cx="1071538" cy="2571750"/>
          </a:xfrm>
          <a:prstGeom prst="diamond">
            <a:avLst/>
          </a:prstGeom>
          <a:blipFill>
            <a:blip r:embed="rId3">
              <a:duotone>
                <a:prstClr val="black"/>
                <a:srgbClr val="FF9900">
                  <a:tint val="45000"/>
                  <a:satMod val="400000"/>
                </a:srgb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 rot="10800000">
            <a:off x="7072330" y="0"/>
            <a:ext cx="1071570" cy="257175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990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>
            <a:off x="7072330" y="2571750"/>
            <a:ext cx="1071570" cy="2571750"/>
          </a:xfrm>
          <a:prstGeom prst="diamond">
            <a:avLst/>
          </a:prstGeom>
          <a:blipFill>
            <a:blip r:embed="rId3">
              <a:duotone>
                <a:prstClr val="black"/>
                <a:srgbClr val="FF9900">
                  <a:tint val="45000"/>
                  <a:satMod val="400000"/>
                </a:srgb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 rot="10800000">
            <a:off x="8143900" y="0"/>
            <a:ext cx="1000100" cy="257175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990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>
            <a:off x="8143900" y="2571750"/>
            <a:ext cx="1000100" cy="2571750"/>
          </a:xfrm>
          <a:prstGeom prst="diamond">
            <a:avLst/>
          </a:prstGeom>
          <a:blipFill>
            <a:blip r:embed="rId3">
              <a:duotone>
                <a:prstClr val="black"/>
                <a:srgbClr val="FF9900">
                  <a:tint val="45000"/>
                  <a:satMod val="400000"/>
                </a:srgb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-214346" y="0"/>
            <a:ext cx="9644130" cy="5715040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5000"/>
                            </p:stCondLst>
                            <p:childTnLst>
                              <p:par>
                                <p:cTn id="18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6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kl.g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4071934" y="0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4071934" y="1071552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4071934" y="2071684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4071934" y="3143254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4071934" y="4229100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500034" y="0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500034" y="1071552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500034" y="2071684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500034" y="3143254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500034" y="4229100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1785918" y="0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1785918" y="1071552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1785918" y="2071684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1785918" y="3143254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1785918" y="4229100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2928926" y="0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2928926" y="1071552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2928926" y="2071684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2928926" y="3143254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2928926" y="4229100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5214942" y="0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5214942" y="1071552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5214942" y="2071684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5214942" y="3143254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5214942" y="4229100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6500826" y="0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6500826" y="1071552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6500826" y="2071684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6500826" y="3143254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6500826" y="4229100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7643834" y="0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7643834" y="1071552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7643834" y="2071684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7643834" y="3143254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7643834" y="4229100"/>
            <a:ext cx="914400" cy="914400"/>
          </a:xfrm>
          <a:prstGeom prst="donu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Rectángulo"/>
          <p:cNvSpPr/>
          <p:nvPr/>
        </p:nvSpPr>
        <p:spPr>
          <a:xfrm>
            <a:off x="-214346" y="0"/>
            <a:ext cx="9644130" cy="5857898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3000"/>
                            </p:stCondLst>
                            <p:childTnLst>
                              <p:par>
                                <p:cTn id="21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99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jfgyh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 rot="8525565">
            <a:off x="4540661" y="1464315"/>
            <a:ext cx="1071570" cy="1428742"/>
          </a:xfrm>
          <a:prstGeom prst="moon">
            <a:avLst>
              <a:gd name="adj" fmla="val 48118"/>
            </a:avLst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19046902">
            <a:off x="3270934" y="2531646"/>
            <a:ext cx="1071570" cy="1428742"/>
          </a:xfrm>
          <a:prstGeom prst="moon">
            <a:avLst/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3490997">
            <a:off x="4276934" y="2241634"/>
            <a:ext cx="1071570" cy="1428742"/>
          </a:xfrm>
          <a:prstGeom prst="moon">
            <a:avLst>
              <a:gd name="adj" fmla="val 41721"/>
            </a:avLst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2168792">
            <a:off x="3390043" y="1535829"/>
            <a:ext cx="1071570" cy="1428742"/>
          </a:xfrm>
          <a:prstGeom prst="moon">
            <a:avLst/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692161">
            <a:off x="2787630" y="3141232"/>
            <a:ext cx="807053" cy="1004173"/>
          </a:xfrm>
          <a:prstGeom prst="moon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2354482">
            <a:off x="3012665" y="1356468"/>
            <a:ext cx="807053" cy="1004173"/>
          </a:xfrm>
          <a:prstGeom prst="moon">
            <a:avLst>
              <a:gd name="adj" fmla="val 48915"/>
            </a:avLst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8437421">
            <a:off x="5227557" y="1213577"/>
            <a:ext cx="807053" cy="1004173"/>
          </a:xfrm>
          <a:prstGeom prst="moon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3260005">
            <a:off x="4945294" y="2927643"/>
            <a:ext cx="807053" cy="1004173"/>
          </a:xfrm>
          <a:prstGeom prst="moon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2354482">
            <a:off x="2704681" y="1100785"/>
            <a:ext cx="628509" cy="870229"/>
          </a:xfrm>
          <a:prstGeom prst="moon">
            <a:avLst>
              <a:gd name="adj" fmla="val 48915"/>
            </a:avLst>
          </a:prstGeom>
          <a:blipFill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8415581">
            <a:off x="5706259" y="957609"/>
            <a:ext cx="628509" cy="870229"/>
          </a:xfrm>
          <a:prstGeom prst="moon">
            <a:avLst>
              <a:gd name="adj" fmla="val 48915"/>
            </a:avLst>
          </a:prstGeom>
          <a:blipFill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9798253">
            <a:off x="2461552" y="3456426"/>
            <a:ext cx="628509" cy="870229"/>
          </a:xfrm>
          <a:prstGeom prst="moon">
            <a:avLst>
              <a:gd name="adj" fmla="val 48915"/>
            </a:avLst>
          </a:prstGeom>
          <a:blipFill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3606610">
            <a:off x="5402084" y="3462513"/>
            <a:ext cx="627579" cy="785069"/>
          </a:xfrm>
          <a:prstGeom prst="moon">
            <a:avLst>
              <a:gd name="adj" fmla="val 48915"/>
            </a:avLst>
          </a:prstGeom>
          <a:blipFill>
            <a:blip r:embed="rId6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2354482">
            <a:off x="2403352" y="902637"/>
            <a:ext cx="408209" cy="742450"/>
          </a:xfrm>
          <a:prstGeom prst="moon">
            <a:avLst>
              <a:gd name="adj" fmla="val 56792"/>
            </a:avLst>
          </a:prstGeom>
          <a:blipFill>
            <a:blip r:embed="rId7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9481779">
            <a:off x="2248671" y="3764444"/>
            <a:ext cx="408209" cy="742450"/>
          </a:xfrm>
          <a:prstGeom prst="moon">
            <a:avLst>
              <a:gd name="adj" fmla="val 56792"/>
            </a:avLst>
          </a:prstGeom>
          <a:blipFill>
            <a:blip r:embed="rId7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3134416">
            <a:off x="5902881" y="3760597"/>
            <a:ext cx="408209" cy="742450"/>
          </a:xfrm>
          <a:prstGeom prst="moon">
            <a:avLst>
              <a:gd name="adj" fmla="val 56792"/>
            </a:avLst>
          </a:prstGeom>
          <a:blipFill>
            <a:blip r:embed="rId7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8462787">
            <a:off x="6139868" y="739754"/>
            <a:ext cx="408209" cy="742450"/>
          </a:xfrm>
          <a:prstGeom prst="moon">
            <a:avLst>
              <a:gd name="adj" fmla="val 56792"/>
            </a:avLst>
          </a:prstGeom>
          <a:blipFill>
            <a:blip r:embed="rId7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2354482">
            <a:off x="2062771" y="779308"/>
            <a:ext cx="408209" cy="569101"/>
          </a:xfrm>
          <a:prstGeom prst="moon">
            <a:avLst>
              <a:gd name="adj" fmla="val 56792"/>
            </a:avLst>
          </a:prstGeom>
          <a:blipFill>
            <a:blip r:embed="rId8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9760969">
            <a:off x="1902467" y="4064809"/>
            <a:ext cx="408209" cy="569101"/>
          </a:xfrm>
          <a:prstGeom prst="moon">
            <a:avLst>
              <a:gd name="adj" fmla="val 56792"/>
            </a:avLst>
          </a:prstGeom>
          <a:blipFill>
            <a:blip r:embed="rId8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3583491">
            <a:off x="6214904" y="4131446"/>
            <a:ext cx="408209" cy="569101"/>
          </a:xfrm>
          <a:prstGeom prst="moon">
            <a:avLst>
              <a:gd name="adj" fmla="val 56792"/>
            </a:avLst>
          </a:prstGeom>
          <a:blipFill>
            <a:blip r:embed="rId8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8150633">
            <a:off x="6427065" y="561827"/>
            <a:ext cx="408209" cy="569101"/>
          </a:xfrm>
          <a:prstGeom prst="moon">
            <a:avLst>
              <a:gd name="adj" fmla="val 56792"/>
            </a:avLst>
          </a:prstGeom>
          <a:blipFill>
            <a:blip r:embed="rId8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20176070">
            <a:off x="1494624" y="4422372"/>
            <a:ext cx="408209" cy="413238"/>
          </a:xfrm>
          <a:prstGeom prst="moon">
            <a:avLst>
              <a:gd name="adj" fmla="val 56792"/>
            </a:avLst>
          </a:prstGeom>
          <a:blipFill>
            <a:blip r:embed="rId9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2574345">
            <a:off x="1729104" y="583727"/>
            <a:ext cx="408209" cy="413238"/>
          </a:xfrm>
          <a:prstGeom prst="moon">
            <a:avLst>
              <a:gd name="adj" fmla="val 56792"/>
            </a:avLst>
          </a:prstGeom>
          <a:blipFill>
            <a:blip r:embed="rId9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8381664">
            <a:off x="6728903" y="368711"/>
            <a:ext cx="408209" cy="413238"/>
          </a:xfrm>
          <a:prstGeom prst="moon">
            <a:avLst>
              <a:gd name="adj" fmla="val 56792"/>
            </a:avLst>
          </a:prstGeom>
          <a:blipFill>
            <a:blip r:embed="rId9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3497360">
            <a:off x="6443530" y="4440490"/>
            <a:ext cx="408209" cy="413238"/>
          </a:xfrm>
          <a:prstGeom prst="moon">
            <a:avLst>
              <a:gd name="adj" fmla="val 56792"/>
            </a:avLst>
          </a:prstGeom>
          <a:blipFill>
            <a:blip r:embed="rId9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-214346" y="0"/>
            <a:ext cx="9644130" cy="5715040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0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2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3000"/>
                            </p:stCondLst>
                            <p:childTnLst>
                              <p:par>
                                <p:cTn id="297" presetID="6" presetClass="exit" presetSubtype="16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29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0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0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0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2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2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2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3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3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3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4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4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4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4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5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5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5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6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6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6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7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ñ-d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0" y="0"/>
            <a:ext cx="2786050" cy="5143500"/>
          </a:xfrm>
          <a:prstGeom prst="moon">
            <a:avLst>
              <a:gd name="adj" fmla="val 18547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6296004" y="0"/>
            <a:ext cx="2847996" cy="5143500"/>
          </a:xfrm>
          <a:prstGeom prst="moon">
            <a:avLst>
              <a:gd name="adj" fmla="val 18547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1071538" y="571486"/>
            <a:ext cx="2786050" cy="4000510"/>
          </a:xfrm>
          <a:prstGeom prst="moon">
            <a:avLst>
              <a:gd name="adj" fmla="val 18547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5357818" y="642924"/>
            <a:ext cx="2847996" cy="3929090"/>
          </a:xfrm>
          <a:prstGeom prst="moon">
            <a:avLst>
              <a:gd name="adj" fmla="val 18547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1928794" y="928676"/>
            <a:ext cx="2786050" cy="3286148"/>
          </a:xfrm>
          <a:prstGeom prst="moon">
            <a:avLst>
              <a:gd name="adj" fmla="val 18547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4429124" y="928676"/>
            <a:ext cx="2847996" cy="3286148"/>
          </a:xfrm>
          <a:prstGeom prst="moon">
            <a:avLst>
              <a:gd name="adj" fmla="val 18547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2857488" y="1500180"/>
            <a:ext cx="1714512" cy="2143140"/>
          </a:xfrm>
          <a:prstGeom prst="moon">
            <a:avLst>
              <a:gd name="adj" fmla="val 18547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4643438" y="1500180"/>
            <a:ext cx="1776426" cy="2143140"/>
          </a:xfrm>
          <a:prstGeom prst="moon">
            <a:avLst>
              <a:gd name="adj" fmla="val 18547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214346" y="0"/>
            <a:ext cx="9644130" cy="5715040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2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2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6" presetClass="entr" presetSubtype="2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6" presetClass="entr" presetSubtype="2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000"/>
                            </p:stCondLst>
                            <p:childTnLst>
                              <p:par>
                                <p:cTn id="9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6" presetClass="exit" presetSubtype="42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6" presetClass="exit" presetSubtype="42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6" presetClass="exit" presetSubtype="42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6" presetClass="exit" presetSubtype="42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5" grpId="6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7" grpId="6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9" grpId="6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1" grpId="6" animBg="1"/>
      <p:bldP spid="12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jl.h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 rot="16200000">
            <a:off x="-392909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5400000" flipH="1">
            <a:off x="-392909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16200000">
            <a:off x="107125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 flipH="1">
            <a:off x="107125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16200000">
            <a:off x="607223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 flipH="1">
            <a:off x="607223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16200000">
            <a:off x="1107225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 flipH="1">
            <a:off x="1107225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16200000">
            <a:off x="1607323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 flipH="1">
            <a:off x="1607323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16200000">
            <a:off x="2107357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 flipH="1">
            <a:off x="2107357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16200000">
            <a:off x="2607455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 flipH="1">
            <a:off x="2607455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16200000">
            <a:off x="3107521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5400000" flipH="1">
            <a:off x="3107521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5400000" flipH="1" flipV="1">
            <a:off x="8036741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16200000" flipV="1">
            <a:off x="8036727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5400000" flipH="1" flipV="1">
            <a:off x="7536675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16200000" flipV="1">
            <a:off x="7536661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5400000" flipH="1" flipV="1">
            <a:off x="7036609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16200000" flipV="1">
            <a:off x="7036595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5400000" flipH="1" flipV="1">
            <a:off x="6536543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16200000" flipV="1">
            <a:off x="6536529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5400000" flipH="1" flipV="1">
            <a:off x="6036477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16200000" flipV="1">
            <a:off x="6036463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5400000" flipH="1" flipV="1">
            <a:off x="5536411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16200000" flipV="1">
            <a:off x="5536397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rot="5400000" flipH="1" flipV="1">
            <a:off x="5036345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 rot="16200000" flipV="1">
            <a:off x="5036331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 rot="5400000" flipH="1" flipV="1">
            <a:off x="4536279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 rot="16200000" flipV="1">
            <a:off x="4536265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-214346" y="0"/>
            <a:ext cx="9644130" cy="5715040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3000"/>
                            </p:stCondLst>
                            <p:childTnLst>
                              <p:par>
                                <p:cTn id="20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lññ´´´´fh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2643170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3286112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3929054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4571996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1357304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2000228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714362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4643438" y="2643170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4643438" y="3286112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4643438" y="3929054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643438" y="4571996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4643438" y="1357304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643438" y="2000228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643438" y="0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4643438" y="714362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-214346" y="0"/>
            <a:ext cx="9644130" cy="5715040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3000"/>
                            </p:stCondLst>
                            <p:childTnLst>
                              <p:par>
                                <p:cTn id="185" presetID="17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kkkk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Paralelogramo"/>
          <p:cNvSpPr/>
          <p:nvPr/>
        </p:nvSpPr>
        <p:spPr>
          <a:xfrm>
            <a:off x="3357554" y="0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Paralelogramo"/>
          <p:cNvSpPr/>
          <p:nvPr/>
        </p:nvSpPr>
        <p:spPr>
          <a:xfrm flipH="1">
            <a:off x="4572000" y="0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>
            <a:off x="3357554" y="642924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4572000" y="642924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3357554" y="1285884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4572000" y="1285884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3357554" y="1928808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4572000" y="1928808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3428992" y="2428892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4643438" y="2428892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3428992" y="3071816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4643438" y="3071816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3428992" y="3714776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4643438" y="3714776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3428992" y="4357700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4643438" y="4357700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928662" y="0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flipH="1">
            <a:off x="2143108" y="0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928662" y="642924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2143108" y="642924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>
            <a:off x="928662" y="1285884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flipH="1">
            <a:off x="2143108" y="1285884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>
            <a:off x="928662" y="1928808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 flipH="1">
            <a:off x="2143108" y="1928808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>
            <a:off x="1000100" y="2428892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 flipH="1">
            <a:off x="2214546" y="2428892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>
            <a:off x="1000100" y="3071816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 flipH="1">
            <a:off x="2214546" y="3071816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>
            <a:off x="1000100" y="3714776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 flipH="1">
            <a:off x="2214546" y="3714776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>
            <a:off x="1000100" y="4357700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 flipH="1">
            <a:off x="2214546" y="4357700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Paralelogramo"/>
          <p:cNvSpPr/>
          <p:nvPr/>
        </p:nvSpPr>
        <p:spPr>
          <a:xfrm>
            <a:off x="5857884" y="0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Paralelogramo"/>
          <p:cNvSpPr/>
          <p:nvPr/>
        </p:nvSpPr>
        <p:spPr>
          <a:xfrm flipH="1">
            <a:off x="7072330" y="0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Paralelogramo"/>
          <p:cNvSpPr/>
          <p:nvPr/>
        </p:nvSpPr>
        <p:spPr>
          <a:xfrm>
            <a:off x="5857884" y="642924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Paralelogramo"/>
          <p:cNvSpPr/>
          <p:nvPr/>
        </p:nvSpPr>
        <p:spPr>
          <a:xfrm flipH="1">
            <a:off x="7072330" y="642924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Paralelogramo"/>
          <p:cNvSpPr/>
          <p:nvPr/>
        </p:nvSpPr>
        <p:spPr>
          <a:xfrm>
            <a:off x="5857884" y="1285884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Paralelogramo"/>
          <p:cNvSpPr/>
          <p:nvPr/>
        </p:nvSpPr>
        <p:spPr>
          <a:xfrm flipH="1">
            <a:off x="7072330" y="1285884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Paralelogramo"/>
          <p:cNvSpPr/>
          <p:nvPr/>
        </p:nvSpPr>
        <p:spPr>
          <a:xfrm>
            <a:off x="5857884" y="1928808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Paralelogramo"/>
          <p:cNvSpPr/>
          <p:nvPr/>
        </p:nvSpPr>
        <p:spPr>
          <a:xfrm flipH="1">
            <a:off x="7072330" y="1928808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Paralelogramo"/>
          <p:cNvSpPr/>
          <p:nvPr/>
        </p:nvSpPr>
        <p:spPr>
          <a:xfrm>
            <a:off x="5929322" y="2428892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Paralelogramo"/>
          <p:cNvSpPr/>
          <p:nvPr/>
        </p:nvSpPr>
        <p:spPr>
          <a:xfrm flipH="1">
            <a:off x="7143768" y="2428892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Paralelogramo"/>
          <p:cNvSpPr/>
          <p:nvPr/>
        </p:nvSpPr>
        <p:spPr>
          <a:xfrm>
            <a:off x="5929322" y="3071816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Paralelogramo"/>
          <p:cNvSpPr/>
          <p:nvPr/>
        </p:nvSpPr>
        <p:spPr>
          <a:xfrm flipH="1">
            <a:off x="7143768" y="3071816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Paralelogramo"/>
          <p:cNvSpPr/>
          <p:nvPr/>
        </p:nvSpPr>
        <p:spPr>
          <a:xfrm>
            <a:off x="5929322" y="3714776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Paralelogramo"/>
          <p:cNvSpPr/>
          <p:nvPr/>
        </p:nvSpPr>
        <p:spPr>
          <a:xfrm flipH="1">
            <a:off x="7143768" y="3714776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Paralelogramo"/>
          <p:cNvSpPr/>
          <p:nvPr/>
        </p:nvSpPr>
        <p:spPr>
          <a:xfrm>
            <a:off x="5929322" y="4357700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Paralelogramo"/>
          <p:cNvSpPr/>
          <p:nvPr/>
        </p:nvSpPr>
        <p:spPr>
          <a:xfrm flipH="1">
            <a:off x="7143768" y="4357700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-214346" y="0"/>
            <a:ext cx="9644130" cy="5715040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3000"/>
                            </p:stCondLst>
                            <p:childTnLst>
                              <p:par>
                                <p:cTn id="201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0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.ñio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18986772">
            <a:off x="3810788" y="2953554"/>
            <a:ext cx="1500198" cy="1500180"/>
          </a:xfrm>
          <a:prstGeom prst="teardrop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7990565">
            <a:off x="3810588" y="595900"/>
            <a:ext cx="1500198" cy="1500180"/>
          </a:xfrm>
          <a:prstGeom prst="teardrop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3001241">
            <a:off x="2521169" y="1663938"/>
            <a:ext cx="1500198" cy="1500180"/>
          </a:xfrm>
          <a:prstGeom prst="teardrop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3706737">
            <a:off x="5166529" y="1808966"/>
            <a:ext cx="1500198" cy="1500180"/>
          </a:xfrm>
          <a:prstGeom prst="teardrop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405355">
            <a:off x="2869083" y="2511906"/>
            <a:ext cx="1500198" cy="1500180"/>
          </a:xfrm>
          <a:prstGeom prst="teardrop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200000">
            <a:off x="4714867" y="2571759"/>
            <a:ext cx="1500198" cy="1500180"/>
          </a:xfrm>
          <a:prstGeom prst="teardrop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5400000">
            <a:off x="2857479" y="928685"/>
            <a:ext cx="1500198" cy="1500180"/>
          </a:xfrm>
          <a:prstGeom prst="teardrop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0800000">
            <a:off x="4714876" y="928676"/>
            <a:ext cx="1500198" cy="1500180"/>
          </a:xfrm>
          <a:prstGeom prst="teardrop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214346" y="0"/>
            <a:ext cx="9644130" cy="5715040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ñ´ç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Decisión"/>
          <p:cNvSpPr/>
          <p:nvPr/>
        </p:nvSpPr>
        <p:spPr>
          <a:xfrm>
            <a:off x="2357422" y="0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Decisión"/>
          <p:cNvSpPr/>
          <p:nvPr/>
        </p:nvSpPr>
        <p:spPr>
          <a:xfrm>
            <a:off x="2357422" y="64292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>
            <a:off x="2357422" y="128588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>
            <a:off x="2357422" y="192880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>
            <a:off x="2357422" y="260204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>
            <a:off x="2357422" y="324496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>
            <a:off x="2357422" y="388792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>
            <a:off x="2357422" y="4530852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>
            <a:off x="0" y="0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>
            <a:off x="0" y="64292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>
            <a:off x="0" y="128588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>
            <a:off x="0" y="192880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>
            <a:off x="0" y="260204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ecisión"/>
          <p:cNvSpPr/>
          <p:nvPr/>
        </p:nvSpPr>
        <p:spPr>
          <a:xfrm>
            <a:off x="0" y="324496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ecisión"/>
          <p:cNvSpPr/>
          <p:nvPr/>
        </p:nvSpPr>
        <p:spPr>
          <a:xfrm>
            <a:off x="0" y="388792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Decisión"/>
          <p:cNvSpPr/>
          <p:nvPr/>
        </p:nvSpPr>
        <p:spPr>
          <a:xfrm>
            <a:off x="0" y="4530852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Decisión"/>
          <p:cNvSpPr/>
          <p:nvPr/>
        </p:nvSpPr>
        <p:spPr>
          <a:xfrm>
            <a:off x="4572000" y="0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Decisión"/>
          <p:cNvSpPr/>
          <p:nvPr/>
        </p:nvSpPr>
        <p:spPr>
          <a:xfrm>
            <a:off x="4572000" y="64292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Decisión"/>
          <p:cNvSpPr/>
          <p:nvPr/>
        </p:nvSpPr>
        <p:spPr>
          <a:xfrm>
            <a:off x="4572000" y="128588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Decisión"/>
          <p:cNvSpPr/>
          <p:nvPr/>
        </p:nvSpPr>
        <p:spPr>
          <a:xfrm>
            <a:off x="4572000" y="192880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Decisión"/>
          <p:cNvSpPr/>
          <p:nvPr/>
        </p:nvSpPr>
        <p:spPr>
          <a:xfrm>
            <a:off x="4572000" y="260204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Decisión"/>
          <p:cNvSpPr/>
          <p:nvPr/>
        </p:nvSpPr>
        <p:spPr>
          <a:xfrm>
            <a:off x="4572000" y="324496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Decisión"/>
          <p:cNvSpPr/>
          <p:nvPr/>
        </p:nvSpPr>
        <p:spPr>
          <a:xfrm>
            <a:off x="4572000" y="388792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Decisión"/>
          <p:cNvSpPr/>
          <p:nvPr/>
        </p:nvSpPr>
        <p:spPr>
          <a:xfrm>
            <a:off x="4572000" y="4530852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Decisión"/>
          <p:cNvSpPr/>
          <p:nvPr/>
        </p:nvSpPr>
        <p:spPr>
          <a:xfrm>
            <a:off x="6857984" y="0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Decisión"/>
          <p:cNvSpPr/>
          <p:nvPr/>
        </p:nvSpPr>
        <p:spPr>
          <a:xfrm>
            <a:off x="6857984" y="64292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Decisión"/>
          <p:cNvSpPr/>
          <p:nvPr/>
        </p:nvSpPr>
        <p:spPr>
          <a:xfrm>
            <a:off x="6857984" y="128588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Decisión"/>
          <p:cNvSpPr/>
          <p:nvPr/>
        </p:nvSpPr>
        <p:spPr>
          <a:xfrm>
            <a:off x="6857984" y="192880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Decisión"/>
          <p:cNvSpPr/>
          <p:nvPr/>
        </p:nvSpPr>
        <p:spPr>
          <a:xfrm>
            <a:off x="6857984" y="260204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Decisión"/>
          <p:cNvSpPr/>
          <p:nvPr/>
        </p:nvSpPr>
        <p:spPr>
          <a:xfrm>
            <a:off x="6857984" y="324496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Decisión"/>
          <p:cNvSpPr/>
          <p:nvPr/>
        </p:nvSpPr>
        <p:spPr>
          <a:xfrm>
            <a:off x="6857984" y="388792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Decisión"/>
          <p:cNvSpPr/>
          <p:nvPr/>
        </p:nvSpPr>
        <p:spPr>
          <a:xfrm>
            <a:off x="6857984" y="4530852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-214346" y="0"/>
            <a:ext cx="9644130" cy="5715040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3000"/>
                            </p:stCondLst>
                            <p:childTnLst>
                              <p:par>
                                <p:cTn id="137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,.gj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0764-rainbow-abstract-element-clipartJ.png"/>
          <p:cNvPicPr>
            <a:picLocks noChangeAspect="1"/>
          </p:cNvPicPr>
          <p:nvPr/>
        </p:nvPicPr>
        <p:blipFill>
          <a:blip r:embed="rId3">
            <a:lum bright="-10000" contrast="30000"/>
          </a:blip>
          <a:stretch>
            <a:fillRect/>
          </a:stretch>
        </p:blipFill>
        <p:spPr>
          <a:xfrm>
            <a:off x="3428992" y="3071816"/>
            <a:ext cx="2000264" cy="1786903"/>
          </a:xfrm>
          <a:prstGeom prst="rect">
            <a:avLst/>
          </a:prstGeom>
        </p:spPr>
      </p:pic>
      <p:pic>
        <p:nvPicPr>
          <p:cNvPr id="4" name="3 Imagen" descr="10764-rainbow-abstract-element-clipartJ.png"/>
          <p:cNvPicPr>
            <a:picLocks noChangeAspect="1"/>
          </p:cNvPicPr>
          <p:nvPr/>
        </p:nvPicPr>
        <p:blipFill>
          <a:blip r:embed="rId3">
            <a:lum bright="-10000" contrast="30000"/>
          </a:blip>
          <a:stretch>
            <a:fillRect/>
          </a:stretch>
        </p:blipFill>
        <p:spPr>
          <a:xfrm rot="10800000">
            <a:off x="3643306" y="500048"/>
            <a:ext cx="2000264" cy="1786903"/>
          </a:xfrm>
          <a:prstGeom prst="rect">
            <a:avLst/>
          </a:prstGeom>
        </p:spPr>
      </p:pic>
      <p:pic>
        <p:nvPicPr>
          <p:cNvPr id="5" name="4 Imagen" descr="10764-rainbow-abstract-element-clipartJ.png"/>
          <p:cNvPicPr>
            <a:picLocks noChangeAspect="1"/>
          </p:cNvPicPr>
          <p:nvPr/>
        </p:nvPicPr>
        <p:blipFill>
          <a:blip r:embed="rId3">
            <a:lum bright="-10000" contrast="30000"/>
          </a:blip>
          <a:stretch>
            <a:fillRect/>
          </a:stretch>
        </p:blipFill>
        <p:spPr>
          <a:xfrm rot="5400000">
            <a:off x="2250741" y="1749737"/>
            <a:ext cx="2000264" cy="1786903"/>
          </a:xfrm>
          <a:prstGeom prst="rect">
            <a:avLst/>
          </a:prstGeom>
        </p:spPr>
      </p:pic>
      <p:pic>
        <p:nvPicPr>
          <p:cNvPr id="6" name="5 Imagen" descr="10764-rainbow-abstract-element-clipartJ.png"/>
          <p:cNvPicPr>
            <a:picLocks noChangeAspect="1"/>
          </p:cNvPicPr>
          <p:nvPr/>
        </p:nvPicPr>
        <p:blipFill>
          <a:blip r:embed="rId3">
            <a:lum bright="-10000" contrast="30000"/>
          </a:blip>
          <a:stretch>
            <a:fillRect/>
          </a:stretch>
        </p:blipFill>
        <p:spPr>
          <a:xfrm rot="16200000">
            <a:off x="4965386" y="1821175"/>
            <a:ext cx="2000264" cy="1786903"/>
          </a:xfrm>
          <a:prstGeom prst="rect">
            <a:avLst/>
          </a:prstGeom>
        </p:spPr>
      </p:pic>
      <p:pic>
        <p:nvPicPr>
          <p:cNvPr id="7" name="6 Imagen" descr="10764-rainbow-abstract-element-clipartJ.png"/>
          <p:cNvPicPr>
            <a:picLocks noChangeAspect="1"/>
          </p:cNvPicPr>
          <p:nvPr/>
        </p:nvPicPr>
        <p:blipFill>
          <a:blip r:embed="rId3">
            <a:lum bright="-10000" contrast="30000"/>
          </a:blip>
          <a:stretch>
            <a:fillRect/>
          </a:stretch>
        </p:blipFill>
        <p:spPr>
          <a:xfrm rot="2829057">
            <a:off x="2478168" y="2661962"/>
            <a:ext cx="2000264" cy="1786903"/>
          </a:xfrm>
          <a:prstGeom prst="rect">
            <a:avLst/>
          </a:prstGeom>
        </p:spPr>
      </p:pic>
      <p:pic>
        <p:nvPicPr>
          <p:cNvPr id="8" name="7 Imagen" descr="10764-rainbow-abstract-element-clipartJ.png"/>
          <p:cNvPicPr>
            <a:picLocks noChangeAspect="1"/>
          </p:cNvPicPr>
          <p:nvPr/>
        </p:nvPicPr>
        <p:blipFill>
          <a:blip r:embed="rId3">
            <a:lum bright="-10000" contrast="30000"/>
          </a:blip>
          <a:stretch>
            <a:fillRect/>
          </a:stretch>
        </p:blipFill>
        <p:spPr>
          <a:xfrm rot="18478363">
            <a:off x="4677233" y="2659245"/>
            <a:ext cx="2000264" cy="1786903"/>
          </a:xfrm>
          <a:prstGeom prst="rect">
            <a:avLst/>
          </a:prstGeom>
        </p:spPr>
      </p:pic>
      <p:pic>
        <p:nvPicPr>
          <p:cNvPr id="9" name="8 Imagen" descr="10764-rainbow-abstract-element-clipartJ.png"/>
          <p:cNvPicPr>
            <a:picLocks noChangeAspect="1"/>
          </p:cNvPicPr>
          <p:nvPr/>
        </p:nvPicPr>
        <p:blipFill>
          <a:blip r:embed="rId3">
            <a:lum bright="-10000" contrast="30000"/>
          </a:blip>
          <a:stretch>
            <a:fillRect/>
          </a:stretch>
        </p:blipFill>
        <p:spPr>
          <a:xfrm rot="8265926">
            <a:off x="2555460" y="868926"/>
            <a:ext cx="2000264" cy="1786903"/>
          </a:xfrm>
          <a:prstGeom prst="rect">
            <a:avLst/>
          </a:prstGeom>
        </p:spPr>
      </p:pic>
      <p:pic>
        <p:nvPicPr>
          <p:cNvPr id="10" name="9 Imagen" descr="10764-rainbow-abstract-element-clipartJ.png"/>
          <p:cNvPicPr>
            <a:picLocks noChangeAspect="1"/>
          </p:cNvPicPr>
          <p:nvPr/>
        </p:nvPicPr>
        <p:blipFill>
          <a:blip r:embed="rId3">
            <a:lum bright="-10000" contrast="30000"/>
          </a:blip>
          <a:stretch>
            <a:fillRect/>
          </a:stretch>
        </p:blipFill>
        <p:spPr>
          <a:xfrm rot="14102096">
            <a:off x="4591454" y="866785"/>
            <a:ext cx="2000264" cy="1786903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14346" y="0"/>
            <a:ext cx="9644130" cy="5715040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tul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 rot="8525565">
            <a:off x="4540661" y="1464315"/>
            <a:ext cx="1071570" cy="1428742"/>
          </a:xfrm>
          <a:prstGeom prst="moon">
            <a:avLst>
              <a:gd name="adj" fmla="val 48118"/>
            </a:avLst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19046902">
            <a:off x="3270934" y="2531646"/>
            <a:ext cx="1071570" cy="1428742"/>
          </a:xfrm>
          <a:prstGeom prst="moon">
            <a:avLst/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3490997">
            <a:off x="4276934" y="2241634"/>
            <a:ext cx="1071570" cy="1428742"/>
          </a:xfrm>
          <a:prstGeom prst="moon">
            <a:avLst>
              <a:gd name="adj" fmla="val 41721"/>
            </a:avLst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2168792">
            <a:off x="3390043" y="1535829"/>
            <a:ext cx="1071570" cy="1428742"/>
          </a:xfrm>
          <a:prstGeom prst="moon">
            <a:avLst/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692161">
            <a:off x="2787630" y="3141232"/>
            <a:ext cx="807053" cy="1004173"/>
          </a:xfrm>
          <a:prstGeom prst="moon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2354482">
            <a:off x="3012665" y="1356468"/>
            <a:ext cx="807053" cy="1004173"/>
          </a:xfrm>
          <a:prstGeom prst="moon">
            <a:avLst>
              <a:gd name="adj" fmla="val 48915"/>
            </a:avLst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8437421">
            <a:off x="5227557" y="1213577"/>
            <a:ext cx="807053" cy="1004173"/>
          </a:xfrm>
          <a:prstGeom prst="moon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3260005">
            <a:off x="4945294" y="2927643"/>
            <a:ext cx="807053" cy="1004173"/>
          </a:xfrm>
          <a:prstGeom prst="moon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2354482">
            <a:off x="2704681" y="1100785"/>
            <a:ext cx="628509" cy="870229"/>
          </a:xfrm>
          <a:prstGeom prst="moon">
            <a:avLst>
              <a:gd name="adj" fmla="val 48915"/>
            </a:avLst>
          </a:prstGeom>
          <a:blipFill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8415581">
            <a:off x="5706259" y="957609"/>
            <a:ext cx="628509" cy="870229"/>
          </a:xfrm>
          <a:prstGeom prst="moon">
            <a:avLst>
              <a:gd name="adj" fmla="val 48915"/>
            </a:avLst>
          </a:prstGeom>
          <a:blipFill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9798253">
            <a:off x="2461552" y="3456426"/>
            <a:ext cx="628509" cy="870229"/>
          </a:xfrm>
          <a:prstGeom prst="moon">
            <a:avLst>
              <a:gd name="adj" fmla="val 48915"/>
            </a:avLst>
          </a:prstGeom>
          <a:blipFill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3606610">
            <a:off x="5402084" y="3462513"/>
            <a:ext cx="627579" cy="785069"/>
          </a:xfrm>
          <a:prstGeom prst="moon">
            <a:avLst>
              <a:gd name="adj" fmla="val 48915"/>
            </a:avLst>
          </a:prstGeom>
          <a:blipFill>
            <a:blip r:embed="rId6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2354482">
            <a:off x="2403352" y="902637"/>
            <a:ext cx="408209" cy="742450"/>
          </a:xfrm>
          <a:prstGeom prst="moon">
            <a:avLst>
              <a:gd name="adj" fmla="val 56792"/>
            </a:avLst>
          </a:prstGeom>
          <a:blipFill>
            <a:blip r:embed="rId7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9481779">
            <a:off x="2248671" y="3764444"/>
            <a:ext cx="408209" cy="742450"/>
          </a:xfrm>
          <a:prstGeom prst="moon">
            <a:avLst>
              <a:gd name="adj" fmla="val 56792"/>
            </a:avLst>
          </a:prstGeom>
          <a:blipFill>
            <a:blip r:embed="rId7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3134416">
            <a:off x="5902881" y="3760597"/>
            <a:ext cx="408209" cy="742450"/>
          </a:xfrm>
          <a:prstGeom prst="moon">
            <a:avLst>
              <a:gd name="adj" fmla="val 56792"/>
            </a:avLst>
          </a:prstGeom>
          <a:blipFill>
            <a:blip r:embed="rId7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8462787">
            <a:off x="6139868" y="739754"/>
            <a:ext cx="408209" cy="742450"/>
          </a:xfrm>
          <a:prstGeom prst="moon">
            <a:avLst>
              <a:gd name="adj" fmla="val 56792"/>
            </a:avLst>
          </a:prstGeom>
          <a:blipFill>
            <a:blip r:embed="rId7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2354482">
            <a:off x="2062771" y="779308"/>
            <a:ext cx="408209" cy="569101"/>
          </a:xfrm>
          <a:prstGeom prst="moon">
            <a:avLst>
              <a:gd name="adj" fmla="val 56792"/>
            </a:avLst>
          </a:prstGeom>
          <a:blipFill>
            <a:blip r:embed="rId8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9760969">
            <a:off x="1902467" y="4064809"/>
            <a:ext cx="408209" cy="569101"/>
          </a:xfrm>
          <a:prstGeom prst="moon">
            <a:avLst>
              <a:gd name="adj" fmla="val 56792"/>
            </a:avLst>
          </a:prstGeom>
          <a:blipFill>
            <a:blip r:embed="rId8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3583491">
            <a:off x="6214904" y="4131446"/>
            <a:ext cx="408209" cy="569101"/>
          </a:xfrm>
          <a:prstGeom prst="moon">
            <a:avLst>
              <a:gd name="adj" fmla="val 56792"/>
            </a:avLst>
          </a:prstGeom>
          <a:blipFill>
            <a:blip r:embed="rId8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8150633">
            <a:off x="6427065" y="561827"/>
            <a:ext cx="408209" cy="569101"/>
          </a:xfrm>
          <a:prstGeom prst="moon">
            <a:avLst>
              <a:gd name="adj" fmla="val 56792"/>
            </a:avLst>
          </a:prstGeom>
          <a:blipFill>
            <a:blip r:embed="rId8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20176070">
            <a:off x="1494624" y="4422372"/>
            <a:ext cx="408209" cy="413238"/>
          </a:xfrm>
          <a:prstGeom prst="moon">
            <a:avLst>
              <a:gd name="adj" fmla="val 56792"/>
            </a:avLst>
          </a:prstGeom>
          <a:blipFill>
            <a:blip r:embed="rId9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2574345">
            <a:off x="1729104" y="583727"/>
            <a:ext cx="408209" cy="413238"/>
          </a:xfrm>
          <a:prstGeom prst="moon">
            <a:avLst>
              <a:gd name="adj" fmla="val 56792"/>
            </a:avLst>
          </a:prstGeom>
          <a:blipFill>
            <a:blip r:embed="rId9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8381664">
            <a:off x="6728903" y="368711"/>
            <a:ext cx="408209" cy="413238"/>
          </a:xfrm>
          <a:prstGeom prst="moon">
            <a:avLst>
              <a:gd name="adj" fmla="val 56792"/>
            </a:avLst>
          </a:prstGeom>
          <a:blipFill>
            <a:blip r:embed="rId9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3497360">
            <a:off x="6443530" y="4440490"/>
            <a:ext cx="408209" cy="413238"/>
          </a:xfrm>
          <a:prstGeom prst="moon">
            <a:avLst>
              <a:gd name="adj" fmla="val 56792"/>
            </a:avLst>
          </a:prstGeom>
          <a:blipFill>
            <a:blip r:embed="rId9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-214346" y="0"/>
            <a:ext cx="9644130" cy="5715040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0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2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3000"/>
                            </p:stCondLst>
                            <p:childTnLst>
                              <p:par>
                                <p:cTn id="297" presetID="6" presetClass="exit" presetSubtype="16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29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0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0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0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2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2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2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3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3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3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4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4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4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4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5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5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5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6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6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6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7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ñfguj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0" y="0"/>
            <a:ext cx="2786050" cy="5143500"/>
          </a:xfrm>
          <a:prstGeom prst="moon">
            <a:avLst>
              <a:gd name="adj" fmla="val 18547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6296004" y="0"/>
            <a:ext cx="2847996" cy="5143500"/>
          </a:xfrm>
          <a:prstGeom prst="moon">
            <a:avLst>
              <a:gd name="adj" fmla="val 18547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1071538" y="571486"/>
            <a:ext cx="2786050" cy="4000510"/>
          </a:xfrm>
          <a:prstGeom prst="moon">
            <a:avLst>
              <a:gd name="adj" fmla="val 18547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5357818" y="642924"/>
            <a:ext cx="2847996" cy="3929090"/>
          </a:xfrm>
          <a:prstGeom prst="moon">
            <a:avLst>
              <a:gd name="adj" fmla="val 18547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1928794" y="928676"/>
            <a:ext cx="2786050" cy="3286148"/>
          </a:xfrm>
          <a:prstGeom prst="moon">
            <a:avLst>
              <a:gd name="adj" fmla="val 18547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4429124" y="928676"/>
            <a:ext cx="2847996" cy="3286148"/>
          </a:xfrm>
          <a:prstGeom prst="moon">
            <a:avLst>
              <a:gd name="adj" fmla="val 18547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2857488" y="1500180"/>
            <a:ext cx="1714512" cy="2143140"/>
          </a:xfrm>
          <a:prstGeom prst="moon">
            <a:avLst>
              <a:gd name="adj" fmla="val 18547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4643438" y="1500180"/>
            <a:ext cx="1776426" cy="2143140"/>
          </a:xfrm>
          <a:prstGeom prst="moon">
            <a:avLst>
              <a:gd name="adj" fmla="val 18547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214346" y="0"/>
            <a:ext cx="9644130" cy="5715040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2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2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6" presetClass="entr" presetSubtype="2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6" presetClass="entr" presetSubtype="2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000"/>
                            </p:stCondLst>
                            <p:childTnLst>
                              <p:par>
                                <p:cTn id="9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6" presetClass="exit" presetSubtype="42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6" presetClass="exit" presetSubtype="42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6" presetClass="exit" presetSubtype="42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6" presetClass="exit" presetSubtype="42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5" grpId="6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7" grpId="6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9" grpId="6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1" grpId="6" animBg="1"/>
      <p:bldP spid="12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uykl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 rot="16200000">
            <a:off x="-392909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5400000" flipH="1">
            <a:off x="-392909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16200000">
            <a:off x="107125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 flipH="1">
            <a:off x="107125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16200000">
            <a:off x="607223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 flipH="1">
            <a:off x="607223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16200000">
            <a:off x="1107225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 flipH="1">
            <a:off x="1107225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16200000">
            <a:off x="1607323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 flipH="1">
            <a:off x="1607323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16200000">
            <a:off x="2107357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 flipH="1">
            <a:off x="2107357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16200000">
            <a:off x="2607455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 flipH="1">
            <a:off x="2607455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16200000">
            <a:off x="3107521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5400000" flipH="1">
            <a:off x="3107521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5400000" flipH="1" flipV="1">
            <a:off x="8036741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16200000" flipV="1">
            <a:off x="8036727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5400000" flipH="1" flipV="1">
            <a:off x="7536675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16200000" flipV="1">
            <a:off x="7536661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5400000" flipH="1" flipV="1">
            <a:off x="7036609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16200000" flipV="1">
            <a:off x="7036595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5400000" flipH="1" flipV="1">
            <a:off x="6536543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16200000" flipV="1">
            <a:off x="6536529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5400000" flipH="1" flipV="1">
            <a:off x="6036477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16200000" flipV="1">
            <a:off x="6036463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5400000" flipH="1" flipV="1">
            <a:off x="5536411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16200000" flipV="1">
            <a:off x="5536397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rot="5400000" flipH="1" flipV="1">
            <a:off x="5036345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 rot="16200000" flipV="1">
            <a:off x="5036331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 rot="5400000" flipH="1" flipV="1">
            <a:off x="4536279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 rot="16200000" flipV="1">
            <a:off x="4536265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-214346" y="0"/>
            <a:ext cx="9644130" cy="5715040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3000"/>
                            </p:stCondLst>
                            <p:childTnLst>
                              <p:par>
                                <p:cTn id="20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,gj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2643170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3286112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3929054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4571996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1357304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2000228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714362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4643438" y="2643170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4643438" y="3286112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4643438" y="3929054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643438" y="4571996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4643438" y="1357304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643438" y="2000228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643438" y="0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4643438" y="714362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-214346" y="0"/>
            <a:ext cx="9644130" cy="5715040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3000"/>
                            </p:stCondLst>
                            <p:childTnLst>
                              <p:par>
                                <p:cTn id="185" presetID="17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dik.lj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Paralelogramo"/>
          <p:cNvSpPr/>
          <p:nvPr/>
        </p:nvSpPr>
        <p:spPr>
          <a:xfrm>
            <a:off x="3357554" y="0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Paralelogramo"/>
          <p:cNvSpPr/>
          <p:nvPr/>
        </p:nvSpPr>
        <p:spPr>
          <a:xfrm flipH="1">
            <a:off x="4572000" y="0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>
            <a:off x="3357554" y="642924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4572000" y="642924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3357554" y="1285884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4572000" y="1285884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3357554" y="1928808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4572000" y="1928808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3428992" y="2428892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4643438" y="2428892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3428992" y="3071816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4643438" y="3071816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3428992" y="3714776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4643438" y="3714776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3428992" y="4357700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4643438" y="4357700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928662" y="0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flipH="1">
            <a:off x="2143108" y="0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928662" y="642924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2143108" y="642924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>
            <a:off x="928662" y="1285884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flipH="1">
            <a:off x="2143108" y="1285884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>
            <a:off x="928662" y="1928808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 flipH="1">
            <a:off x="2143108" y="1928808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>
            <a:off x="1000100" y="2428892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 flipH="1">
            <a:off x="2214546" y="2428892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>
            <a:off x="1000100" y="3071816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 flipH="1">
            <a:off x="2214546" y="3071816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>
            <a:off x="1000100" y="3714776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 flipH="1">
            <a:off x="2214546" y="3714776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>
            <a:off x="1000100" y="4357700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 flipH="1">
            <a:off x="2214546" y="4357700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Paralelogramo"/>
          <p:cNvSpPr/>
          <p:nvPr/>
        </p:nvSpPr>
        <p:spPr>
          <a:xfrm>
            <a:off x="5857884" y="0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Paralelogramo"/>
          <p:cNvSpPr/>
          <p:nvPr/>
        </p:nvSpPr>
        <p:spPr>
          <a:xfrm flipH="1">
            <a:off x="7072330" y="0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Paralelogramo"/>
          <p:cNvSpPr/>
          <p:nvPr/>
        </p:nvSpPr>
        <p:spPr>
          <a:xfrm>
            <a:off x="5857884" y="642924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Paralelogramo"/>
          <p:cNvSpPr/>
          <p:nvPr/>
        </p:nvSpPr>
        <p:spPr>
          <a:xfrm flipH="1">
            <a:off x="7072330" y="642924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Paralelogramo"/>
          <p:cNvSpPr/>
          <p:nvPr/>
        </p:nvSpPr>
        <p:spPr>
          <a:xfrm>
            <a:off x="5857884" y="1285884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Paralelogramo"/>
          <p:cNvSpPr/>
          <p:nvPr/>
        </p:nvSpPr>
        <p:spPr>
          <a:xfrm flipH="1">
            <a:off x="7072330" y="1285884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Paralelogramo"/>
          <p:cNvSpPr/>
          <p:nvPr/>
        </p:nvSpPr>
        <p:spPr>
          <a:xfrm>
            <a:off x="5857884" y="1928808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Paralelogramo"/>
          <p:cNvSpPr/>
          <p:nvPr/>
        </p:nvSpPr>
        <p:spPr>
          <a:xfrm flipH="1">
            <a:off x="7072330" y="1928808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Paralelogramo"/>
          <p:cNvSpPr/>
          <p:nvPr/>
        </p:nvSpPr>
        <p:spPr>
          <a:xfrm>
            <a:off x="5929322" y="2428892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Paralelogramo"/>
          <p:cNvSpPr/>
          <p:nvPr/>
        </p:nvSpPr>
        <p:spPr>
          <a:xfrm flipH="1">
            <a:off x="7143768" y="2428892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Paralelogramo"/>
          <p:cNvSpPr/>
          <p:nvPr/>
        </p:nvSpPr>
        <p:spPr>
          <a:xfrm>
            <a:off x="5929322" y="3071816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Paralelogramo"/>
          <p:cNvSpPr/>
          <p:nvPr/>
        </p:nvSpPr>
        <p:spPr>
          <a:xfrm flipH="1">
            <a:off x="7143768" y="3071816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Paralelogramo"/>
          <p:cNvSpPr/>
          <p:nvPr/>
        </p:nvSpPr>
        <p:spPr>
          <a:xfrm>
            <a:off x="5929322" y="3714776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Paralelogramo"/>
          <p:cNvSpPr/>
          <p:nvPr/>
        </p:nvSpPr>
        <p:spPr>
          <a:xfrm flipH="1">
            <a:off x="7143768" y="3714776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Paralelogramo"/>
          <p:cNvSpPr/>
          <p:nvPr/>
        </p:nvSpPr>
        <p:spPr>
          <a:xfrm>
            <a:off x="5929322" y="4357700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Paralelogramo"/>
          <p:cNvSpPr/>
          <p:nvPr/>
        </p:nvSpPr>
        <p:spPr>
          <a:xfrm flipH="1">
            <a:off x="7143768" y="4357700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-214346" y="0"/>
            <a:ext cx="9644130" cy="5715040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3000"/>
                            </p:stCondLst>
                            <p:childTnLst>
                              <p:par>
                                <p:cTn id="201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0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ñ--çó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18986772">
            <a:off x="3810788" y="2953554"/>
            <a:ext cx="1500198" cy="1500180"/>
          </a:xfrm>
          <a:prstGeom prst="teardrop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7990565">
            <a:off x="3810588" y="595900"/>
            <a:ext cx="1500198" cy="1500180"/>
          </a:xfrm>
          <a:prstGeom prst="teardrop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3001241">
            <a:off x="2521169" y="1663938"/>
            <a:ext cx="1500198" cy="1500180"/>
          </a:xfrm>
          <a:prstGeom prst="teardrop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3706737">
            <a:off x="5166529" y="1808966"/>
            <a:ext cx="1500198" cy="1500180"/>
          </a:xfrm>
          <a:prstGeom prst="teardrop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405355">
            <a:off x="2869083" y="2511906"/>
            <a:ext cx="1500198" cy="1500180"/>
          </a:xfrm>
          <a:prstGeom prst="teardrop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200000">
            <a:off x="4714867" y="2571759"/>
            <a:ext cx="1500198" cy="1500180"/>
          </a:xfrm>
          <a:prstGeom prst="teardrop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5400000">
            <a:off x="2857479" y="928685"/>
            <a:ext cx="1500198" cy="1500180"/>
          </a:xfrm>
          <a:prstGeom prst="teardrop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0800000">
            <a:off x="4714876" y="928676"/>
            <a:ext cx="1500198" cy="1500180"/>
          </a:xfrm>
          <a:prstGeom prst="teardrop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214346" y="0"/>
            <a:ext cx="9644130" cy="5715040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.l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Decisión"/>
          <p:cNvSpPr/>
          <p:nvPr/>
        </p:nvSpPr>
        <p:spPr>
          <a:xfrm>
            <a:off x="2357422" y="0"/>
            <a:ext cx="2286016" cy="612648"/>
          </a:xfrm>
          <a:prstGeom prst="flowChartDecision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Decisión"/>
          <p:cNvSpPr/>
          <p:nvPr/>
        </p:nvSpPr>
        <p:spPr>
          <a:xfrm>
            <a:off x="2357422" y="642924"/>
            <a:ext cx="2286016" cy="612648"/>
          </a:xfrm>
          <a:prstGeom prst="flowChartDecision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>
            <a:off x="2357422" y="1285884"/>
            <a:ext cx="2286016" cy="612648"/>
          </a:xfrm>
          <a:prstGeom prst="flowChartDecision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>
            <a:off x="2357422" y="1928808"/>
            <a:ext cx="2286016" cy="612648"/>
          </a:xfrm>
          <a:prstGeom prst="flowChartDecision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>
            <a:off x="2357422" y="2602044"/>
            <a:ext cx="2286016" cy="612648"/>
          </a:xfrm>
          <a:prstGeom prst="flowChartDecision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>
            <a:off x="2357422" y="3244968"/>
            <a:ext cx="2286016" cy="612648"/>
          </a:xfrm>
          <a:prstGeom prst="flowChartDecision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>
            <a:off x="2357422" y="3887928"/>
            <a:ext cx="2286016" cy="612648"/>
          </a:xfrm>
          <a:prstGeom prst="flowChartDecision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>
            <a:off x="2357422" y="4530852"/>
            <a:ext cx="2286016" cy="612648"/>
          </a:xfrm>
          <a:prstGeom prst="flowChartDecision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>
            <a:off x="0" y="0"/>
            <a:ext cx="2286016" cy="612648"/>
          </a:xfrm>
          <a:prstGeom prst="flowChartDecision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>
            <a:off x="0" y="642924"/>
            <a:ext cx="2286016" cy="612648"/>
          </a:xfrm>
          <a:prstGeom prst="flowChartDecision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>
            <a:off x="0" y="1285884"/>
            <a:ext cx="2286016" cy="612648"/>
          </a:xfrm>
          <a:prstGeom prst="flowChartDecision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>
            <a:off x="0" y="1928808"/>
            <a:ext cx="2286016" cy="612648"/>
          </a:xfrm>
          <a:prstGeom prst="flowChartDecision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>
            <a:off x="0" y="2602044"/>
            <a:ext cx="2286016" cy="612648"/>
          </a:xfrm>
          <a:prstGeom prst="flowChartDecision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ecisión"/>
          <p:cNvSpPr/>
          <p:nvPr/>
        </p:nvSpPr>
        <p:spPr>
          <a:xfrm>
            <a:off x="0" y="3244968"/>
            <a:ext cx="2286016" cy="612648"/>
          </a:xfrm>
          <a:prstGeom prst="flowChartDecision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ecisión"/>
          <p:cNvSpPr/>
          <p:nvPr/>
        </p:nvSpPr>
        <p:spPr>
          <a:xfrm>
            <a:off x="0" y="3887928"/>
            <a:ext cx="2286016" cy="612648"/>
          </a:xfrm>
          <a:prstGeom prst="flowChartDecision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Decisión"/>
          <p:cNvSpPr/>
          <p:nvPr/>
        </p:nvSpPr>
        <p:spPr>
          <a:xfrm>
            <a:off x="0" y="4530852"/>
            <a:ext cx="2286016" cy="612648"/>
          </a:xfrm>
          <a:prstGeom prst="flowChartDecision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Decisión"/>
          <p:cNvSpPr/>
          <p:nvPr/>
        </p:nvSpPr>
        <p:spPr>
          <a:xfrm>
            <a:off x="4572000" y="0"/>
            <a:ext cx="2286016" cy="612648"/>
          </a:xfrm>
          <a:prstGeom prst="flowChartDecision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Decisión"/>
          <p:cNvSpPr/>
          <p:nvPr/>
        </p:nvSpPr>
        <p:spPr>
          <a:xfrm>
            <a:off x="4572000" y="642924"/>
            <a:ext cx="2286016" cy="612648"/>
          </a:xfrm>
          <a:prstGeom prst="flowChartDecision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Decisión"/>
          <p:cNvSpPr/>
          <p:nvPr/>
        </p:nvSpPr>
        <p:spPr>
          <a:xfrm>
            <a:off x="4572000" y="1285884"/>
            <a:ext cx="2286016" cy="612648"/>
          </a:xfrm>
          <a:prstGeom prst="flowChartDecision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Decisión"/>
          <p:cNvSpPr/>
          <p:nvPr/>
        </p:nvSpPr>
        <p:spPr>
          <a:xfrm>
            <a:off x="4572000" y="1928808"/>
            <a:ext cx="2286016" cy="612648"/>
          </a:xfrm>
          <a:prstGeom prst="flowChartDecision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Decisión"/>
          <p:cNvSpPr/>
          <p:nvPr/>
        </p:nvSpPr>
        <p:spPr>
          <a:xfrm>
            <a:off x="4572000" y="2602044"/>
            <a:ext cx="2286016" cy="612648"/>
          </a:xfrm>
          <a:prstGeom prst="flowChartDecision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Decisión"/>
          <p:cNvSpPr/>
          <p:nvPr/>
        </p:nvSpPr>
        <p:spPr>
          <a:xfrm>
            <a:off x="4572000" y="3244968"/>
            <a:ext cx="2286016" cy="612648"/>
          </a:xfrm>
          <a:prstGeom prst="flowChartDecision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Decisión"/>
          <p:cNvSpPr/>
          <p:nvPr/>
        </p:nvSpPr>
        <p:spPr>
          <a:xfrm>
            <a:off x="4572000" y="3887928"/>
            <a:ext cx="2286016" cy="612648"/>
          </a:xfrm>
          <a:prstGeom prst="flowChartDecision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Decisión"/>
          <p:cNvSpPr/>
          <p:nvPr/>
        </p:nvSpPr>
        <p:spPr>
          <a:xfrm>
            <a:off x="4500562" y="4530852"/>
            <a:ext cx="2286016" cy="612648"/>
          </a:xfrm>
          <a:prstGeom prst="flowChartDecision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Decisión"/>
          <p:cNvSpPr/>
          <p:nvPr/>
        </p:nvSpPr>
        <p:spPr>
          <a:xfrm>
            <a:off x="6857984" y="0"/>
            <a:ext cx="2286016" cy="612648"/>
          </a:xfrm>
          <a:prstGeom prst="flowChartDecision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Decisión"/>
          <p:cNvSpPr/>
          <p:nvPr/>
        </p:nvSpPr>
        <p:spPr>
          <a:xfrm>
            <a:off x="6857984" y="642924"/>
            <a:ext cx="2286016" cy="612648"/>
          </a:xfrm>
          <a:prstGeom prst="flowChartDecision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Decisión"/>
          <p:cNvSpPr/>
          <p:nvPr/>
        </p:nvSpPr>
        <p:spPr>
          <a:xfrm>
            <a:off x="6857984" y="1285884"/>
            <a:ext cx="2286016" cy="612648"/>
          </a:xfrm>
          <a:prstGeom prst="flowChartDecision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Decisión"/>
          <p:cNvSpPr/>
          <p:nvPr/>
        </p:nvSpPr>
        <p:spPr>
          <a:xfrm>
            <a:off x="6857984" y="1928808"/>
            <a:ext cx="2286016" cy="612648"/>
          </a:xfrm>
          <a:prstGeom prst="flowChartDecision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Decisión"/>
          <p:cNvSpPr/>
          <p:nvPr/>
        </p:nvSpPr>
        <p:spPr>
          <a:xfrm>
            <a:off x="6857984" y="2602044"/>
            <a:ext cx="2286016" cy="612648"/>
          </a:xfrm>
          <a:prstGeom prst="flowChartDecision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Decisión"/>
          <p:cNvSpPr/>
          <p:nvPr/>
        </p:nvSpPr>
        <p:spPr>
          <a:xfrm>
            <a:off x="6857984" y="3244968"/>
            <a:ext cx="2286016" cy="612648"/>
          </a:xfrm>
          <a:prstGeom prst="flowChartDecision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Decisión"/>
          <p:cNvSpPr/>
          <p:nvPr/>
        </p:nvSpPr>
        <p:spPr>
          <a:xfrm>
            <a:off x="6857984" y="3887928"/>
            <a:ext cx="2286016" cy="612648"/>
          </a:xfrm>
          <a:prstGeom prst="flowChartDecision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Decisión"/>
          <p:cNvSpPr/>
          <p:nvPr/>
        </p:nvSpPr>
        <p:spPr>
          <a:xfrm>
            <a:off x="6857984" y="4530852"/>
            <a:ext cx="2286016" cy="612648"/>
          </a:xfrm>
          <a:prstGeom prst="flowChartDecision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-214346" y="0"/>
            <a:ext cx="9644130" cy="5715040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3000"/>
                            </p:stCondLst>
                            <p:childTnLst>
                              <p:par>
                                <p:cTn id="137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ñljlñlhg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0764-rainbow-abstract-element-clipartJ.png"/>
          <p:cNvPicPr>
            <a:picLocks noChangeAspect="1"/>
          </p:cNvPicPr>
          <p:nvPr/>
        </p:nvPicPr>
        <p:blipFill>
          <a:blip r:embed="rId3">
            <a:lum bright="-10000" contrast="30000"/>
          </a:blip>
          <a:stretch>
            <a:fillRect/>
          </a:stretch>
        </p:blipFill>
        <p:spPr>
          <a:xfrm>
            <a:off x="3428992" y="3071816"/>
            <a:ext cx="2000264" cy="1786903"/>
          </a:xfrm>
          <a:prstGeom prst="rect">
            <a:avLst/>
          </a:prstGeom>
        </p:spPr>
      </p:pic>
      <p:pic>
        <p:nvPicPr>
          <p:cNvPr id="4" name="3 Imagen" descr="10764-rainbow-abstract-element-clipartJ.png"/>
          <p:cNvPicPr>
            <a:picLocks noChangeAspect="1"/>
          </p:cNvPicPr>
          <p:nvPr/>
        </p:nvPicPr>
        <p:blipFill>
          <a:blip r:embed="rId3">
            <a:lum bright="-10000" contrast="30000"/>
          </a:blip>
          <a:stretch>
            <a:fillRect/>
          </a:stretch>
        </p:blipFill>
        <p:spPr>
          <a:xfrm rot="10800000">
            <a:off x="3643306" y="500048"/>
            <a:ext cx="2000264" cy="1786903"/>
          </a:xfrm>
          <a:prstGeom prst="rect">
            <a:avLst/>
          </a:prstGeom>
        </p:spPr>
      </p:pic>
      <p:pic>
        <p:nvPicPr>
          <p:cNvPr id="5" name="4 Imagen" descr="10764-rainbow-abstract-element-clipartJ.png"/>
          <p:cNvPicPr>
            <a:picLocks noChangeAspect="1"/>
          </p:cNvPicPr>
          <p:nvPr/>
        </p:nvPicPr>
        <p:blipFill>
          <a:blip r:embed="rId3">
            <a:lum bright="-10000" contrast="30000"/>
          </a:blip>
          <a:stretch>
            <a:fillRect/>
          </a:stretch>
        </p:blipFill>
        <p:spPr>
          <a:xfrm rot="5400000">
            <a:off x="2250741" y="1749737"/>
            <a:ext cx="2000264" cy="1786903"/>
          </a:xfrm>
          <a:prstGeom prst="rect">
            <a:avLst/>
          </a:prstGeom>
        </p:spPr>
      </p:pic>
      <p:pic>
        <p:nvPicPr>
          <p:cNvPr id="6" name="5 Imagen" descr="10764-rainbow-abstract-element-clipartJ.png"/>
          <p:cNvPicPr>
            <a:picLocks noChangeAspect="1"/>
          </p:cNvPicPr>
          <p:nvPr/>
        </p:nvPicPr>
        <p:blipFill>
          <a:blip r:embed="rId3">
            <a:lum bright="-10000" contrast="30000"/>
          </a:blip>
          <a:stretch>
            <a:fillRect/>
          </a:stretch>
        </p:blipFill>
        <p:spPr>
          <a:xfrm rot="16200000">
            <a:off x="4965386" y="1821175"/>
            <a:ext cx="2000264" cy="1786903"/>
          </a:xfrm>
          <a:prstGeom prst="rect">
            <a:avLst/>
          </a:prstGeom>
        </p:spPr>
      </p:pic>
      <p:pic>
        <p:nvPicPr>
          <p:cNvPr id="7" name="6 Imagen" descr="10764-rainbow-abstract-element-clipartJ.png"/>
          <p:cNvPicPr>
            <a:picLocks noChangeAspect="1"/>
          </p:cNvPicPr>
          <p:nvPr/>
        </p:nvPicPr>
        <p:blipFill>
          <a:blip r:embed="rId3">
            <a:lum bright="-10000" contrast="30000"/>
          </a:blip>
          <a:stretch>
            <a:fillRect/>
          </a:stretch>
        </p:blipFill>
        <p:spPr>
          <a:xfrm rot="2829057">
            <a:off x="2478168" y="2661962"/>
            <a:ext cx="2000264" cy="1786903"/>
          </a:xfrm>
          <a:prstGeom prst="rect">
            <a:avLst/>
          </a:prstGeom>
        </p:spPr>
      </p:pic>
      <p:pic>
        <p:nvPicPr>
          <p:cNvPr id="8" name="7 Imagen" descr="10764-rainbow-abstract-element-clipartJ.png"/>
          <p:cNvPicPr>
            <a:picLocks noChangeAspect="1"/>
          </p:cNvPicPr>
          <p:nvPr/>
        </p:nvPicPr>
        <p:blipFill>
          <a:blip r:embed="rId3">
            <a:lum bright="-10000" contrast="30000"/>
          </a:blip>
          <a:stretch>
            <a:fillRect/>
          </a:stretch>
        </p:blipFill>
        <p:spPr>
          <a:xfrm rot="18478363">
            <a:off x="4677233" y="2659245"/>
            <a:ext cx="2000264" cy="1786903"/>
          </a:xfrm>
          <a:prstGeom prst="rect">
            <a:avLst/>
          </a:prstGeom>
        </p:spPr>
      </p:pic>
      <p:pic>
        <p:nvPicPr>
          <p:cNvPr id="9" name="8 Imagen" descr="10764-rainbow-abstract-element-clipartJ.png"/>
          <p:cNvPicPr>
            <a:picLocks noChangeAspect="1"/>
          </p:cNvPicPr>
          <p:nvPr/>
        </p:nvPicPr>
        <p:blipFill>
          <a:blip r:embed="rId3">
            <a:lum bright="-10000" contrast="30000"/>
          </a:blip>
          <a:stretch>
            <a:fillRect/>
          </a:stretch>
        </p:blipFill>
        <p:spPr>
          <a:xfrm rot="8265926">
            <a:off x="2555460" y="868926"/>
            <a:ext cx="2000264" cy="1786903"/>
          </a:xfrm>
          <a:prstGeom prst="rect">
            <a:avLst/>
          </a:prstGeom>
        </p:spPr>
      </p:pic>
      <p:pic>
        <p:nvPicPr>
          <p:cNvPr id="10" name="9 Imagen" descr="10764-rainbow-abstract-element-clipartJ.png"/>
          <p:cNvPicPr>
            <a:picLocks noChangeAspect="1"/>
          </p:cNvPicPr>
          <p:nvPr/>
        </p:nvPicPr>
        <p:blipFill>
          <a:blip r:embed="rId3">
            <a:lum bright="-10000" contrast="30000"/>
          </a:blip>
          <a:stretch>
            <a:fillRect/>
          </a:stretch>
        </p:blipFill>
        <p:spPr>
          <a:xfrm rot="14102096">
            <a:off x="4591454" y="866785"/>
            <a:ext cx="2000264" cy="1786903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14346" y="0"/>
            <a:ext cx="9644130" cy="5715040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99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òrfy8o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 rot="8525565">
            <a:off x="4540661" y="1464315"/>
            <a:ext cx="1071570" cy="1428742"/>
          </a:xfrm>
          <a:prstGeom prst="moon">
            <a:avLst>
              <a:gd name="adj" fmla="val 48118"/>
            </a:avLst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19046902">
            <a:off x="3270934" y="2531646"/>
            <a:ext cx="1071570" cy="1428742"/>
          </a:xfrm>
          <a:prstGeom prst="moon">
            <a:avLst/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3490997">
            <a:off x="4276934" y="2241634"/>
            <a:ext cx="1071570" cy="1428742"/>
          </a:xfrm>
          <a:prstGeom prst="moon">
            <a:avLst>
              <a:gd name="adj" fmla="val 41721"/>
            </a:avLst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2168792">
            <a:off x="3390043" y="1535829"/>
            <a:ext cx="1071570" cy="1428742"/>
          </a:xfrm>
          <a:prstGeom prst="moon">
            <a:avLst/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692161">
            <a:off x="2787630" y="3141232"/>
            <a:ext cx="807053" cy="1004173"/>
          </a:xfrm>
          <a:prstGeom prst="moon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2354482">
            <a:off x="3012665" y="1356468"/>
            <a:ext cx="807053" cy="1004173"/>
          </a:xfrm>
          <a:prstGeom prst="moon">
            <a:avLst>
              <a:gd name="adj" fmla="val 48915"/>
            </a:avLst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8437421">
            <a:off x="5227557" y="1213577"/>
            <a:ext cx="807053" cy="1004173"/>
          </a:xfrm>
          <a:prstGeom prst="moon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3260005">
            <a:off x="4945294" y="2927643"/>
            <a:ext cx="807053" cy="1004173"/>
          </a:xfrm>
          <a:prstGeom prst="moon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2354482">
            <a:off x="2704681" y="1100785"/>
            <a:ext cx="628509" cy="870229"/>
          </a:xfrm>
          <a:prstGeom prst="moon">
            <a:avLst>
              <a:gd name="adj" fmla="val 48915"/>
            </a:avLst>
          </a:prstGeom>
          <a:blipFill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8415581">
            <a:off x="5706259" y="957609"/>
            <a:ext cx="628509" cy="870229"/>
          </a:xfrm>
          <a:prstGeom prst="moon">
            <a:avLst>
              <a:gd name="adj" fmla="val 48915"/>
            </a:avLst>
          </a:prstGeom>
          <a:blipFill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9798253">
            <a:off x="2461552" y="3456426"/>
            <a:ext cx="628509" cy="870229"/>
          </a:xfrm>
          <a:prstGeom prst="moon">
            <a:avLst>
              <a:gd name="adj" fmla="val 48915"/>
            </a:avLst>
          </a:prstGeom>
          <a:blipFill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3606610">
            <a:off x="5402084" y="3462513"/>
            <a:ext cx="627579" cy="785069"/>
          </a:xfrm>
          <a:prstGeom prst="moon">
            <a:avLst>
              <a:gd name="adj" fmla="val 48915"/>
            </a:avLst>
          </a:prstGeom>
          <a:blipFill>
            <a:blip r:embed="rId6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2354482">
            <a:off x="2403352" y="902637"/>
            <a:ext cx="408209" cy="742450"/>
          </a:xfrm>
          <a:prstGeom prst="moon">
            <a:avLst>
              <a:gd name="adj" fmla="val 56792"/>
            </a:avLst>
          </a:prstGeom>
          <a:blipFill>
            <a:blip r:embed="rId7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9481779">
            <a:off x="2248671" y="3764444"/>
            <a:ext cx="408209" cy="742450"/>
          </a:xfrm>
          <a:prstGeom prst="moon">
            <a:avLst>
              <a:gd name="adj" fmla="val 56792"/>
            </a:avLst>
          </a:prstGeom>
          <a:blipFill>
            <a:blip r:embed="rId7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3134416">
            <a:off x="5902881" y="3760597"/>
            <a:ext cx="408209" cy="742450"/>
          </a:xfrm>
          <a:prstGeom prst="moon">
            <a:avLst>
              <a:gd name="adj" fmla="val 56792"/>
            </a:avLst>
          </a:prstGeom>
          <a:blipFill>
            <a:blip r:embed="rId7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8462787">
            <a:off x="6139868" y="739754"/>
            <a:ext cx="408209" cy="742450"/>
          </a:xfrm>
          <a:prstGeom prst="moon">
            <a:avLst>
              <a:gd name="adj" fmla="val 56792"/>
            </a:avLst>
          </a:prstGeom>
          <a:blipFill>
            <a:blip r:embed="rId7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2354482">
            <a:off x="2062771" y="779308"/>
            <a:ext cx="408209" cy="569101"/>
          </a:xfrm>
          <a:prstGeom prst="moon">
            <a:avLst>
              <a:gd name="adj" fmla="val 56792"/>
            </a:avLst>
          </a:prstGeom>
          <a:blipFill>
            <a:blip r:embed="rId8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9760969">
            <a:off x="1902467" y="4064809"/>
            <a:ext cx="408209" cy="569101"/>
          </a:xfrm>
          <a:prstGeom prst="moon">
            <a:avLst>
              <a:gd name="adj" fmla="val 56792"/>
            </a:avLst>
          </a:prstGeom>
          <a:blipFill>
            <a:blip r:embed="rId8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3583491">
            <a:off x="6214904" y="4131446"/>
            <a:ext cx="408209" cy="569101"/>
          </a:xfrm>
          <a:prstGeom prst="moon">
            <a:avLst>
              <a:gd name="adj" fmla="val 56792"/>
            </a:avLst>
          </a:prstGeom>
          <a:blipFill>
            <a:blip r:embed="rId8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8150633">
            <a:off x="6427065" y="561827"/>
            <a:ext cx="408209" cy="569101"/>
          </a:xfrm>
          <a:prstGeom prst="moon">
            <a:avLst>
              <a:gd name="adj" fmla="val 56792"/>
            </a:avLst>
          </a:prstGeom>
          <a:blipFill>
            <a:blip r:embed="rId8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20176070">
            <a:off x="1494624" y="4422372"/>
            <a:ext cx="408209" cy="413238"/>
          </a:xfrm>
          <a:prstGeom prst="moon">
            <a:avLst>
              <a:gd name="adj" fmla="val 56792"/>
            </a:avLst>
          </a:prstGeom>
          <a:blipFill>
            <a:blip r:embed="rId9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2574345">
            <a:off x="1729104" y="583727"/>
            <a:ext cx="408209" cy="413238"/>
          </a:xfrm>
          <a:prstGeom prst="moon">
            <a:avLst>
              <a:gd name="adj" fmla="val 56792"/>
            </a:avLst>
          </a:prstGeom>
          <a:blipFill>
            <a:blip r:embed="rId9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8381664">
            <a:off x="6728903" y="368711"/>
            <a:ext cx="408209" cy="413238"/>
          </a:xfrm>
          <a:prstGeom prst="moon">
            <a:avLst>
              <a:gd name="adj" fmla="val 56792"/>
            </a:avLst>
          </a:prstGeom>
          <a:blipFill>
            <a:blip r:embed="rId9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3497360">
            <a:off x="6443530" y="4440490"/>
            <a:ext cx="408209" cy="413238"/>
          </a:xfrm>
          <a:prstGeom prst="moon">
            <a:avLst>
              <a:gd name="adj" fmla="val 56792"/>
            </a:avLst>
          </a:prstGeom>
          <a:blipFill>
            <a:blip r:embed="rId9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-214346" y="0"/>
            <a:ext cx="9644130" cy="5715040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0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2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3000"/>
                            </p:stCondLst>
                            <p:childTnLst>
                              <p:par>
                                <p:cTn id="297" presetID="6" presetClass="exit" presetSubtype="16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29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0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0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0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2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2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2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3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3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3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4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4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4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4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5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5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5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6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6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6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7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t8p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0" y="0"/>
            <a:ext cx="2786050" cy="5143500"/>
          </a:xfrm>
          <a:prstGeom prst="moon">
            <a:avLst>
              <a:gd name="adj" fmla="val 18547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6296004" y="0"/>
            <a:ext cx="2847996" cy="5143500"/>
          </a:xfrm>
          <a:prstGeom prst="moon">
            <a:avLst>
              <a:gd name="adj" fmla="val 18547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1071538" y="571486"/>
            <a:ext cx="2786050" cy="4000510"/>
          </a:xfrm>
          <a:prstGeom prst="moon">
            <a:avLst>
              <a:gd name="adj" fmla="val 18547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5357818" y="642924"/>
            <a:ext cx="2847996" cy="3929090"/>
          </a:xfrm>
          <a:prstGeom prst="moon">
            <a:avLst>
              <a:gd name="adj" fmla="val 18547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1928794" y="928676"/>
            <a:ext cx="2786050" cy="3286148"/>
          </a:xfrm>
          <a:prstGeom prst="moon">
            <a:avLst>
              <a:gd name="adj" fmla="val 18547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4429124" y="928676"/>
            <a:ext cx="2847996" cy="3286148"/>
          </a:xfrm>
          <a:prstGeom prst="moon">
            <a:avLst>
              <a:gd name="adj" fmla="val 18547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2857488" y="1500180"/>
            <a:ext cx="1714512" cy="2143140"/>
          </a:xfrm>
          <a:prstGeom prst="moon">
            <a:avLst>
              <a:gd name="adj" fmla="val 18547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4643438" y="1500180"/>
            <a:ext cx="1776426" cy="2143140"/>
          </a:xfrm>
          <a:prstGeom prst="moon">
            <a:avLst>
              <a:gd name="adj" fmla="val 18547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214346" y="0"/>
            <a:ext cx="9644130" cy="5715040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2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2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6" presetClass="entr" presetSubtype="2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6" presetClass="entr" presetSubtype="2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000"/>
                            </p:stCondLst>
                            <p:childTnLst>
                              <p:par>
                                <p:cTn id="9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6" presetClass="exit" presetSubtype="42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6" presetClass="exit" presetSubtype="42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6" presetClass="exit" presetSubtype="42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6" presetClass="exit" presetSubtype="42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5" grpId="6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7" grpId="6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9" grpId="6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1" grpId="6" animBg="1"/>
      <p:bldP spid="12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ñ´-ñ´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 rot="16200000">
            <a:off x="-392909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5400000" flipH="1">
            <a:off x="-392909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16200000">
            <a:off x="107125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 flipH="1">
            <a:off x="107125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16200000">
            <a:off x="607223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 flipH="1">
            <a:off x="607223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16200000">
            <a:off x="1107225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 flipH="1">
            <a:off x="1107225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16200000">
            <a:off x="1607323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 flipH="1">
            <a:off x="1607323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16200000">
            <a:off x="2107357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 flipH="1">
            <a:off x="2107357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16200000">
            <a:off x="2607455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 flipH="1">
            <a:off x="2607455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16200000">
            <a:off x="3107521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5400000" flipH="1">
            <a:off x="3107521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5400000" flipH="1" flipV="1">
            <a:off x="8036741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16200000" flipV="1">
            <a:off x="8036727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5400000" flipH="1" flipV="1">
            <a:off x="7536675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16200000" flipV="1">
            <a:off x="7536661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5400000" flipH="1" flipV="1">
            <a:off x="7036609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16200000" flipV="1">
            <a:off x="7036595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5400000" flipH="1" flipV="1">
            <a:off x="6536543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16200000" flipV="1">
            <a:off x="6536529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5400000" flipH="1" flipV="1">
            <a:off x="6036477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16200000" flipV="1">
            <a:off x="6036463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5400000" flipH="1" flipV="1">
            <a:off x="5536411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16200000" flipV="1">
            <a:off x="5536397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rot="5400000" flipH="1" flipV="1">
            <a:off x="5036345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 rot="16200000" flipV="1">
            <a:off x="5036331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 rot="5400000" flipH="1" flipV="1">
            <a:off x="4536279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 rot="16200000" flipV="1">
            <a:off x="4536265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-214346" y="0"/>
            <a:ext cx="9644130" cy="5715040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3000"/>
                            </p:stCondLst>
                            <p:childTnLst>
                              <p:par>
                                <p:cTn id="20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ñúp'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2643170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3286112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3929054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4571996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1357304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2000228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714362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4643438" y="2643170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4643438" y="3286112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4643438" y="3929054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643438" y="4571996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4643438" y="1357304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643438" y="2000228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643438" y="0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4643438" y="714362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-214346" y="0"/>
            <a:ext cx="9644130" cy="5715040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3000"/>
                            </p:stCondLst>
                            <p:childTnLst>
                              <p:par>
                                <p:cTn id="185" presetID="17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oy0p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Paralelogramo"/>
          <p:cNvSpPr/>
          <p:nvPr/>
        </p:nvSpPr>
        <p:spPr>
          <a:xfrm>
            <a:off x="3357554" y="0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Paralelogramo"/>
          <p:cNvSpPr/>
          <p:nvPr/>
        </p:nvSpPr>
        <p:spPr>
          <a:xfrm flipH="1">
            <a:off x="4572000" y="0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>
            <a:off x="3357554" y="642924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4572000" y="642924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3357554" y="1285884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4572000" y="1285884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3357554" y="1928808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4572000" y="1928808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3428992" y="2428892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4643438" y="2428892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3428992" y="3071816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4643438" y="3071816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3428992" y="3714776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4643438" y="3714776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3428992" y="4357700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4643438" y="4357700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928662" y="0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flipH="1">
            <a:off x="2143108" y="0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928662" y="642924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2143108" y="642924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>
            <a:off x="928662" y="1285884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flipH="1">
            <a:off x="2143108" y="1285884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>
            <a:off x="928662" y="1928808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 flipH="1">
            <a:off x="2143108" y="1928808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>
            <a:off x="1000100" y="2428892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 flipH="1">
            <a:off x="2214546" y="2428892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>
            <a:off x="1000100" y="3071816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 flipH="1">
            <a:off x="2214546" y="3071816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>
            <a:off x="1000100" y="3714776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 flipH="1">
            <a:off x="2214546" y="3714776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>
            <a:off x="1000100" y="4357700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 flipH="1">
            <a:off x="2214546" y="4357700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Paralelogramo"/>
          <p:cNvSpPr/>
          <p:nvPr/>
        </p:nvSpPr>
        <p:spPr>
          <a:xfrm>
            <a:off x="5857884" y="0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Paralelogramo"/>
          <p:cNvSpPr/>
          <p:nvPr/>
        </p:nvSpPr>
        <p:spPr>
          <a:xfrm flipH="1">
            <a:off x="7072330" y="0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Paralelogramo"/>
          <p:cNvSpPr/>
          <p:nvPr/>
        </p:nvSpPr>
        <p:spPr>
          <a:xfrm>
            <a:off x="5857884" y="642924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Paralelogramo"/>
          <p:cNvSpPr/>
          <p:nvPr/>
        </p:nvSpPr>
        <p:spPr>
          <a:xfrm flipH="1">
            <a:off x="7072330" y="642924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Paralelogramo"/>
          <p:cNvSpPr/>
          <p:nvPr/>
        </p:nvSpPr>
        <p:spPr>
          <a:xfrm>
            <a:off x="5857884" y="1285884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Paralelogramo"/>
          <p:cNvSpPr/>
          <p:nvPr/>
        </p:nvSpPr>
        <p:spPr>
          <a:xfrm flipH="1">
            <a:off x="7072330" y="1285884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Paralelogramo"/>
          <p:cNvSpPr/>
          <p:nvPr/>
        </p:nvSpPr>
        <p:spPr>
          <a:xfrm>
            <a:off x="5857884" y="1928808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Paralelogramo"/>
          <p:cNvSpPr/>
          <p:nvPr/>
        </p:nvSpPr>
        <p:spPr>
          <a:xfrm flipH="1">
            <a:off x="7072330" y="1928808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Paralelogramo"/>
          <p:cNvSpPr/>
          <p:nvPr/>
        </p:nvSpPr>
        <p:spPr>
          <a:xfrm>
            <a:off x="5929322" y="2428892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Paralelogramo"/>
          <p:cNvSpPr/>
          <p:nvPr/>
        </p:nvSpPr>
        <p:spPr>
          <a:xfrm flipH="1">
            <a:off x="7143768" y="2428892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Paralelogramo"/>
          <p:cNvSpPr/>
          <p:nvPr/>
        </p:nvSpPr>
        <p:spPr>
          <a:xfrm>
            <a:off x="5929322" y="3071816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Paralelogramo"/>
          <p:cNvSpPr/>
          <p:nvPr/>
        </p:nvSpPr>
        <p:spPr>
          <a:xfrm flipH="1">
            <a:off x="7143768" y="3071816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Paralelogramo"/>
          <p:cNvSpPr/>
          <p:nvPr/>
        </p:nvSpPr>
        <p:spPr>
          <a:xfrm>
            <a:off x="5929322" y="3714776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Paralelogramo"/>
          <p:cNvSpPr/>
          <p:nvPr/>
        </p:nvSpPr>
        <p:spPr>
          <a:xfrm flipH="1">
            <a:off x="7143768" y="3714776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Paralelogramo"/>
          <p:cNvSpPr/>
          <p:nvPr/>
        </p:nvSpPr>
        <p:spPr>
          <a:xfrm>
            <a:off x="5929322" y="4357700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Paralelogramo"/>
          <p:cNvSpPr/>
          <p:nvPr/>
        </p:nvSpPr>
        <p:spPr>
          <a:xfrm flipH="1">
            <a:off x="7143768" y="4357700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-214346" y="0"/>
            <a:ext cx="9644130" cy="5715040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3000"/>
                            </p:stCondLst>
                            <p:childTnLst>
                              <p:par>
                                <p:cTn id="201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0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us_pl.php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18986772">
            <a:off x="3810788" y="2953554"/>
            <a:ext cx="1500198" cy="1500180"/>
          </a:xfrm>
          <a:prstGeom prst="teardrop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7990565">
            <a:off x="3810588" y="595900"/>
            <a:ext cx="1500198" cy="1500180"/>
          </a:xfrm>
          <a:prstGeom prst="teardrop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3001241">
            <a:off x="2521169" y="1663938"/>
            <a:ext cx="1500198" cy="1500180"/>
          </a:xfrm>
          <a:prstGeom prst="teardrop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3706737">
            <a:off x="5166529" y="1808966"/>
            <a:ext cx="1500198" cy="1500180"/>
          </a:xfrm>
          <a:prstGeom prst="teardrop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405355">
            <a:off x="2869083" y="2511906"/>
            <a:ext cx="1500198" cy="1500180"/>
          </a:xfrm>
          <a:prstGeom prst="teardrop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200000">
            <a:off x="4714867" y="2571759"/>
            <a:ext cx="1500198" cy="1500180"/>
          </a:xfrm>
          <a:prstGeom prst="teardrop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5400000">
            <a:off x="2857479" y="928685"/>
            <a:ext cx="1500198" cy="1500180"/>
          </a:xfrm>
          <a:prstGeom prst="teardrop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0800000">
            <a:off x="4714876" y="928676"/>
            <a:ext cx="1500198" cy="1500180"/>
          </a:xfrm>
          <a:prstGeom prst="teardrop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214346" y="0"/>
            <a:ext cx="9644130" cy="5715040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-uop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Decisión"/>
          <p:cNvSpPr/>
          <p:nvPr/>
        </p:nvSpPr>
        <p:spPr>
          <a:xfrm>
            <a:off x="2357422" y="0"/>
            <a:ext cx="2286016" cy="612648"/>
          </a:xfrm>
          <a:prstGeom prst="flowChartDecision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Decisión"/>
          <p:cNvSpPr/>
          <p:nvPr/>
        </p:nvSpPr>
        <p:spPr>
          <a:xfrm>
            <a:off x="2357422" y="642924"/>
            <a:ext cx="2286016" cy="612648"/>
          </a:xfrm>
          <a:prstGeom prst="flowChartDecision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>
            <a:off x="2357422" y="1285884"/>
            <a:ext cx="2286016" cy="612648"/>
          </a:xfrm>
          <a:prstGeom prst="flowChartDecision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>
            <a:off x="2357422" y="1928808"/>
            <a:ext cx="2286016" cy="612648"/>
          </a:xfrm>
          <a:prstGeom prst="flowChartDecision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>
            <a:off x="2357422" y="2602044"/>
            <a:ext cx="2286016" cy="612648"/>
          </a:xfrm>
          <a:prstGeom prst="flowChartDecision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>
            <a:off x="2357422" y="3244968"/>
            <a:ext cx="2286016" cy="612648"/>
          </a:xfrm>
          <a:prstGeom prst="flowChartDecision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>
            <a:off x="2357422" y="3887928"/>
            <a:ext cx="2286016" cy="612648"/>
          </a:xfrm>
          <a:prstGeom prst="flowChartDecision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>
            <a:off x="2357422" y="4530852"/>
            <a:ext cx="2286016" cy="612648"/>
          </a:xfrm>
          <a:prstGeom prst="flowChartDecision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>
            <a:off x="0" y="0"/>
            <a:ext cx="2286016" cy="612648"/>
          </a:xfrm>
          <a:prstGeom prst="flowChartDecision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>
            <a:off x="0" y="642924"/>
            <a:ext cx="2286016" cy="612648"/>
          </a:xfrm>
          <a:prstGeom prst="flowChartDecision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>
            <a:off x="0" y="1285884"/>
            <a:ext cx="2286016" cy="612648"/>
          </a:xfrm>
          <a:prstGeom prst="flowChartDecision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>
            <a:off x="0" y="1928808"/>
            <a:ext cx="2286016" cy="612648"/>
          </a:xfrm>
          <a:prstGeom prst="flowChartDecision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>
            <a:off x="0" y="2602044"/>
            <a:ext cx="2286016" cy="612648"/>
          </a:xfrm>
          <a:prstGeom prst="flowChartDecision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ecisión"/>
          <p:cNvSpPr/>
          <p:nvPr/>
        </p:nvSpPr>
        <p:spPr>
          <a:xfrm>
            <a:off x="0" y="3244968"/>
            <a:ext cx="2286016" cy="612648"/>
          </a:xfrm>
          <a:prstGeom prst="flowChartDecision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ecisión"/>
          <p:cNvSpPr/>
          <p:nvPr/>
        </p:nvSpPr>
        <p:spPr>
          <a:xfrm>
            <a:off x="0" y="3887928"/>
            <a:ext cx="2286016" cy="612648"/>
          </a:xfrm>
          <a:prstGeom prst="flowChartDecision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Decisión"/>
          <p:cNvSpPr/>
          <p:nvPr/>
        </p:nvSpPr>
        <p:spPr>
          <a:xfrm>
            <a:off x="0" y="4530852"/>
            <a:ext cx="2286016" cy="612648"/>
          </a:xfrm>
          <a:prstGeom prst="flowChartDecision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Decisión"/>
          <p:cNvSpPr/>
          <p:nvPr/>
        </p:nvSpPr>
        <p:spPr>
          <a:xfrm>
            <a:off x="4572000" y="0"/>
            <a:ext cx="2286016" cy="612648"/>
          </a:xfrm>
          <a:prstGeom prst="flowChartDecision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Decisión"/>
          <p:cNvSpPr/>
          <p:nvPr/>
        </p:nvSpPr>
        <p:spPr>
          <a:xfrm>
            <a:off x="4572000" y="642924"/>
            <a:ext cx="2286016" cy="612648"/>
          </a:xfrm>
          <a:prstGeom prst="flowChartDecision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Decisión"/>
          <p:cNvSpPr/>
          <p:nvPr/>
        </p:nvSpPr>
        <p:spPr>
          <a:xfrm>
            <a:off x="4572000" y="1285884"/>
            <a:ext cx="2286016" cy="612648"/>
          </a:xfrm>
          <a:prstGeom prst="flowChartDecision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Decisión"/>
          <p:cNvSpPr/>
          <p:nvPr/>
        </p:nvSpPr>
        <p:spPr>
          <a:xfrm>
            <a:off x="4572000" y="1928808"/>
            <a:ext cx="2286016" cy="612648"/>
          </a:xfrm>
          <a:prstGeom prst="flowChartDecision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Decisión"/>
          <p:cNvSpPr/>
          <p:nvPr/>
        </p:nvSpPr>
        <p:spPr>
          <a:xfrm>
            <a:off x="4572000" y="2602044"/>
            <a:ext cx="2286016" cy="612648"/>
          </a:xfrm>
          <a:prstGeom prst="flowChartDecision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Decisión"/>
          <p:cNvSpPr/>
          <p:nvPr/>
        </p:nvSpPr>
        <p:spPr>
          <a:xfrm>
            <a:off x="4572000" y="3244968"/>
            <a:ext cx="2286016" cy="612648"/>
          </a:xfrm>
          <a:prstGeom prst="flowChartDecision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Decisión"/>
          <p:cNvSpPr/>
          <p:nvPr/>
        </p:nvSpPr>
        <p:spPr>
          <a:xfrm>
            <a:off x="4572000" y="3887928"/>
            <a:ext cx="2286016" cy="612648"/>
          </a:xfrm>
          <a:prstGeom prst="flowChartDecision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Decisión"/>
          <p:cNvSpPr/>
          <p:nvPr/>
        </p:nvSpPr>
        <p:spPr>
          <a:xfrm>
            <a:off x="4500562" y="4530852"/>
            <a:ext cx="2286016" cy="612648"/>
          </a:xfrm>
          <a:prstGeom prst="flowChartDecision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Decisión"/>
          <p:cNvSpPr/>
          <p:nvPr/>
        </p:nvSpPr>
        <p:spPr>
          <a:xfrm>
            <a:off x="6857984" y="0"/>
            <a:ext cx="2286016" cy="612648"/>
          </a:xfrm>
          <a:prstGeom prst="flowChartDecision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Decisión"/>
          <p:cNvSpPr/>
          <p:nvPr/>
        </p:nvSpPr>
        <p:spPr>
          <a:xfrm>
            <a:off x="6857984" y="642924"/>
            <a:ext cx="2286016" cy="612648"/>
          </a:xfrm>
          <a:prstGeom prst="flowChartDecision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Decisión"/>
          <p:cNvSpPr/>
          <p:nvPr/>
        </p:nvSpPr>
        <p:spPr>
          <a:xfrm>
            <a:off x="6857984" y="1285884"/>
            <a:ext cx="2286016" cy="612648"/>
          </a:xfrm>
          <a:prstGeom prst="flowChartDecision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Decisión"/>
          <p:cNvSpPr/>
          <p:nvPr/>
        </p:nvSpPr>
        <p:spPr>
          <a:xfrm>
            <a:off x="6857984" y="1928808"/>
            <a:ext cx="2286016" cy="612648"/>
          </a:xfrm>
          <a:prstGeom prst="flowChartDecision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Decisión"/>
          <p:cNvSpPr/>
          <p:nvPr/>
        </p:nvSpPr>
        <p:spPr>
          <a:xfrm>
            <a:off x="6857984" y="2602044"/>
            <a:ext cx="2286016" cy="612648"/>
          </a:xfrm>
          <a:prstGeom prst="flowChartDecision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Decisión"/>
          <p:cNvSpPr/>
          <p:nvPr/>
        </p:nvSpPr>
        <p:spPr>
          <a:xfrm>
            <a:off x="6857984" y="3244968"/>
            <a:ext cx="2286016" cy="612648"/>
          </a:xfrm>
          <a:prstGeom prst="flowChartDecision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Decisión"/>
          <p:cNvSpPr/>
          <p:nvPr/>
        </p:nvSpPr>
        <p:spPr>
          <a:xfrm>
            <a:off x="6857984" y="3887928"/>
            <a:ext cx="2286016" cy="612648"/>
          </a:xfrm>
          <a:prstGeom prst="flowChartDecision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Decisión"/>
          <p:cNvSpPr/>
          <p:nvPr/>
        </p:nvSpPr>
        <p:spPr>
          <a:xfrm>
            <a:off x="6857984" y="4530852"/>
            <a:ext cx="2286016" cy="612648"/>
          </a:xfrm>
          <a:prstGeom prst="flowChartDecision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-214346" y="0"/>
            <a:ext cx="9644130" cy="5715040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3000"/>
                            </p:stCondLst>
                            <p:childTnLst>
                              <p:par>
                                <p:cTn id="137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-uop`ñ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0764-rainbow-abstract-element-clipartJ.png"/>
          <p:cNvPicPr>
            <a:picLocks noChangeAspect="1"/>
          </p:cNvPicPr>
          <p:nvPr/>
        </p:nvPicPr>
        <p:blipFill>
          <a:blip r:embed="rId3">
            <a:lum bright="-10000" contrast="30000"/>
          </a:blip>
          <a:stretch>
            <a:fillRect/>
          </a:stretch>
        </p:blipFill>
        <p:spPr>
          <a:xfrm>
            <a:off x="3428992" y="3071816"/>
            <a:ext cx="2000264" cy="1786903"/>
          </a:xfrm>
          <a:prstGeom prst="rect">
            <a:avLst/>
          </a:prstGeom>
        </p:spPr>
      </p:pic>
      <p:pic>
        <p:nvPicPr>
          <p:cNvPr id="4" name="3 Imagen" descr="10764-rainbow-abstract-element-clipartJ.png"/>
          <p:cNvPicPr>
            <a:picLocks noChangeAspect="1"/>
          </p:cNvPicPr>
          <p:nvPr/>
        </p:nvPicPr>
        <p:blipFill>
          <a:blip r:embed="rId3">
            <a:lum bright="-10000" contrast="30000"/>
          </a:blip>
          <a:stretch>
            <a:fillRect/>
          </a:stretch>
        </p:blipFill>
        <p:spPr>
          <a:xfrm rot="10800000">
            <a:off x="3643306" y="500048"/>
            <a:ext cx="2000264" cy="1786903"/>
          </a:xfrm>
          <a:prstGeom prst="rect">
            <a:avLst/>
          </a:prstGeom>
        </p:spPr>
      </p:pic>
      <p:pic>
        <p:nvPicPr>
          <p:cNvPr id="5" name="4 Imagen" descr="10764-rainbow-abstract-element-clipartJ.png"/>
          <p:cNvPicPr>
            <a:picLocks noChangeAspect="1"/>
          </p:cNvPicPr>
          <p:nvPr/>
        </p:nvPicPr>
        <p:blipFill>
          <a:blip r:embed="rId3">
            <a:lum bright="-10000" contrast="30000"/>
          </a:blip>
          <a:stretch>
            <a:fillRect/>
          </a:stretch>
        </p:blipFill>
        <p:spPr>
          <a:xfrm rot="5400000">
            <a:off x="2250741" y="1749737"/>
            <a:ext cx="2000264" cy="1786903"/>
          </a:xfrm>
          <a:prstGeom prst="rect">
            <a:avLst/>
          </a:prstGeom>
        </p:spPr>
      </p:pic>
      <p:pic>
        <p:nvPicPr>
          <p:cNvPr id="6" name="5 Imagen" descr="10764-rainbow-abstract-element-clipartJ.png"/>
          <p:cNvPicPr>
            <a:picLocks noChangeAspect="1"/>
          </p:cNvPicPr>
          <p:nvPr/>
        </p:nvPicPr>
        <p:blipFill>
          <a:blip r:embed="rId3">
            <a:lum bright="-10000" contrast="30000"/>
          </a:blip>
          <a:stretch>
            <a:fillRect/>
          </a:stretch>
        </p:blipFill>
        <p:spPr>
          <a:xfrm rot="16200000">
            <a:off x="4965386" y="1821175"/>
            <a:ext cx="2000264" cy="1786903"/>
          </a:xfrm>
          <a:prstGeom prst="rect">
            <a:avLst/>
          </a:prstGeom>
        </p:spPr>
      </p:pic>
      <p:pic>
        <p:nvPicPr>
          <p:cNvPr id="7" name="6 Imagen" descr="10764-rainbow-abstract-element-clipartJ.png"/>
          <p:cNvPicPr>
            <a:picLocks noChangeAspect="1"/>
          </p:cNvPicPr>
          <p:nvPr/>
        </p:nvPicPr>
        <p:blipFill>
          <a:blip r:embed="rId3">
            <a:lum bright="-10000" contrast="30000"/>
          </a:blip>
          <a:stretch>
            <a:fillRect/>
          </a:stretch>
        </p:blipFill>
        <p:spPr>
          <a:xfrm rot="2829057">
            <a:off x="2478168" y="2661962"/>
            <a:ext cx="2000264" cy="1786903"/>
          </a:xfrm>
          <a:prstGeom prst="rect">
            <a:avLst/>
          </a:prstGeom>
        </p:spPr>
      </p:pic>
      <p:pic>
        <p:nvPicPr>
          <p:cNvPr id="8" name="7 Imagen" descr="10764-rainbow-abstract-element-clipartJ.png"/>
          <p:cNvPicPr>
            <a:picLocks noChangeAspect="1"/>
          </p:cNvPicPr>
          <p:nvPr/>
        </p:nvPicPr>
        <p:blipFill>
          <a:blip r:embed="rId3">
            <a:lum bright="-10000" contrast="30000"/>
          </a:blip>
          <a:stretch>
            <a:fillRect/>
          </a:stretch>
        </p:blipFill>
        <p:spPr>
          <a:xfrm rot="18478363">
            <a:off x="4677233" y="2659245"/>
            <a:ext cx="2000264" cy="1786903"/>
          </a:xfrm>
          <a:prstGeom prst="rect">
            <a:avLst/>
          </a:prstGeom>
        </p:spPr>
      </p:pic>
      <p:pic>
        <p:nvPicPr>
          <p:cNvPr id="9" name="8 Imagen" descr="10764-rainbow-abstract-element-clipartJ.png"/>
          <p:cNvPicPr>
            <a:picLocks noChangeAspect="1"/>
          </p:cNvPicPr>
          <p:nvPr/>
        </p:nvPicPr>
        <p:blipFill>
          <a:blip r:embed="rId3">
            <a:lum bright="-10000" contrast="30000"/>
          </a:blip>
          <a:stretch>
            <a:fillRect/>
          </a:stretch>
        </p:blipFill>
        <p:spPr>
          <a:xfrm rot="8265926">
            <a:off x="2555460" y="868926"/>
            <a:ext cx="2000264" cy="1786903"/>
          </a:xfrm>
          <a:prstGeom prst="rect">
            <a:avLst/>
          </a:prstGeom>
        </p:spPr>
      </p:pic>
      <p:pic>
        <p:nvPicPr>
          <p:cNvPr id="10" name="9 Imagen" descr="10764-rainbow-abstract-element-clipartJ.png"/>
          <p:cNvPicPr>
            <a:picLocks noChangeAspect="1"/>
          </p:cNvPicPr>
          <p:nvPr/>
        </p:nvPicPr>
        <p:blipFill>
          <a:blip r:embed="rId3">
            <a:lum bright="-10000" contrast="30000"/>
          </a:blip>
          <a:stretch>
            <a:fillRect/>
          </a:stretch>
        </p:blipFill>
        <p:spPr>
          <a:xfrm rot="14102096">
            <a:off x="4591454" y="866785"/>
            <a:ext cx="2000264" cy="1786903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14346" y="0"/>
            <a:ext cx="9644130" cy="5715040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úo'pñ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 rot="8525565">
            <a:off x="4540661" y="1464315"/>
            <a:ext cx="1071570" cy="1428742"/>
          </a:xfrm>
          <a:prstGeom prst="moon">
            <a:avLst>
              <a:gd name="adj" fmla="val 48118"/>
            </a:avLst>
          </a:prstGeom>
          <a:blipFill>
            <a:blip r:embed="rId3" cstate="print">
              <a:duotone>
                <a:prstClr val="black"/>
                <a:srgbClr val="FF9900">
                  <a:tint val="45000"/>
                  <a:satMod val="400000"/>
                </a:srgb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19046902">
            <a:off x="3270934" y="2531646"/>
            <a:ext cx="1071570" cy="1428742"/>
          </a:xfrm>
          <a:prstGeom prst="moon">
            <a:avLst/>
          </a:prstGeom>
          <a:blipFill>
            <a:blip r:embed="rId3" cstate="print">
              <a:duotone>
                <a:prstClr val="black"/>
                <a:srgbClr val="FF9900">
                  <a:tint val="45000"/>
                  <a:satMod val="400000"/>
                </a:srgb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3490997">
            <a:off x="4276934" y="2241634"/>
            <a:ext cx="1071570" cy="1428742"/>
          </a:xfrm>
          <a:prstGeom prst="moon">
            <a:avLst>
              <a:gd name="adj" fmla="val 41721"/>
            </a:avLst>
          </a:prstGeom>
          <a:blipFill>
            <a:blip r:embed="rId3" cstate="print">
              <a:duotone>
                <a:prstClr val="black"/>
                <a:srgbClr val="FF9900">
                  <a:tint val="45000"/>
                  <a:satMod val="400000"/>
                </a:srgb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2168792">
            <a:off x="3390043" y="1535829"/>
            <a:ext cx="1071570" cy="1428742"/>
          </a:xfrm>
          <a:prstGeom prst="moon">
            <a:avLst/>
          </a:prstGeom>
          <a:blipFill>
            <a:blip r:embed="rId3" cstate="print">
              <a:duotone>
                <a:prstClr val="black"/>
                <a:srgbClr val="FF9900">
                  <a:tint val="45000"/>
                  <a:satMod val="400000"/>
                </a:srgb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692161">
            <a:off x="2787630" y="3141232"/>
            <a:ext cx="807053" cy="1004173"/>
          </a:xfrm>
          <a:prstGeom prst="moon">
            <a:avLst/>
          </a:prstGeom>
          <a:blipFill>
            <a:blip r:embed="rId4" cstate="print">
              <a:duotone>
                <a:prstClr val="black"/>
                <a:srgbClr val="FF9900">
                  <a:tint val="45000"/>
                  <a:satMod val="400000"/>
                </a:srgb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2354482">
            <a:off x="3012665" y="1356468"/>
            <a:ext cx="807053" cy="1004173"/>
          </a:xfrm>
          <a:prstGeom prst="moon">
            <a:avLst>
              <a:gd name="adj" fmla="val 48915"/>
            </a:avLst>
          </a:prstGeom>
          <a:blipFill>
            <a:blip r:embed="rId4" cstate="print">
              <a:duotone>
                <a:prstClr val="black"/>
                <a:srgbClr val="FF9900">
                  <a:tint val="45000"/>
                  <a:satMod val="400000"/>
                </a:srgb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8437421">
            <a:off x="5227557" y="1213577"/>
            <a:ext cx="807053" cy="1004173"/>
          </a:xfrm>
          <a:prstGeom prst="moon">
            <a:avLst/>
          </a:prstGeom>
          <a:blipFill>
            <a:blip r:embed="rId4" cstate="print">
              <a:duotone>
                <a:prstClr val="black"/>
                <a:srgbClr val="FF9900">
                  <a:tint val="45000"/>
                  <a:satMod val="400000"/>
                </a:srgb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3260005">
            <a:off x="4945294" y="2927643"/>
            <a:ext cx="807053" cy="1004173"/>
          </a:xfrm>
          <a:prstGeom prst="moon">
            <a:avLst/>
          </a:prstGeom>
          <a:blipFill>
            <a:blip r:embed="rId4" cstate="print">
              <a:duotone>
                <a:prstClr val="black"/>
                <a:srgbClr val="FF9900">
                  <a:tint val="45000"/>
                  <a:satMod val="400000"/>
                </a:srgb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2354482">
            <a:off x="2704681" y="1100785"/>
            <a:ext cx="628509" cy="870229"/>
          </a:xfrm>
          <a:prstGeom prst="moon">
            <a:avLst>
              <a:gd name="adj" fmla="val 48915"/>
            </a:avLst>
          </a:prstGeom>
          <a:blipFill>
            <a:blip r:embed="rId5" cstate="print">
              <a:duotone>
                <a:prstClr val="black"/>
                <a:srgbClr val="FF9900">
                  <a:tint val="45000"/>
                  <a:satMod val="400000"/>
                </a:srgb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8415581">
            <a:off x="5706259" y="957609"/>
            <a:ext cx="628509" cy="870229"/>
          </a:xfrm>
          <a:prstGeom prst="moon">
            <a:avLst>
              <a:gd name="adj" fmla="val 48915"/>
            </a:avLst>
          </a:prstGeom>
          <a:blipFill>
            <a:blip r:embed="rId5" cstate="print">
              <a:duotone>
                <a:prstClr val="black"/>
                <a:srgbClr val="FF9900">
                  <a:tint val="45000"/>
                  <a:satMod val="400000"/>
                </a:srgb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9798253">
            <a:off x="2461552" y="3456426"/>
            <a:ext cx="628509" cy="870229"/>
          </a:xfrm>
          <a:prstGeom prst="moon">
            <a:avLst>
              <a:gd name="adj" fmla="val 48915"/>
            </a:avLst>
          </a:prstGeom>
          <a:blipFill>
            <a:blip r:embed="rId5" cstate="print">
              <a:duotone>
                <a:prstClr val="black"/>
                <a:srgbClr val="FF9900">
                  <a:tint val="45000"/>
                  <a:satMod val="400000"/>
                </a:srgb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3606610">
            <a:off x="5402084" y="3462513"/>
            <a:ext cx="627579" cy="785069"/>
          </a:xfrm>
          <a:prstGeom prst="moon">
            <a:avLst>
              <a:gd name="adj" fmla="val 48915"/>
            </a:avLst>
          </a:prstGeom>
          <a:blipFill>
            <a:blip r:embed="rId6" cstate="print">
              <a:duotone>
                <a:prstClr val="black"/>
                <a:srgbClr val="FF9900">
                  <a:tint val="45000"/>
                  <a:satMod val="400000"/>
                </a:srgb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2354482">
            <a:off x="2403352" y="902637"/>
            <a:ext cx="408209" cy="742450"/>
          </a:xfrm>
          <a:prstGeom prst="moon">
            <a:avLst>
              <a:gd name="adj" fmla="val 56792"/>
            </a:avLst>
          </a:prstGeom>
          <a:blipFill>
            <a:blip r:embed="rId7" cstate="print">
              <a:duotone>
                <a:prstClr val="black"/>
                <a:srgbClr val="FF9900">
                  <a:tint val="45000"/>
                  <a:satMod val="400000"/>
                </a:srgb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9481779">
            <a:off x="2248671" y="3764444"/>
            <a:ext cx="408209" cy="742450"/>
          </a:xfrm>
          <a:prstGeom prst="moon">
            <a:avLst>
              <a:gd name="adj" fmla="val 56792"/>
            </a:avLst>
          </a:prstGeom>
          <a:blipFill>
            <a:blip r:embed="rId7" cstate="print">
              <a:duotone>
                <a:prstClr val="black"/>
                <a:srgbClr val="FF9900">
                  <a:tint val="45000"/>
                  <a:satMod val="400000"/>
                </a:srgb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3134416">
            <a:off x="5902881" y="3760597"/>
            <a:ext cx="408209" cy="742450"/>
          </a:xfrm>
          <a:prstGeom prst="moon">
            <a:avLst>
              <a:gd name="adj" fmla="val 56792"/>
            </a:avLst>
          </a:prstGeom>
          <a:blipFill>
            <a:blip r:embed="rId7" cstate="print">
              <a:duotone>
                <a:prstClr val="black"/>
                <a:srgbClr val="FF9900">
                  <a:tint val="45000"/>
                  <a:satMod val="400000"/>
                </a:srgb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8462787">
            <a:off x="6139868" y="739754"/>
            <a:ext cx="408209" cy="742450"/>
          </a:xfrm>
          <a:prstGeom prst="moon">
            <a:avLst>
              <a:gd name="adj" fmla="val 56792"/>
            </a:avLst>
          </a:prstGeom>
          <a:blipFill>
            <a:blip r:embed="rId7" cstate="print">
              <a:duotone>
                <a:prstClr val="black"/>
                <a:srgbClr val="FF9900">
                  <a:tint val="45000"/>
                  <a:satMod val="400000"/>
                </a:srgb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2354482">
            <a:off x="2062771" y="779308"/>
            <a:ext cx="408209" cy="569101"/>
          </a:xfrm>
          <a:prstGeom prst="moon">
            <a:avLst>
              <a:gd name="adj" fmla="val 56792"/>
            </a:avLst>
          </a:prstGeom>
          <a:blipFill>
            <a:blip r:embed="rId8" cstate="print">
              <a:duotone>
                <a:prstClr val="black"/>
                <a:srgbClr val="FF9900">
                  <a:tint val="45000"/>
                  <a:satMod val="400000"/>
                </a:srgb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9760969">
            <a:off x="1902467" y="4064809"/>
            <a:ext cx="408209" cy="569101"/>
          </a:xfrm>
          <a:prstGeom prst="moon">
            <a:avLst>
              <a:gd name="adj" fmla="val 56792"/>
            </a:avLst>
          </a:prstGeom>
          <a:blipFill>
            <a:blip r:embed="rId8" cstate="print">
              <a:duotone>
                <a:prstClr val="black"/>
                <a:srgbClr val="FF9900">
                  <a:tint val="45000"/>
                  <a:satMod val="400000"/>
                </a:srgb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3583491">
            <a:off x="6214904" y="4131446"/>
            <a:ext cx="408209" cy="569101"/>
          </a:xfrm>
          <a:prstGeom prst="moon">
            <a:avLst>
              <a:gd name="adj" fmla="val 56792"/>
            </a:avLst>
          </a:prstGeom>
          <a:blipFill>
            <a:blip r:embed="rId8" cstate="print">
              <a:duotone>
                <a:prstClr val="black"/>
                <a:srgbClr val="FF9900">
                  <a:tint val="45000"/>
                  <a:satMod val="400000"/>
                </a:srgb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8150633">
            <a:off x="6427065" y="561827"/>
            <a:ext cx="408209" cy="569101"/>
          </a:xfrm>
          <a:prstGeom prst="moon">
            <a:avLst>
              <a:gd name="adj" fmla="val 56792"/>
            </a:avLst>
          </a:prstGeom>
          <a:blipFill>
            <a:blip r:embed="rId8" cstate="print">
              <a:duotone>
                <a:prstClr val="black"/>
                <a:srgbClr val="FF9900">
                  <a:tint val="45000"/>
                  <a:satMod val="400000"/>
                </a:srgb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20176070">
            <a:off x="1494624" y="4422372"/>
            <a:ext cx="408209" cy="413238"/>
          </a:xfrm>
          <a:prstGeom prst="moon">
            <a:avLst>
              <a:gd name="adj" fmla="val 56792"/>
            </a:avLst>
          </a:prstGeom>
          <a:blipFill>
            <a:blip r:embed="rId9" cstate="print">
              <a:duotone>
                <a:prstClr val="black"/>
                <a:srgbClr val="FF9900">
                  <a:tint val="45000"/>
                  <a:satMod val="400000"/>
                </a:srgb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2574345">
            <a:off x="1729104" y="583727"/>
            <a:ext cx="408209" cy="413238"/>
          </a:xfrm>
          <a:prstGeom prst="moon">
            <a:avLst>
              <a:gd name="adj" fmla="val 56792"/>
            </a:avLst>
          </a:prstGeom>
          <a:blipFill>
            <a:blip r:embed="rId9" cstate="print">
              <a:duotone>
                <a:prstClr val="black"/>
                <a:srgbClr val="FF9900">
                  <a:tint val="45000"/>
                  <a:satMod val="400000"/>
                </a:srgb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8381664">
            <a:off x="6728903" y="368711"/>
            <a:ext cx="408209" cy="413238"/>
          </a:xfrm>
          <a:prstGeom prst="moon">
            <a:avLst>
              <a:gd name="adj" fmla="val 56792"/>
            </a:avLst>
          </a:prstGeom>
          <a:blipFill>
            <a:blip r:embed="rId9" cstate="print">
              <a:duotone>
                <a:prstClr val="black"/>
                <a:srgbClr val="FF9900">
                  <a:tint val="45000"/>
                  <a:satMod val="400000"/>
                </a:srgb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3497360">
            <a:off x="6443530" y="4440490"/>
            <a:ext cx="408209" cy="413238"/>
          </a:xfrm>
          <a:prstGeom prst="moon">
            <a:avLst>
              <a:gd name="adj" fmla="val 56792"/>
            </a:avLst>
          </a:prstGeom>
          <a:blipFill>
            <a:blip r:embed="rId9" cstate="print">
              <a:duotone>
                <a:prstClr val="black"/>
                <a:srgbClr val="FF9900">
                  <a:tint val="45000"/>
                  <a:satMod val="400000"/>
                </a:srgb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-214346" y="0"/>
            <a:ext cx="9644130" cy="5715040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0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2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3000"/>
                            </p:stCondLst>
                            <p:childTnLst>
                              <p:par>
                                <p:cTn id="297" presetID="6" presetClass="exit" presetSubtype="16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29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0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0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0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2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2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2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3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3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3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4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4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4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4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5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5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5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6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6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6" presetClass="exit" presetSubtype="16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36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7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yoñ,ñ-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0" y="0"/>
            <a:ext cx="2786050" cy="5143500"/>
          </a:xfrm>
          <a:prstGeom prst="moon">
            <a:avLst>
              <a:gd name="adj" fmla="val 18547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6296004" y="0"/>
            <a:ext cx="2847996" cy="5143500"/>
          </a:xfrm>
          <a:prstGeom prst="moon">
            <a:avLst>
              <a:gd name="adj" fmla="val 18547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1071538" y="571486"/>
            <a:ext cx="2786050" cy="4000510"/>
          </a:xfrm>
          <a:prstGeom prst="moon">
            <a:avLst>
              <a:gd name="adj" fmla="val 18547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5357818" y="642924"/>
            <a:ext cx="2847996" cy="3929090"/>
          </a:xfrm>
          <a:prstGeom prst="moon">
            <a:avLst>
              <a:gd name="adj" fmla="val 18547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1928794" y="928676"/>
            <a:ext cx="2786050" cy="3286148"/>
          </a:xfrm>
          <a:prstGeom prst="moon">
            <a:avLst>
              <a:gd name="adj" fmla="val 18547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4429124" y="928676"/>
            <a:ext cx="2847996" cy="3286148"/>
          </a:xfrm>
          <a:prstGeom prst="moon">
            <a:avLst>
              <a:gd name="adj" fmla="val 18547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2857488" y="1500180"/>
            <a:ext cx="1714512" cy="2143140"/>
          </a:xfrm>
          <a:prstGeom prst="moon">
            <a:avLst>
              <a:gd name="adj" fmla="val 18547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4643438" y="1500180"/>
            <a:ext cx="1776426" cy="2143140"/>
          </a:xfrm>
          <a:prstGeom prst="moon">
            <a:avLst>
              <a:gd name="adj" fmla="val 18547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214346" y="0"/>
            <a:ext cx="9644130" cy="5715040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2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2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6" presetClass="entr" presetSubtype="2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6" presetClass="entr" presetSubtype="2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000"/>
                            </p:stCondLst>
                            <p:childTnLst>
                              <p:par>
                                <p:cTn id="9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6" presetClass="exit" presetSubtype="42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6" presetClass="exit" presetSubtype="42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6" presetClass="exit" presetSubtype="42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6" presetClass="exit" presetSubtype="42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5" grpId="6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7" grpId="6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9" grpId="6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1" grpId="6" animBg="1"/>
      <p:bldP spid="12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ýp´pp´pp´´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 rot="16200000">
            <a:off x="-392909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5400000" flipH="1">
            <a:off x="-392909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16200000">
            <a:off x="107125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 flipH="1">
            <a:off x="107125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16200000">
            <a:off x="607223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 flipH="1">
            <a:off x="607223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16200000">
            <a:off x="1107225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 flipH="1">
            <a:off x="1107225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16200000">
            <a:off x="1607323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 flipH="1">
            <a:off x="1607323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16200000">
            <a:off x="2107357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 flipH="1">
            <a:off x="2107357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16200000">
            <a:off x="2607455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 flipH="1">
            <a:off x="2607455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16200000">
            <a:off x="3107521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5400000" flipH="1">
            <a:off x="3107521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5400000" flipH="1" flipV="1">
            <a:off x="8036741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16200000" flipV="1">
            <a:off x="8036727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5400000" flipH="1" flipV="1">
            <a:off x="7536675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16200000" flipV="1">
            <a:off x="7536661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5400000" flipH="1" flipV="1">
            <a:off x="7036609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16200000" flipV="1">
            <a:off x="7036595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5400000" flipH="1" flipV="1">
            <a:off x="6536543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16200000" flipV="1">
            <a:off x="6536529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5400000" flipH="1" flipV="1">
            <a:off x="6036477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16200000" flipV="1">
            <a:off x="6036463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5400000" flipH="1" flipV="1">
            <a:off x="5536411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16200000" flipV="1">
            <a:off x="5536397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rot="5400000" flipH="1" flipV="1">
            <a:off x="5036345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 rot="16200000" flipV="1">
            <a:off x="5036331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 rot="5400000" flipH="1" flipV="1">
            <a:off x="4536279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 rot="16200000" flipV="1">
            <a:off x="4536265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-214346" y="0"/>
            <a:ext cx="9644130" cy="5715040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3000"/>
                            </p:stCondLst>
                            <p:childTnLst>
                              <p:par>
                                <p:cTn id="20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99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j,m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18986772">
            <a:off x="3810788" y="2953554"/>
            <a:ext cx="1500198" cy="1500180"/>
          </a:xfrm>
          <a:prstGeom prst="teardrop">
            <a:avLst/>
          </a:prstGeom>
          <a:gradFill flip="none" rotWithShape="1">
            <a:gsLst>
              <a:gs pos="0">
                <a:srgbClr val="FFCC00">
                  <a:shade val="30000"/>
                  <a:satMod val="115000"/>
                  <a:alpha val="0"/>
                </a:srgb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7990565">
            <a:off x="3810588" y="595900"/>
            <a:ext cx="1500198" cy="1500180"/>
          </a:xfrm>
          <a:prstGeom prst="teardrop">
            <a:avLst/>
          </a:prstGeom>
          <a:gradFill flip="none" rotWithShape="1">
            <a:gsLst>
              <a:gs pos="0">
                <a:srgbClr val="FFCC00">
                  <a:shade val="30000"/>
                  <a:satMod val="115000"/>
                  <a:alpha val="0"/>
                </a:srgb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3001241">
            <a:off x="2521169" y="1663938"/>
            <a:ext cx="1500198" cy="1500180"/>
          </a:xfrm>
          <a:prstGeom prst="teardrop">
            <a:avLst/>
          </a:prstGeom>
          <a:gradFill flip="none" rotWithShape="1">
            <a:gsLst>
              <a:gs pos="0">
                <a:srgbClr val="FFCC00">
                  <a:shade val="30000"/>
                  <a:satMod val="115000"/>
                  <a:alpha val="0"/>
                </a:srgb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3706737">
            <a:off x="5166529" y="1808966"/>
            <a:ext cx="1500198" cy="1500180"/>
          </a:xfrm>
          <a:prstGeom prst="teardrop">
            <a:avLst/>
          </a:prstGeom>
          <a:gradFill flip="none" rotWithShape="1">
            <a:gsLst>
              <a:gs pos="0">
                <a:srgbClr val="FFCC00">
                  <a:shade val="30000"/>
                  <a:satMod val="115000"/>
                  <a:alpha val="0"/>
                </a:srgb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405355">
            <a:off x="2869083" y="2511906"/>
            <a:ext cx="1500198" cy="1500180"/>
          </a:xfrm>
          <a:prstGeom prst="teardrop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200000">
            <a:off x="4714867" y="2571759"/>
            <a:ext cx="1500198" cy="1500180"/>
          </a:xfrm>
          <a:prstGeom prst="teardrop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5400000">
            <a:off x="2857479" y="928685"/>
            <a:ext cx="1500198" cy="1500180"/>
          </a:xfrm>
          <a:prstGeom prst="teardrop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0800000">
            <a:off x="4714876" y="928676"/>
            <a:ext cx="1500198" cy="1500180"/>
          </a:xfrm>
          <a:prstGeom prst="teardrop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 rot="20452269">
            <a:off x="4001969" y="3651817"/>
            <a:ext cx="192552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4400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Raquel</a:t>
            </a:r>
            <a:endParaRPr lang="es-ES" sz="4400" dirty="0"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-214346" y="0"/>
            <a:ext cx="9644130" cy="5715040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6000"/>
                            </p:stCondLst>
                            <p:childTnLst>
                              <p:par>
                                <p:cTn id="14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/>
      <p:bldP spid="12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2 otoñoo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Presentación2 otoñook</Template>
  <TotalTime>0</TotalTime>
  <Words>48</Words>
  <Application>Microsoft Office PowerPoint</Application>
  <PresentationFormat>Presentación en pantalla (16:9)</PresentationFormat>
  <Paragraphs>9</Paragraphs>
  <Slides>60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60</vt:i4>
      </vt:variant>
    </vt:vector>
  </HeadingPairs>
  <TitlesOfParts>
    <vt:vector size="62" baseType="lpstr">
      <vt:lpstr>Presentación2 otoñook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2015-09-16T21:31:50Z</dcterms:created>
  <dcterms:modified xsi:type="dcterms:W3CDTF">2015-09-16T21:32:34Z</dcterms:modified>
</cp:coreProperties>
</file>