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4"/>
  </p:notesMasterIdLst>
  <p:sldIdLst>
    <p:sldId id="276" r:id="rId3"/>
    <p:sldId id="296" r:id="rId4"/>
    <p:sldId id="279" r:id="rId5"/>
    <p:sldId id="267" r:id="rId6"/>
    <p:sldId id="297" r:id="rId7"/>
    <p:sldId id="257" r:id="rId8"/>
    <p:sldId id="259" r:id="rId9"/>
    <p:sldId id="298" r:id="rId10"/>
    <p:sldId id="274" r:id="rId11"/>
    <p:sldId id="262" r:id="rId12"/>
    <p:sldId id="299" r:id="rId13"/>
    <p:sldId id="287" r:id="rId14"/>
    <p:sldId id="264" r:id="rId15"/>
    <p:sldId id="300" r:id="rId16"/>
    <p:sldId id="265" r:id="rId17"/>
    <p:sldId id="271" r:id="rId18"/>
    <p:sldId id="301" r:id="rId19"/>
    <p:sldId id="260" r:id="rId20"/>
    <p:sldId id="269" r:id="rId21"/>
    <p:sldId id="302" r:id="rId22"/>
    <p:sldId id="263" r:id="rId23"/>
    <p:sldId id="275" r:id="rId24"/>
    <p:sldId id="303" r:id="rId25"/>
    <p:sldId id="277" r:id="rId26"/>
    <p:sldId id="281" r:id="rId27"/>
    <p:sldId id="304" r:id="rId28"/>
    <p:sldId id="280" r:id="rId29"/>
    <p:sldId id="284" r:id="rId30"/>
    <p:sldId id="305" r:id="rId31"/>
    <p:sldId id="268" r:id="rId32"/>
    <p:sldId id="306" r:id="rId3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lJyBTjwoXdudYl7hbJe2Q" hashData="JGsThIIttpQpq+7oWTyq0Wh9r0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8933"/>
    <a:srgbClr val="35261B"/>
    <a:srgbClr val="3D1F13"/>
    <a:srgbClr val="673737"/>
    <a:srgbClr val="803D28"/>
    <a:srgbClr val="FF9999"/>
    <a:srgbClr val="0066FF"/>
    <a:srgbClr val="123614"/>
    <a:srgbClr val="236726"/>
    <a:srgbClr val="361E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323" autoAdjust="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616E15-63F7-487E-ACBA-BF9C7C8CEAC7}" type="datetimeFigureOut">
              <a:rPr lang="es-PE" smtClean="0"/>
              <a:pPr/>
              <a:t>4/11/2024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81E234-9B8E-4292-93A2-C3A2940C882A}"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D81E234-9B8E-4292-93A2-C3A2940C882A}" type="slidenum">
              <a:rPr lang="es-PE" smtClean="0"/>
              <a:pPr/>
              <a:t>6</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D81E234-9B8E-4292-93A2-C3A2940C882A}" type="slidenum">
              <a:rPr lang="es-PE" smtClean="0"/>
              <a:pPr/>
              <a:t>7</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EDF7695-0901-4A82-920B-BBDC4337149A}" type="slidenum">
              <a:rPr lang="es-PE" smtClean="0"/>
              <a:pPr/>
              <a:t>‹Nº›</a:t>
            </a:fld>
            <a:endParaRPr lang="es-PE"/>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A7ABEB7-FF64-42DD-99C3-6DB2B9F35E3B}" type="datetimeFigureOut">
              <a:rPr lang="es-PE" smtClean="0"/>
              <a:pPr/>
              <a:t>4/11/2024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EDF7695-0901-4A82-920B-BBDC4337149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gif"/></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gif"/></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34.gif"/></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31.gif"/><Relationship Id="rId4" Type="http://schemas.openxmlformats.org/officeDocument/2006/relationships/image" Target="../media/image39.gif"/></Relationships>
</file>

<file path=ppt/slides/_rels/slide3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4.png"/><Relationship Id="rId18" Type="http://schemas.openxmlformats.org/officeDocument/2006/relationships/image" Target="../media/image5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0.png"/><Relationship Id="rId11" Type="http://schemas.openxmlformats.org/officeDocument/2006/relationships/image" Target="../media/image53.png"/><Relationship Id="rId5" Type="http://schemas.openxmlformats.org/officeDocument/2006/relationships/hyperlink" Target="http://www.mispps.com/" TargetMode="External"/><Relationship Id="rId15" Type="http://schemas.openxmlformats.org/officeDocument/2006/relationships/image" Target="../media/image55.png"/><Relationship Id="rId10" Type="http://schemas.openxmlformats.org/officeDocument/2006/relationships/hyperlink" Target="https://www.facebook.com/mispps" TargetMode="External"/><Relationship Id="rId4" Type="http://schemas.openxmlformats.org/officeDocument/2006/relationships/image" Target="../media/image49.png"/><Relationship Id="rId9" Type="http://schemas.openxmlformats.org/officeDocument/2006/relationships/image" Target="../media/image5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36726"/>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tapeta-kwiaty-w-donicach-na-tarasie-domu-nad-jeziorem-z-widokiem-na-gory.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0"/>
            <a:ext cx="1857364" cy="1393023"/>
          </a:xfrm>
          <a:prstGeom prst="rect">
            <a:avLst/>
          </a:prstGeom>
          <a:effectLst>
            <a:reflection blurRad="6350" stA="50000" endA="300" endPos="90000" dir="5400000" sy="-100000" algn="bl" rotWithShape="0"/>
          </a:effectLst>
        </p:spPr>
      </p:pic>
      <p:pic>
        <p:nvPicPr>
          <p:cNvPr id="4" name="3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0"/>
            <a:ext cx="1928826" cy="1428742"/>
          </a:xfrm>
          <a:prstGeom prst="rect">
            <a:avLst/>
          </a:prstGeom>
          <a:effectLst>
            <a:reflection blurRad="6350" stA="50000" endA="300" endPos="90000" dir="5400000" sy="-100000" algn="bl" rotWithShape="0"/>
          </a:effectLst>
        </p:spPr>
      </p:pic>
      <p:pic>
        <p:nvPicPr>
          <p:cNvPr id="5" name="4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857238"/>
            <a:ext cx="1857364" cy="1393023"/>
          </a:xfrm>
          <a:prstGeom prst="rect">
            <a:avLst/>
          </a:prstGeom>
          <a:effectLst>
            <a:reflection blurRad="6350" stA="50000" endA="300" endPos="90000" dir="5400000" sy="-100000" algn="bl" rotWithShape="0"/>
          </a:effectLst>
        </p:spPr>
      </p:pic>
      <p:pic>
        <p:nvPicPr>
          <p:cNvPr id="6" name="5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857238"/>
            <a:ext cx="1928826" cy="1428742"/>
          </a:xfrm>
          <a:prstGeom prst="rect">
            <a:avLst/>
          </a:prstGeom>
          <a:effectLst>
            <a:reflection blurRad="6350" stA="50000" endA="300" endPos="90000" dir="5400000" sy="-100000" algn="bl" rotWithShape="0"/>
          </a:effectLst>
        </p:spPr>
      </p:pic>
      <p:pic>
        <p:nvPicPr>
          <p:cNvPr id="7" name="6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1857370"/>
            <a:ext cx="1857364" cy="1393023"/>
          </a:xfrm>
          <a:prstGeom prst="rect">
            <a:avLst/>
          </a:prstGeom>
          <a:effectLst>
            <a:reflection blurRad="6350" stA="50000" endA="300" endPos="90000" dir="5400000" sy="-100000" algn="bl" rotWithShape="0"/>
          </a:effectLst>
        </p:spPr>
      </p:pic>
      <p:pic>
        <p:nvPicPr>
          <p:cNvPr id="8" name="7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1857370"/>
            <a:ext cx="1928826" cy="1428742"/>
          </a:xfrm>
          <a:prstGeom prst="rect">
            <a:avLst/>
          </a:prstGeom>
          <a:effectLst>
            <a:reflection blurRad="6350" stA="50000" endA="300" endPos="90000" dir="5400000" sy="-100000" algn="bl" rotWithShape="0"/>
          </a:effectLst>
        </p:spPr>
      </p:pic>
      <p:pic>
        <p:nvPicPr>
          <p:cNvPr id="9" name="8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2714626"/>
            <a:ext cx="1857364" cy="1393023"/>
          </a:xfrm>
          <a:prstGeom prst="rect">
            <a:avLst/>
          </a:prstGeom>
          <a:effectLst>
            <a:reflection blurRad="6350" stA="50000" endA="300" endPos="90000" dir="5400000" sy="-100000" algn="bl" rotWithShape="0"/>
          </a:effectLst>
        </p:spPr>
      </p:pic>
      <p:pic>
        <p:nvPicPr>
          <p:cNvPr id="10" name="9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2714626"/>
            <a:ext cx="1928826" cy="1428742"/>
          </a:xfrm>
          <a:prstGeom prst="rect">
            <a:avLst/>
          </a:prstGeom>
          <a:effectLst>
            <a:reflection blurRad="6350" stA="50000" endA="300" endPos="90000" dir="5400000" sy="-100000" algn="bl" rotWithShape="0"/>
          </a:effectLst>
        </p:spPr>
      </p:pic>
      <p:pic>
        <p:nvPicPr>
          <p:cNvPr id="11" name="10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3500444"/>
            <a:ext cx="1857364" cy="1393023"/>
          </a:xfrm>
          <a:prstGeom prst="rect">
            <a:avLst/>
          </a:prstGeom>
          <a:effectLst>
            <a:reflection blurRad="6350" stA="50000" endA="300" endPos="90000" dir="5400000" sy="-100000" algn="bl" rotWithShape="0"/>
          </a:effectLst>
        </p:spPr>
      </p:pic>
      <p:pic>
        <p:nvPicPr>
          <p:cNvPr id="12" name="11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3500444"/>
            <a:ext cx="1928826" cy="1428742"/>
          </a:xfrm>
          <a:prstGeom prst="rect">
            <a:avLst/>
          </a:prstGeom>
          <a:effectLst>
            <a:reflection blurRad="6350" stA="50000" endA="300" endPos="90000" dir="5400000" sy="-100000" algn="bl" rotWithShape="0"/>
          </a:effectLst>
        </p:spPr>
      </p:pic>
      <p:pic>
        <p:nvPicPr>
          <p:cNvPr id="13" name="12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a:off x="3071802" y="4214824"/>
            <a:ext cx="1857364" cy="1393023"/>
          </a:xfrm>
          <a:prstGeom prst="rect">
            <a:avLst/>
          </a:prstGeom>
          <a:effectLst>
            <a:reflection blurRad="6350" stA="50000" endA="300" endPos="90000" dir="5400000" sy="-100000" algn="bl" rotWithShape="0"/>
          </a:effectLst>
        </p:spPr>
      </p:pic>
      <p:pic>
        <p:nvPicPr>
          <p:cNvPr id="14" name="13 Imagen" descr="rainbow-high-res-psd-448775.png"/>
          <p:cNvPicPr>
            <a:picLocks noChangeAspect="1"/>
          </p:cNvPicPr>
          <p:nvPr/>
        </p:nvPicPr>
        <p:blipFill>
          <a:blip r:embed="rId4">
            <a:duotone>
              <a:schemeClr val="accent3">
                <a:shade val="45000"/>
                <a:satMod val="135000"/>
              </a:schemeClr>
              <a:prstClr val="white"/>
            </a:duotone>
            <a:lum bright="-40000" contrast="40000"/>
          </a:blip>
          <a:stretch>
            <a:fillRect/>
          </a:stretch>
        </p:blipFill>
        <p:spPr>
          <a:xfrm flipH="1">
            <a:off x="4143372" y="4214824"/>
            <a:ext cx="1928826" cy="1428742"/>
          </a:xfrm>
          <a:prstGeom prst="rect">
            <a:avLst/>
          </a:prstGeom>
          <a:effectLst>
            <a:reflection blurRad="6350" stA="50000" endA="300" endPos="90000" dir="5400000" sy="-100000" algn="bl" rotWithShape="0"/>
          </a:effectLst>
        </p:spPr>
      </p:pic>
      <p:pic>
        <p:nvPicPr>
          <p:cNvPr id="15" name="14 Imagen" descr="Cool Text - Vacaciones 469471271404151.png"/>
          <p:cNvPicPr>
            <a:picLocks noChangeAspect="1"/>
          </p:cNvPicPr>
          <p:nvPr/>
        </p:nvPicPr>
        <p:blipFill>
          <a:blip r:embed="rId5">
            <a:lum contrast="40000"/>
          </a:blip>
          <a:stretch>
            <a:fillRect/>
          </a:stretch>
        </p:blipFill>
        <p:spPr>
          <a:xfrm>
            <a:off x="2643174" y="1142990"/>
            <a:ext cx="3336603" cy="727104"/>
          </a:xfrm>
          <a:prstGeom prst="rect">
            <a:avLst/>
          </a:prstGeom>
        </p:spPr>
      </p:pic>
      <p:pic>
        <p:nvPicPr>
          <p:cNvPr id="16" name="15 Imagen" descr="Cool Text - En 469471284382189.png"/>
          <p:cNvPicPr>
            <a:picLocks noChangeAspect="1"/>
          </p:cNvPicPr>
          <p:nvPr/>
        </p:nvPicPr>
        <p:blipFill>
          <a:blip r:embed="rId6">
            <a:lum contrast="40000"/>
          </a:blip>
          <a:stretch>
            <a:fillRect/>
          </a:stretch>
        </p:blipFill>
        <p:spPr>
          <a:xfrm>
            <a:off x="3428992" y="1928808"/>
            <a:ext cx="804790" cy="674985"/>
          </a:xfrm>
          <a:prstGeom prst="rect">
            <a:avLst/>
          </a:prstGeom>
        </p:spPr>
      </p:pic>
      <p:pic>
        <p:nvPicPr>
          <p:cNvPr id="17" name="16 Imagen" descr="Cool Text - El 469471290017165.png"/>
          <p:cNvPicPr>
            <a:picLocks noChangeAspect="1"/>
          </p:cNvPicPr>
          <p:nvPr/>
        </p:nvPicPr>
        <p:blipFill>
          <a:blip r:embed="rId7">
            <a:lum contrast="40000"/>
          </a:blip>
          <a:stretch>
            <a:fillRect/>
          </a:stretch>
        </p:blipFill>
        <p:spPr>
          <a:xfrm>
            <a:off x="4387909" y="1928808"/>
            <a:ext cx="684157" cy="642942"/>
          </a:xfrm>
          <a:prstGeom prst="rect">
            <a:avLst/>
          </a:prstGeom>
        </p:spPr>
      </p:pic>
      <p:pic>
        <p:nvPicPr>
          <p:cNvPr id="18" name="17 Imagen" descr="Cool Text - Lago 469471296773449.png"/>
          <p:cNvPicPr>
            <a:picLocks noChangeAspect="1"/>
          </p:cNvPicPr>
          <p:nvPr/>
        </p:nvPicPr>
        <p:blipFill>
          <a:blip r:embed="rId8">
            <a:lum contrast="40000"/>
          </a:blip>
          <a:stretch>
            <a:fillRect/>
          </a:stretch>
        </p:blipFill>
        <p:spPr>
          <a:xfrm>
            <a:off x="3643306" y="2755506"/>
            <a:ext cx="1285884" cy="602061"/>
          </a:xfrm>
          <a:prstGeom prst="rect">
            <a:avLst/>
          </a:prstGeom>
        </p:spPr>
      </p:pic>
      <p:pic>
        <p:nvPicPr>
          <p:cNvPr id="19" name="18 Imagen" descr="cooltext469471553293326.png"/>
          <p:cNvPicPr>
            <a:picLocks noChangeAspect="1"/>
          </p:cNvPicPr>
          <p:nvPr/>
        </p:nvPicPr>
        <p:blipFill>
          <a:blip r:embed="rId9">
            <a:lum contrast="40000"/>
          </a:blip>
          <a:stretch>
            <a:fillRect/>
          </a:stretch>
        </p:blipFill>
        <p:spPr>
          <a:xfrm>
            <a:off x="571472" y="4714890"/>
            <a:ext cx="1643074" cy="285752"/>
          </a:xfrm>
          <a:prstGeom prst="rect">
            <a:avLst/>
          </a:prstGeom>
        </p:spPr>
      </p:pic>
      <p:pic>
        <p:nvPicPr>
          <p:cNvPr id="20" name="19 Imagen" descr="tapeta-kwiaty-w-donicach-na-tarasie-domu-nad-jeziorem-z-widokiem-na-gory.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28000">
    <p:sndAc>
      <p:stSnd loop="1">
        <p:snd r:embed="rId2" name="Secret Garden - ✿ First day of spring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3" presetClass="exit" presetSubtype="5" fill="hold" nodeType="withEffect">
                                  <p:stCondLst>
                                    <p:cond delay="0"/>
                                  </p:stCondLst>
                                  <p:childTnLst>
                                    <p:animEffect transition="out" filter="blinds(vertical)">
                                      <p:cBhvr>
                                        <p:cTn id="129" dur="2000"/>
                                        <p:tgtEl>
                                          <p:spTgt spid="3"/>
                                        </p:tgtEl>
                                      </p:cBhvr>
                                    </p:animEffect>
                                    <p:set>
                                      <p:cBhvr>
                                        <p:cTn id="130" dur="1" fill="hold">
                                          <p:stCondLst>
                                            <p:cond delay="1999"/>
                                          </p:stCondLst>
                                        </p:cTn>
                                        <p:tgtEl>
                                          <p:spTgt spid="3"/>
                                        </p:tgtEl>
                                        <p:attrNameLst>
                                          <p:attrName>style.visibility</p:attrName>
                                        </p:attrNameLst>
                                      </p:cBhvr>
                                      <p:to>
                                        <p:strVal val="hidden"/>
                                      </p:to>
                                    </p:set>
                                  </p:childTnLst>
                                </p:cTn>
                              </p:par>
                              <p:par>
                                <p:cTn id="131" presetID="3" presetClass="exit" presetSubtype="5" fill="hold" nodeType="withEffect">
                                  <p:stCondLst>
                                    <p:cond delay="0"/>
                                  </p:stCondLst>
                                  <p:childTnLst>
                                    <p:animEffect transition="out" filter="blinds(vertical)">
                                      <p:cBhvr>
                                        <p:cTn id="132" dur="2000"/>
                                        <p:tgtEl>
                                          <p:spTgt spid="4"/>
                                        </p:tgtEl>
                                      </p:cBhvr>
                                    </p:animEffect>
                                    <p:set>
                                      <p:cBhvr>
                                        <p:cTn id="133" dur="1" fill="hold">
                                          <p:stCondLst>
                                            <p:cond delay="1999"/>
                                          </p:stCondLst>
                                        </p:cTn>
                                        <p:tgtEl>
                                          <p:spTgt spid="4"/>
                                        </p:tgtEl>
                                        <p:attrNameLst>
                                          <p:attrName>style.visibility</p:attrName>
                                        </p:attrNameLst>
                                      </p:cBhvr>
                                      <p:to>
                                        <p:strVal val="hidden"/>
                                      </p:to>
                                    </p:set>
                                  </p:childTnLst>
                                </p:cTn>
                              </p:par>
                              <p:par>
                                <p:cTn id="134" presetID="3" presetClass="exit" presetSubtype="5" fill="hold" nodeType="withEffect">
                                  <p:stCondLst>
                                    <p:cond delay="0"/>
                                  </p:stCondLst>
                                  <p:childTnLst>
                                    <p:animEffect transition="out" filter="blinds(vertical)">
                                      <p:cBhvr>
                                        <p:cTn id="135" dur="2000"/>
                                        <p:tgtEl>
                                          <p:spTgt spid="5"/>
                                        </p:tgtEl>
                                      </p:cBhvr>
                                    </p:animEffect>
                                    <p:set>
                                      <p:cBhvr>
                                        <p:cTn id="136" dur="1" fill="hold">
                                          <p:stCondLst>
                                            <p:cond delay="1999"/>
                                          </p:stCondLst>
                                        </p:cTn>
                                        <p:tgtEl>
                                          <p:spTgt spid="5"/>
                                        </p:tgtEl>
                                        <p:attrNameLst>
                                          <p:attrName>style.visibility</p:attrName>
                                        </p:attrNameLst>
                                      </p:cBhvr>
                                      <p:to>
                                        <p:strVal val="hidden"/>
                                      </p:to>
                                    </p:set>
                                  </p:childTnLst>
                                </p:cTn>
                              </p:par>
                              <p:par>
                                <p:cTn id="137" presetID="3" presetClass="exit" presetSubtype="5" fill="hold" nodeType="withEffect">
                                  <p:stCondLst>
                                    <p:cond delay="0"/>
                                  </p:stCondLst>
                                  <p:childTnLst>
                                    <p:animEffect transition="out" filter="blinds(vertical)">
                                      <p:cBhvr>
                                        <p:cTn id="138" dur="2000"/>
                                        <p:tgtEl>
                                          <p:spTgt spid="6"/>
                                        </p:tgtEl>
                                      </p:cBhvr>
                                    </p:animEffect>
                                    <p:set>
                                      <p:cBhvr>
                                        <p:cTn id="139" dur="1" fill="hold">
                                          <p:stCondLst>
                                            <p:cond delay="1999"/>
                                          </p:stCondLst>
                                        </p:cTn>
                                        <p:tgtEl>
                                          <p:spTgt spid="6"/>
                                        </p:tgtEl>
                                        <p:attrNameLst>
                                          <p:attrName>style.visibility</p:attrName>
                                        </p:attrNameLst>
                                      </p:cBhvr>
                                      <p:to>
                                        <p:strVal val="hidden"/>
                                      </p:to>
                                    </p:set>
                                  </p:childTnLst>
                                </p:cTn>
                              </p:par>
                              <p:par>
                                <p:cTn id="140" presetID="3" presetClass="exit" presetSubtype="5" fill="hold" nodeType="withEffect">
                                  <p:stCondLst>
                                    <p:cond delay="0"/>
                                  </p:stCondLst>
                                  <p:childTnLst>
                                    <p:animEffect transition="out" filter="blinds(vertical)">
                                      <p:cBhvr>
                                        <p:cTn id="141" dur="2000"/>
                                        <p:tgtEl>
                                          <p:spTgt spid="7"/>
                                        </p:tgtEl>
                                      </p:cBhvr>
                                    </p:animEffect>
                                    <p:set>
                                      <p:cBhvr>
                                        <p:cTn id="142" dur="1" fill="hold">
                                          <p:stCondLst>
                                            <p:cond delay="1999"/>
                                          </p:stCondLst>
                                        </p:cTn>
                                        <p:tgtEl>
                                          <p:spTgt spid="7"/>
                                        </p:tgtEl>
                                        <p:attrNameLst>
                                          <p:attrName>style.visibility</p:attrName>
                                        </p:attrNameLst>
                                      </p:cBhvr>
                                      <p:to>
                                        <p:strVal val="hidden"/>
                                      </p:to>
                                    </p:set>
                                  </p:childTnLst>
                                </p:cTn>
                              </p:par>
                              <p:par>
                                <p:cTn id="143" presetID="3" presetClass="exit" presetSubtype="5" fill="hold" nodeType="withEffect">
                                  <p:stCondLst>
                                    <p:cond delay="0"/>
                                  </p:stCondLst>
                                  <p:childTnLst>
                                    <p:animEffect transition="out" filter="blinds(vertical)">
                                      <p:cBhvr>
                                        <p:cTn id="144" dur="2000"/>
                                        <p:tgtEl>
                                          <p:spTgt spid="8"/>
                                        </p:tgtEl>
                                      </p:cBhvr>
                                    </p:animEffect>
                                    <p:set>
                                      <p:cBhvr>
                                        <p:cTn id="145" dur="1" fill="hold">
                                          <p:stCondLst>
                                            <p:cond delay="1999"/>
                                          </p:stCondLst>
                                        </p:cTn>
                                        <p:tgtEl>
                                          <p:spTgt spid="8"/>
                                        </p:tgtEl>
                                        <p:attrNameLst>
                                          <p:attrName>style.visibility</p:attrName>
                                        </p:attrNameLst>
                                      </p:cBhvr>
                                      <p:to>
                                        <p:strVal val="hidden"/>
                                      </p:to>
                                    </p:set>
                                  </p:childTnLst>
                                </p:cTn>
                              </p:par>
                              <p:par>
                                <p:cTn id="146" presetID="3" presetClass="exit" presetSubtype="5" fill="hold" nodeType="withEffect">
                                  <p:stCondLst>
                                    <p:cond delay="0"/>
                                  </p:stCondLst>
                                  <p:childTnLst>
                                    <p:animEffect transition="out" filter="blinds(vertical)">
                                      <p:cBhvr>
                                        <p:cTn id="147" dur="2000"/>
                                        <p:tgtEl>
                                          <p:spTgt spid="9"/>
                                        </p:tgtEl>
                                      </p:cBhvr>
                                    </p:animEffect>
                                    <p:set>
                                      <p:cBhvr>
                                        <p:cTn id="148" dur="1" fill="hold">
                                          <p:stCondLst>
                                            <p:cond delay="1999"/>
                                          </p:stCondLst>
                                        </p:cTn>
                                        <p:tgtEl>
                                          <p:spTgt spid="9"/>
                                        </p:tgtEl>
                                        <p:attrNameLst>
                                          <p:attrName>style.visibility</p:attrName>
                                        </p:attrNameLst>
                                      </p:cBhvr>
                                      <p:to>
                                        <p:strVal val="hidden"/>
                                      </p:to>
                                    </p:set>
                                  </p:childTnLst>
                                </p:cTn>
                              </p:par>
                              <p:par>
                                <p:cTn id="149" presetID="3" presetClass="exit" presetSubtype="5" fill="hold" nodeType="withEffect">
                                  <p:stCondLst>
                                    <p:cond delay="0"/>
                                  </p:stCondLst>
                                  <p:childTnLst>
                                    <p:animEffect transition="out" filter="blinds(vertical)">
                                      <p:cBhvr>
                                        <p:cTn id="150" dur="2000"/>
                                        <p:tgtEl>
                                          <p:spTgt spid="10"/>
                                        </p:tgtEl>
                                      </p:cBhvr>
                                    </p:animEffect>
                                    <p:set>
                                      <p:cBhvr>
                                        <p:cTn id="151" dur="1" fill="hold">
                                          <p:stCondLst>
                                            <p:cond delay="1999"/>
                                          </p:stCondLst>
                                        </p:cTn>
                                        <p:tgtEl>
                                          <p:spTgt spid="10"/>
                                        </p:tgtEl>
                                        <p:attrNameLst>
                                          <p:attrName>style.visibility</p:attrName>
                                        </p:attrNameLst>
                                      </p:cBhvr>
                                      <p:to>
                                        <p:strVal val="hidden"/>
                                      </p:to>
                                    </p:set>
                                  </p:childTnLst>
                                </p:cTn>
                              </p:par>
                              <p:par>
                                <p:cTn id="152" presetID="3" presetClass="exit" presetSubtype="5" fill="hold" nodeType="withEffect">
                                  <p:stCondLst>
                                    <p:cond delay="0"/>
                                  </p:stCondLst>
                                  <p:childTnLst>
                                    <p:animEffect transition="out" filter="blinds(vertical)">
                                      <p:cBhvr>
                                        <p:cTn id="153" dur="2000"/>
                                        <p:tgtEl>
                                          <p:spTgt spid="11"/>
                                        </p:tgtEl>
                                      </p:cBhvr>
                                    </p:animEffect>
                                    <p:set>
                                      <p:cBhvr>
                                        <p:cTn id="154" dur="1" fill="hold">
                                          <p:stCondLst>
                                            <p:cond delay="1999"/>
                                          </p:stCondLst>
                                        </p:cTn>
                                        <p:tgtEl>
                                          <p:spTgt spid="11"/>
                                        </p:tgtEl>
                                        <p:attrNameLst>
                                          <p:attrName>style.visibility</p:attrName>
                                        </p:attrNameLst>
                                      </p:cBhvr>
                                      <p:to>
                                        <p:strVal val="hidden"/>
                                      </p:to>
                                    </p:set>
                                  </p:childTnLst>
                                </p:cTn>
                              </p:par>
                              <p:par>
                                <p:cTn id="155" presetID="3" presetClass="exit" presetSubtype="5" fill="hold" nodeType="withEffect">
                                  <p:stCondLst>
                                    <p:cond delay="0"/>
                                  </p:stCondLst>
                                  <p:childTnLst>
                                    <p:animEffect transition="out" filter="blinds(vertical)">
                                      <p:cBhvr>
                                        <p:cTn id="156" dur="2000"/>
                                        <p:tgtEl>
                                          <p:spTgt spid="12"/>
                                        </p:tgtEl>
                                      </p:cBhvr>
                                    </p:animEffect>
                                    <p:set>
                                      <p:cBhvr>
                                        <p:cTn id="157" dur="1" fill="hold">
                                          <p:stCondLst>
                                            <p:cond delay="1999"/>
                                          </p:stCondLst>
                                        </p:cTn>
                                        <p:tgtEl>
                                          <p:spTgt spid="12"/>
                                        </p:tgtEl>
                                        <p:attrNameLst>
                                          <p:attrName>style.visibility</p:attrName>
                                        </p:attrNameLst>
                                      </p:cBhvr>
                                      <p:to>
                                        <p:strVal val="hidden"/>
                                      </p:to>
                                    </p:set>
                                  </p:childTnLst>
                                </p:cTn>
                              </p:par>
                              <p:par>
                                <p:cTn id="158" presetID="3" presetClass="exit" presetSubtype="5" fill="hold" nodeType="withEffect">
                                  <p:stCondLst>
                                    <p:cond delay="0"/>
                                  </p:stCondLst>
                                  <p:childTnLst>
                                    <p:animEffect transition="out" filter="blinds(vertical)">
                                      <p:cBhvr>
                                        <p:cTn id="159" dur="2000"/>
                                        <p:tgtEl>
                                          <p:spTgt spid="13"/>
                                        </p:tgtEl>
                                      </p:cBhvr>
                                    </p:animEffect>
                                    <p:set>
                                      <p:cBhvr>
                                        <p:cTn id="160" dur="1" fill="hold">
                                          <p:stCondLst>
                                            <p:cond delay="1999"/>
                                          </p:stCondLst>
                                        </p:cTn>
                                        <p:tgtEl>
                                          <p:spTgt spid="13"/>
                                        </p:tgtEl>
                                        <p:attrNameLst>
                                          <p:attrName>style.visibility</p:attrName>
                                        </p:attrNameLst>
                                      </p:cBhvr>
                                      <p:to>
                                        <p:strVal val="hidden"/>
                                      </p:to>
                                    </p:set>
                                  </p:childTnLst>
                                </p:cTn>
                              </p:par>
                              <p:par>
                                <p:cTn id="161" presetID="3" presetClass="exit" presetSubtype="5" fill="hold" nodeType="withEffect">
                                  <p:stCondLst>
                                    <p:cond delay="0"/>
                                  </p:stCondLst>
                                  <p:childTnLst>
                                    <p:animEffect transition="out" filter="blinds(vertical)">
                                      <p:cBhvr>
                                        <p:cTn id="162" dur="2000"/>
                                        <p:tgtEl>
                                          <p:spTgt spid="14"/>
                                        </p:tgtEl>
                                      </p:cBhvr>
                                    </p:animEffect>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ppt_x</p:attrName>
                                        </p:attrNameLst>
                                      </p:cBhvr>
                                      <p:tavLst>
                                        <p:tav tm="0">
                                          <p:val>
                                            <p:strVal val="#ppt_x"/>
                                          </p:val>
                                        </p:tav>
                                        <p:tav tm="100000">
                                          <p:val>
                                            <p:strVal val="#ppt_x"/>
                                          </p:val>
                                        </p:tav>
                                      </p:tavLst>
                                    </p:anim>
                                    <p:anim calcmode="lin" valueType="num">
                                      <p:cBhvr>
                                        <p:cTn id="167" dur="2000" fill="hold"/>
                                        <p:tgtEl>
                                          <p:spTgt spid="2"/>
                                        </p:tgtEl>
                                        <p:attrNameLst>
                                          <p:attrName>ppt_y</p:attrName>
                                        </p:attrNameLst>
                                      </p:cBhvr>
                                      <p:tavLst>
                                        <p:tav tm="0">
                                          <p:val>
                                            <p:strVal val="#ppt_y-#ppt_h/2"/>
                                          </p:val>
                                        </p:tav>
                                        <p:tav tm="100000">
                                          <p:val>
                                            <p:strVal val="#ppt_y"/>
                                          </p:val>
                                        </p:tav>
                                      </p:tavLst>
                                    </p:anim>
                                    <p:anim calcmode="lin" valueType="num">
                                      <p:cBhvr>
                                        <p:cTn id="168" dur="2000" fill="hold"/>
                                        <p:tgtEl>
                                          <p:spTgt spid="2"/>
                                        </p:tgtEl>
                                        <p:attrNameLst>
                                          <p:attrName>ppt_w</p:attrName>
                                        </p:attrNameLst>
                                      </p:cBhvr>
                                      <p:tavLst>
                                        <p:tav tm="0">
                                          <p:val>
                                            <p:strVal val="#ppt_w"/>
                                          </p:val>
                                        </p:tav>
                                        <p:tav tm="100000">
                                          <p:val>
                                            <p:strVal val="#ppt_w"/>
                                          </p:val>
                                        </p:tav>
                                      </p:tavLst>
                                    </p:anim>
                                    <p:anim calcmode="lin" valueType="num">
                                      <p:cBhvr>
                                        <p:cTn id="169" dur="2000" fill="hold"/>
                                        <p:tgtEl>
                                          <p:spTgt spid="2"/>
                                        </p:tgtEl>
                                        <p:attrNameLst>
                                          <p:attrName>ppt_h</p:attrName>
                                        </p:attrNameLst>
                                      </p:cBhvr>
                                      <p:tavLst>
                                        <p:tav tm="0">
                                          <p:val>
                                            <p:fltVal val="0"/>
                                          </p:val>
                                        </p:tav>
                                        <p:tav tm="100000">
                                          <p:val>
                                            <p:strVal val="#ppt_h"/>
                                          </p:val>
                                        </p:tav>
                                      </p:tavLst>
                                    </p:anim>
                                  </p:childTnLst>
                                </p:cTn>
                              </p:par>
                              <p:par>
                                <p:cTn id="170" presetID="16" presetClass="entr" presetSubtype="37" fill="hold" nodeType="withEffect">
                                  <p:stCondLst>
                                    <p:cond delay="0"/>
                                  </p:stCondLst>
                                  <p:childTnLst>
                                    <p:set>
                                      <p:cBhvr>
                                        <p:cTn id="171" dur="1" fill="hold">
                                          <p:stCondLst>
                                            <p:cond delay="0"/>
                                          </p:stCondLst>
                                        </p:cTn>
                                        <p:tgtEl>
                                          <p:spTgt spid="2"/>
                                        </p:tgtEl>
                                        <p:attrNameLst>
                                          <p:attrName>style.visibility</p:attrName>
                                        </p:attrNameLst>
                                      </p:cBhvr>
                                      <p:to>
                                        <p:strVal val="visible"/>
                                      </p:to>
                                    </p:set>
                                    <p:animEffect transition="in" filter="barn(outVertical)">
                                      <p:cBhvr>
                                        <p:cTn id="172" dur="2000"/>
                                        <p:tgtEl>
                                          <p:spTgt spid="2"/>
                                        </p:tgtEl>
                                      </p:cBhvr>
                                    </p:animEffect>
                                  </p:childTnLst>
                                </p:cTn>
                              </p:par>
                            </p:childTnLst>
                          </p:cTn>
                        </p:par>
                        <p:par>
                          <p:cTn id="173" fill="hold">
                            <p:stCondLst>
                              <p:cond delay="6000"/>
                            </p:stCondLst>
                            <p:childTnLst>
                              <p:par>
                                <p:cTn id="174" presetID="23" presetClass="entr" presetSubtype="16" fill="hold" nodeType="afterEffect">
                                  <p:stCondLst>
                                    <p:cond delay="0"/>
                                  </p:stCondLst>
                                  <p:childTnLst>
                                    <p:set>
                                      <p:cBhvr>
                                        <p:cTn id="175" dur="1" fill="hold">
                                          <p:stCondLst>
                                            <p:cond delay="0"/>
                                          </p:stCondLst>
                                        </p:cTn>
                                        <p:tgtEl>
                                          <p:spTgt spid="15"/>
                                        </p:tgtEl>
                                        <p:attrNameLst>
                                          <p:attrName>style.visibility</p:attrName>
                                        </p:attrNameLst>
                                      </p:cBhvr>
                                      <p:to>
                                        <p:strVal val="visible"/>
                                      </p:to>
                                    </p:set>
                                    <p:anim calcmode="lin" valueType="num">
                                      <p:cBhvr>
                                        <p:cTn id="176" dur="2000" fill="hold"/>
                                        <p:tgtEl>
                                          <p:spTgt spid="15"/>
                                        </p:tgtEl>
                                        <p:attrNameLst>
                                          <p:attrName>ppt_w</p:attrName>
                                        </p:attrNameLst>
                                      </p:cBhvr>
                                      <p:tavLst>
                                        <p:tav tm="0">
                                          <p:val>
                                            <p:fltVal val="0"/>
                                          </p:val>
                                        </p:tav>
                                        <p:tav tm="100000">
                                          <p:val>
                                            <p:strVal val="#ppt_w"/>
                                          </p:val>
                                        </p:tav>
                                      </p:tavLst>
                                    </p:anim>
                                    <p:anim calcmode="lin" valueType="num">
                                      <p:cBhvr>
                                        <p:cTn id="177" dur="2000" fill="hold"/>
                                        <p:tgtEl>
                                          <p:spTgt spid="15"/>
                                        </p:tgtEl>
                                        <p:attrNameLst>
                                          <p:attrName>ppt_h</p:attrName>
                                        </p:attrNameLst>
                                      </p:cBhvr>
                                      <p:tavLst>
                                        <p:tav tm="0">
                                          <p:val>
                                            <p:fltVal val="0"/>
                                          </p:val>
                                        </p:tav>
                                        <p:tav tm="100000">
                                          <p:val>
                                            <p:strVal val="#ppt_h"/>
                                          </p:val>
                                        </p:tav>
                                      </p:tavLst>
                                    </p:anim>
                                  </p:childTnLst>
                                </p:cTn>
                              </p:par>
                            </p:childTnLst>
                          </p:cTn>
                        </p:par>
                        <p:par>
                          <p:cTn id="178" fill="hold">
                            <p:stCondLst>
                              <p:cond delay="8000"/>
                            </p:stCondLst>
                            <p:childTnLst>
                              <p:par>
                                <p:cTn id="179" presetID="23" presetClass="entr" presetSubtype="16" fill="hold" nodeType="afterEffect">
                                  <p:stCondLst>
                                    <p:cond delay="0"/>
                                  </p:stCondLst>
                                  <p:childTnLst>
                                    <p:set>
                                      <p:cBhvr>
                                        <p:cTn id="180" dur="1" fill="hold">
                                          <p:stCondLst>
                                            <p:cond delay="0"/>
                                          </p:stCondLst>
                                        </p:cTn>
                                        <p:tgtEl>
                                          <p:spTgt spid="16"/>
                                        </p:tgtEl>
                                        <p:attrNameLst>
                                          <p:attrName>style.visibility</p:attrName>
                                        </p:attrNameLst>
                                      </p:cBhvr>
                                      <p:to>
                                        <p:strVal val="visible"/>
                                      </p:to>
                                    </p:set>
                                    <p:anim calcmode="lin" valueType="num">
                                      <p:cBhvr>
                                        <p:cTn id="181" dur="2000" fill="hold"/>
                                        <p:tgtEl>
                                          <p:spTgt spid="16"/>
                                        </p:tgtEl>
                                        <p:attrNameLst>
                                          <p:attrName>ppt_w</p:attrName>
                                        </p:attrNameLst>
                                      </p:cBhvr>
                                      <p:tavLst>
                                        <p:tav tm="0">
                                          <p:val>
                                            <p:fltVal val="0"/>
                                          </p:val>
                                        </p:tav>
                                        <p:tav tm="100000">
                                          <p:val>
                                            <p:strVal val="#ppt_w"/>
                                          </p:val>
                                        </p:tav>
                                      </p:tavLst>
                                    </p:anim>
                                    <p:anim calcmode="lin" valueType="num">
                                      <p:cBhvr>
                                        <p:cTn id="182" dur="2000" fill="hold"/>
                                        <p:tgtEl>
                                          <p:spTgt spid="16"/>
                                        </p:tgtEl>
                                        <p:attrNameLst>
                                          <p:attrName>ppt_h</p:attrName>
                                        </p:attrNameLst>
                                      </p:cBhvr>
                                      <p:tavLst>
                                        <p:tav tm="0">
                                          <p:val>
                                            <p:fltVal val="0"/>
                                          </p:val>
                                        </p:tav>
                                        <p:tav tm="100000">
                                          <p:val>
                                            <p:strVal val="#ppt_h"/>
                                          </p:val>
                                        </p:tav>
                                      </p:tavLst>
                                    </p:anim>
                                  </p:childTnLst>
                                </p:cTn>
                              </p:par>
                            </p:childTnLst>
                          </p:cTn>
                        </p:par>
                        <p:par>
                          <p:cTn id="183" fill="hold">
                            <p:stCondLst>
                              <p:cond delay="10000"/>
                            </p:stCondLst>
                            <p:childTnLst>
                              <p:par>
                                <p:cTn id="184" presetID="23" presetClass="entr" presetSubtype="16" fill="hold" nodeType="afterEffect">
                                  <p:stCondLst>
                                    <p:cond delay="0"/>
                                  </p:stCondLst>
                                  <p:childTnLst>
                                    <p:set>
                                      <p:cBhvr>
                                        <p:cTn id="185" dur="1" fill="hold">
                                          <p:stCondLst>
                                            <p:cond delay="0"/>
                                          </p:stCondLst>
                                        </p:cTn>
                                        <p:tgtEl>
                                          <p:spTgt spid="17"/>
                                        </p:tgtEl>
                                        <p:attrNameLst>
                                          <p:attrName>style.visibility</p:attrName>
                                        </p:attrNameLst>
                                      </p:cBhvr>
                                      <p:to>
                                        <p:strVal val="visible"/>
                                      </p:to>
                                    </p:set>
                                    <p:anim calcmode="lin" valueType="num">
                                      <p:cBhvr>
                                        <p:cTn id="186" dur="2000" fill="hold"/>
                                        <p:tgtEl>
                                          <p:spTgt spid="17"/>
                                        </p:tgtEl>
                                        <p:attrNameLst>
                                          <p:attrName>ppt_w</p:attrName>
                                        </p:attrNameLst>
                                      </p:cBhvr>
                                      <p:tavLst>
                                        <p:tav tm="0">
                                          <p:val>
                                            <p:fltVal val="0"/>
                                          </p:val>
                                        </p:tav>
                                        <p:tav tm="100000">
                                          <p:val>
                                            <p:strVal val="#ppt_w"/>
                                          </p:val>
                                        </p:tav>
                                      </p:tavLst>
                                    </p:anim>
                                    <p:anim calcmode="lin" valueType="num">
                                      <p:cBhvr>
                                        <p:cTn id="187" dur="2000" fill="hold"/>
                                        <p:tgtEl>
                                          <p:spTgt spid="17"/>
                                        </p:tgtEl>
                                        <p:attrNameLst>
                                          <p:attrName>ppt_h</p:attrName>
                                        </p:attrNameLst>
                                      </p:cBhvr>
                                      <p:tavLst>
                                        <p:tav tm="0">
                                          <p:val>
                                            <p:fltVal val="0"/>
                                          </p:val>
                                        </p:tav>
                                        <p:tav tm="100000">
                                          <p:val>
                                            <p:strVal val="#ppt_h"/>
                                          </p:val>
                                        </p:tav>
                                      </p:tavLst>
                                    </p:anim>
                                  </p:childTnLst>
                                </p:cTn>
                              </p:par>
                            </p:childTnLst>
                          </p:cTn>
                        </p:par>
                        <p:par>
                          <p:cTn id="188" fill="hold">
                            <p:stCondLst>
                              <p:cond delay="12000"/>
                            </p:stCondLst>
                            <p:childTnLst>
                              <p:par>
                                <p:cTn id="189" presetID="23" presetClass="entr" presetSubtype="16" fill="hold" nodeType="after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2000" fill="hold"/>
                                        <p:tgtEl>
                                          <p:spTgt spid="18"/>
                                        </p:tgtEl>
                                        <p:attrNameLst>
                                          <p:attrName>ppt_w</p:attrName>
                                        </p:attrNameLst>
                                      </p:cBhvr>
                                      <p:tavLst>
                                        <p:tav tm="0">
                                          <p:val>
                                            <p:fltVal val="0"/>
                                          </p:val>
                                        </p:tav>
                                        <p:tav tm="100000">
                                          <p:val>
                                            <p:strVal val="#ppt_w"/>
                                          </p:val>
                                        </p:tav>
                                      </p:tavLst>
                                    </p:anim>
                                    <p:anim calcmode="lin" valueType="num">
                                      <p:cBhvr>
                                        <p:cTn id="192" dur="2000" fill="hold"/>
                                        <p:tgtEl>
                                          <p:spTgt spid="18"/>
                                        </p:tgtEl>
                                        <p:attrNameLst>
                                          <p:attrName>ppt_h</p:attrName>
                                        </p:attrNameLst>
                                      </p:cBhvr>
                                      <p:tavLst>
                                        <p:tav tm="0">
                                          <p:val>
                                            <p:fltVal val="0"/>
                                          </p:val>
                                        </p:tav>
                                        <p:tav tm="100000">
                                          <p:val>
                                            <p:strVal val="#ppt_h"/>
                                          </p:val>
                                        </p:tav>
                                      </p:tavLst>
                                    </p:anim>
                                  </p:childTnLst>
                                </p:cTn>
                              </p:par>
                            </p:childTnLst>
                          </p:cTn>
                        </p:par>
                        <p:par>
                          <p:cTn id="193" fill="hold">
                            <p:stCondLst>
                              <p:cond delay="14000"/>
                            </p:stCondLst>
                            <p:childTnLst>
                              <p:par>
                                <p:cTn id="194" presetID="29" presetClass="entr" presetSubtype="0" fill="hold" nodeType="afterEffect">
                                  <p:stCondLst>
                                    <p:cond delay="0"/>
                                  </p:stCondLst>
                                  <p:childTnLst>
                                    <p:set>
                                      <p:cBhvr>
                                        <p:cTn id="195" dur="1" fill="hold">
                                          <p:stCondLst>
                                            <p:cond delay="0"/>
                                          </p:stCondLst>
                                        </p:cTn>
                                        <p:tgtEl>
                                          <p:spTgt spid="19"/>
                                        </p:tgtEl>
                                        <p:attrNameLst>
                                          <p:attrName>style.visibility</p:attrName>
                                        </p:attrNameLst>
                                      </p:cBhvr>
                                      <p:to>
                                        <p:strVal val="visible"/>
                                      </p:to>
                                    </p:set>
                                    <p:anim calcmode="lin" valueType="num">
                                      <p:cBhvr>
                                        <p:cTn id="196" dur="2000" fill="hold"/>
                                        <p:tgtEl>
                                          <p:spTgt spid="19"/>
                                        </p:tgtEl>
                                        <p:attrNameLst>
                                          <p:attrName>ppt_x</p:attrName>
                                        </p:attrNameLst>
                                      </p:cBhvr>
                                      <p:tavLst>
                                        <p:tav tm="0">
                                          <p:val>
                                            <p:strVal val="#ppt_x-.2"/>
                                          </p:val>
                                        </p:tav>
                                        <p:tav tm="100000">
                                          <p:val>
                                            <p:strVal val="#ppt_x"/>
                                          </p:val>
                                        </p:tav>
                                      </p:tavLst>
                                    </p:anim>
                                    <p:anim calcmode="lin" valueType="num">
                                      <p:cBhvr>
                                        <p:cTn id="197"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9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72066" y="857238"/>
            <a:ext cx="2286016" cy="3539430"/>
          </a:xfrm>
          <a:prstGeom prst="rect">
            <a:avLst/>
          </a:prstGeom>
          <a:noFill/>
        </p:spPr>
        <p:txBody>
          <a:bodyPr wrap="square" rtlCol="0">
            <a:spAutoFit/>
          </a:bodyPr>
          <a:lstStyle/>
          <a:p>
            <a:r>
              <a:rPr lang="es-PE" sz="1600" b="1" dirty="0" smtClean="0">
                <a:solidFill>
                  <a:srgbClr val="2F8933"/>
                </a:solidFill>
              </a:rPr>
              <a:t>Cuando el sol comienza a asomarse por el horizonte, tiñendo el cielo de tonos dorados y rosas, el lago despierta con un susurro de tranquilidad. Las aguas, espejos del amanecer, reflejan la belleza de la naturaleza que las rodea. Es el momento perfecto para escapar de la rutina y dejarse llevar por la magia de unas vacaciones en este rincón de ensueño.</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BD84E8"/>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lubinowa-laka-na-brzegu-jeziora-i-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41366_orb-png.png"/>
          <p:cNvPicPr>
            <a:picLocks noChangeAspect="1"/>
          </p:cNvPicPr>
          <p:nvPr/>
        </p:nvPicPr>
        <p:blipFill>
          <a:blip r:embed="rId3" cstate="print"/>
          <a:stretch>
            <a:fillRect/>
          </a:stretch>
        </p:blipFill>
        <p:spPr>
          <a:xfrm>
            <a:off x="3571868" y="1643056"/>
            <a:ext cx="500066" cy="428628"/>
          </a:xfrm>
          <a:prstGeom prst="rect">
            <a:avLst/>
          </a:prstGeom>
        </p:spPr>
      </p:pic>
      <p:pic>
        <p:nvPicPr>
          <p:cNvPr id="7" name="6 Imagen" descr="141366_orb-png.png"/>
          <p:cNvPicPr>
            <a:picLocks noChangeAspect="1"/>
          </p:cNvPicPr>
          <p:nvPr/>
        </p:nvPicPr>
        <p:blipFill>
          <a:blip r:embed="rId3" cstate="print"/>
          <a:stretch>
            <a:fillRect/>
          </a:stretch>
        </p:blipFill>
        <p:spPr>
          <a:xfrm>
            <a:off x="3571868" y="2214560"/>
            <a:ext cx="500066" cy="428628"/>
          </a:xfrm>
          <a:prstGeom prst="rect">
            <a:avLst/>
          </a:prstGeom>
        </p:spPr>
      </p:pic>
      <p:pic>
        <p:nvPicPr>
          <p:cNvPr id="8" name="7 Imagen" descr="141366_orb-png.png"/>
          <p:cNvPicPr>
            <a:picLocks noChangeAspect="1"/>
          </p:cNvPicPr>
          <p:nvPr/>
        </p:nvPicPr>
        <p:blipFill>
          <a:blip r:embed="rId3" cstate="print"/>
          <a:stretch>
            <a:fillRect/>
          </a:stretch>
        </p:blipFill>
        <p:spPr>
          <a:xfrm>
            <a:off x="5715008" y="1643056"/>
            <a:ext cx="500066" cy="428628"/>
          </a:xfrm>
          <a:prstGeom prst="rect">
            <a:avLst/>
          </a:prstGeom>
        </p:spPr>
      </p:pic>
      <p:pic>
        <p:nvPicPr>
          <p:cNvPr id="9" name="8 Imagen" descr="141366_orb-png.png"/>
          <p:cNvPicPr>
            <a:picLocks noChangeAspect="1"/>
          </p:cNvPicPr>
          <p:nvPr/>
        </p:nvPicPr>
        <p:blipFill>
          <a:blip r:embed="rId3" cstate="print"/>
          <a:stretch>
            <a:fillRect/>
          </a:stretch>
        </p:blipFill>
        <p:spPr>
          <a:xfrm>
            <a:off x="3571868" y="2714626"/>
            <a:ext cx="500066" cy="428628"/>
          </a:xfrm>
          <a:prstGeom prst="rect">
            <a:avLst/>
          </a:prstGeom>
        </p:spPr>
      </p:pic>
      <p:pic>
        <p:nvPicPr>
          <p:cNvPr id="10" name="9 Imagen" descr="141366_orb-png.png"/>
          <p:cNvPicPr>
            <a:picLocks noChangeAspect="1"/>
          </p:cNvPicPr>
          <p:nvPr/>
        </p:nvPicPr>
        <p:blipFill>
          <a:blip r:embed="rId3" cstate="print"/>
          <a:stretch>
            <a:fillRect/>
          </a:stretch>
        </p:blipFill>
        <p:spPr>
          <a:xfrm>
            <a:off x="4143372" y="1643056"/>
            <a:ext cx="500066" cy="428628"/>
          </a:xfrm>
          <a:prstGeom prst="rect">
            <a:avLst/>
          </a:prstGeom>
        </p:spPr>
      </p:pic>
      <p:pic>
        <p:nvPicPr>
          <p:cNvPr id="11" name="10 Imagen" descr="141366_orb-png.png"/>
          <p:cNvPicPr>
            <a:picLocks noChangeAspect="1"/>
          </p:cNvPicPr>
          <p:nvPr/>
        </p:nvPicPr>
        <p:blipFill>
          <a:blip r:embed="rId3" cstate="print"/>
          <a:stretch>
            <a:fillRect/>
          </a:stretch>
        </p:blipFill>
        <p:spPr>
          <a:xfrm>
            <a:off x="4643438" y="1643056"/>
            <a:ext cx="500066" cy="428628"/>
          </a:xfrm>
          <a:prstGeom prst="rect">
            <a:avLst/>
          </a:prstGeom>
        </p:spPr>
      </p:pic>
      <p:pic>
        <p:nvPicPr>
          <p:cNvPr id="12" name="11 Imagen" descr="141366_orb-png.png"/>
          <p:cNvPicPr>
            <a:picLocks noChangeAspect="1"/>
          </p:cNvPicPr>
          <p:nvPr/>
        </p:nvPicPr>
        <p:blipFill>
          <a:blip r:embed="rId3" cstate="print"/>
          <a:stretch>
            <a:fillRect/>
          </a:stretch>
        </p:blipFill>
        <p:spPr>
          <a:xfrm>
            <a:off x="5214942" y="1643056"/>
            <a:ext cx="500066" cy="428628"/>
          </a:xfrm>
          <a:prstGeom prst="rect">
            <a:avLst/>
          </a:prstGeom>
        </p:spPr>
      </p:pic>
      <p:pic>
        <p:nvPicPr>
          <p:cNvPr id="13" name="12 Imagen" descr="141366_orb-png.png"/>
          <p:cNvPicPr>
            <a:picLocks noChangeAspect="1"/>
          </p:cNvPicPr>
          <p:nvPr/>
        </p:nvPicPr>
        <p:blipFill>
          <a:blip r:embed="rId3" cstate="print"/>
          <a:stretch>
            <a:fillRect/>
          </a:stretch>
        </p:blipFill>
        <p:spPr>
          <a:xfrm rot="10800000">
            <a:off x="3571868" y="3214692"/>
            <a:ext cx="500066" cy="428628"/>
          </a:xfrm>
          <a:prstGeom prst="rect">
            <a:avLst/>
          </a:prstGeom>
        </p:spPr>
      </p:pic>
      <p:pic>
        <p:nvPicPr>
          <p:cNvPr id="14" name="13 Imagen" descr="141366_orb-png.png"/>
          <p:cNvPicPr>
            <a:picLocks noChangeAspect="1"/>
          </p:cNvPicPr>
          <p:nvPr/>
        </p:nvPicPr>
        <p:blipFill>
          <a:blip r:embed="rId3" cstate="print"/>
          <a:stretch>
            <a:fillRect/>
          </a:stretch>
        </p:blipFill>
        <p:spPr>
          <a:xfrm rot="10600954">
            <a:off x="5715008" y="3214692"/>
            <a:ext cx="500066" cy="428628"/>
          </a:xfrm>
          <a:prstGeom prst="rect">
            <a:avLst/>
          </a:prstGeom>
        </p:spPr>
      </p:pic>
      <p:pic>
        <p:nvPicPr>
          <p:cNvPr id="15" name="14 Imagen" descr="141366_orb-png.png"/>
          <p:cNvPicPr>
            <a:picLocks noChangeAspect="1"/>
          </p:cNvPicPr>
          <p:nvPr/>
        </p:nvPicPr>
        <p:blipFill>
          <a:blip r:embed="rId3" cstate="print"/>
          <a:stretch>
            <a:fillRect/>
          </a:stretch>
        </p:blipFill>
        <p:spPr>
          <a:xfrm rot="10800000">
            <a:off x="4143372" y="3214692"/>
            <a:ext cx="500066" cy="428628"/>
          </a:xfrm>
          <a:prstGeom prst="rect">
            <a:avLst/>
          </a:prstGeom>
        </p:spPr>
      </p:pic>
      <p:pic>
        <p:nvPicPr>
          <p:cNvPr id="16" name="15 Imagen" descr="141366_orb-png.png"/>
          <p:cNvPicPr>
            <a:picLocks noChangeAspect="1"/>
          </p:cNvPicPr>
          <p:nvPr/>
        </p:nvPicPr>
        <p:blipFill>
          <a:blip r:embed="rId3" cstate="print"/>
          <a:stretch>
            <a:fillRect/>
          </a:stretch>
        </p:blipFill>
        <p:spPr>
          <a:xfrm rot="11058620">
            <a:off x="4643438" y="3214692"/>
            <a:ext cx="500066" cy="428628"/>
          </a:xfrm>
          <a:prstGeom prst="rect">
            <a:avLst/>
          </a:prstGeom>
        </p:spPr>
      </p:pic>
      <p:pic>
        <p:nvPicPr>
          <p:cNvPr id="17" name="16 Imagen" descr="141366_orb-png.png"/>
          <p:cNvPicPr>
            <a:picLocks noChangeAspect="1"/>
          </p:cNvPicPr>
          <p:nvPr/>
        </p:nvPicPr>
        <p:blipFill>
          <a:blip r:embed="rId3" cstate="print"/>
          <a:stretch>
            <a:fillRect/>
          </a:stretch>
        </p:blipFill>
        <p:spPr>
          <a:xfrm rot="10800000">
            <a:off x="5214942" y="3214692"/>
            <a:ext cx="500066" cy="428628"/>
          </a:xfrm>
          <a:prstGeom prst="rect">
            <a:avLst/>
          </a:prstGeom>
        </p:spPr>
      </p:pic>
      <p:pic>
        <p:nvPicPr>
          <p:cNvPr id="18" name="17 Imagen" descr="141366_orb-png.png"/>
          <p:cNvPicPr>
            <a:picLocks noChangeAspect="1"/>
          </p:cNvPicPr>
          <p:nvPr/>
        </p:nvPicPr>
        <p:blipFill>
          <a:blip r:embed="rId3" cstate="print"/>
          <a:stretch>
            <a:fillRect/>
          </a:stretch>
        </p:blipFill>
        <p:spPr>
          <a:xfrm>
            <a:off x="5715008" y="2214560"/>
            <a:ext cx="500066" cy="428628"/>
          </a:xfrm>
          <a:prstGeom prst="rect">
            <a:avLst/>
          </a:prstGeom>
        </p:spPr>
      </p:pic>
      <p:pic>
        <p:nvPicPr>
          <p:cNvPr id="19" name="18 Imagen" descr="141366_orb-png.png"/>
          <p:cNvPicPr>
            <a:picLocks noChangeAspect="1"/>
          </p:cNvPicPr>
          <p:nvPr/>
        </p:nvPicPr>
        <p:blipFill>
          <a:blip r:embed="rId3" cstate="print"/>
          <a:stretch>
            <a:fillRect/>
          </a:stretch>
        </p:blipFill>
        <p:spPr>
          <a:xfrm>
            <a:off x="5715008" y="2714626"/>
            <a:ext cx="500066" cy="428628"/>
          </a:xfrm>
          <a:prstGeom prst="rect">
            <a:avLst/>
          </a:prstGeom>
        </p:spPr>
      </p:pic>
      <p:pic>
        <p:nvPicPr>
          <p:cNvPr id="24" name="23 Imagen" descr="141366_orb-png.png"/>
          <p:cNvPicPr>
            <a:picLocks noChangeAspect="1"/>
          </p:cNvPicPr>
          <p:nvPr/>
        </p:nvPicPr>
        <p:blipFill>
          <a:blip r:embed="rId3" cstate="print"/>
          <a:stretch>
            <a:fillRect/>
          </a:stretch>
        </p:blipFill>
        <p:spPr>
          <a:xfrm>
            <a:off x="3571868" y="714362"/>
            <a:ext cx="500066" cy="428628"/>
          </a:xfrm>
          <a:prstGeom prst="rect">
            <a:avLst/>
          </a:prstGeom>
        </p:spPr>
      </p:pic>
      <p:pic>
        <p:nvPicPr>
          <p:cNvPr id="25" name="24 Imagen" descr="141366_orb-png.png"/>
          <p:cNvPicPr>
            <a:picLocks noChangeAspect="1"/>
          </p:cNvPicPr>
          <p:nvPr/>
        </p:nvPicPr>
        <p:blipFill>
          <a:blip r:embed="rId3" cstate="print"/>
          <a:stretch>
            <a:fillRect/>
          </a:stretch>
        </p:blipFill>
        <p:spPr>
          <a:xfrm>
            <a:off x="3571868" y="1285866"/>
            <a:ext cx="500066" cy="428628"/>
          </a:xfrm>
          <a:prstGeom prst="rect">
            <a:avLst/>
          </a:prstGeom>
        </p:spPr>
      </p:pic>
      <p:pic>
        <p:nvPicPr>
          <p:cNvPr id="26" name="25 Imagen" descr="141366_orb-png.png"/>
          <p:cNvPicPr>
            <a:picLocks noChangeAspect="1"/>
          </p:cNvPicPr>
          <p:nvPr/>
        </p:nvPicPr>
        <p:blipFill>
          <a:blip r:embed="rId3" cstate="print"/>
          <a:stretch>
            <a:fillRect/>
          </a:stretch>
        </p:blipFill>
        <p:spPr>
          <a:xfrm>
            <a:off x="5715008" y="714362"/>
            <a:ext cx="500066" cy="428628"/>
          </a:xfrm>
          <a:prstGeom prst="rect">
            <a:avLst/>
          </a:prstGeom>
        </p:spPr>
      </p:pic>
      <p:pic>
        <p:nvPicPr>
          <p:cNvPr id="27" name="26 Imagen" descr="141366_orb-png.png"/>
          <p:cNvPicPr>
            <a:picLocks noChangeAspect="1"/>
          </p:cNvPicPr>
          <p:nvPr/>
        </p:nvPicPr>
        <p:blipFill>
          <a:blip r:embed="rId3" cstate="print"/>
          <a:stretch>
            <a:fillRect/>
          </a:stretch>
        </p:blipFill>
        <p:spPr>
          <a:xfrm>
            <a:off x="3571868" y="1785932"/>
            <a:ext cx="500066" cy="428628"/>
          </a:xfrm>
          <a:prstGeom prst="rect">
            <a:avLst/>
          </a:prstGeom>
        </p:spPr>
      </p:pic>
      <p:pic>
        <p:nvPicPr>
          <p:cNvPr id="28" name="27 Imagen" descr="141366_orb-png.png"/>
          <p:cNvPicPr>
            <a:picLocks noChangeAspect="1"/>
          </p:cNvPicPr>
          <p:nvPr/>
        </p:nvPicPr>
        <p:blipFill>
          <a:blip r:embed="rId3" cstate="print"/>
          <a:stretch>
            <a:fillRect/>
          </a:stretch>
        </p:blipFill>
        <p:spPr>
          <a:xfrm>
            <a:off x="4143372" y="714362"/>
            <a:ext cx="500066" cy="428628"/>
          </a:xfrm>
          <a:prstGeom prst="rect">
            <a:avLst/>
          </a:prstGeom>
        </p:spPr>
      </p:pic>
      <p:pic>
        <p:nvPicPr>
          <p:cNvPr id="29" name="28 Imagen" descr="141366_orb-png.png"/>
          <p:cNvPicPr>
            <a:picLocks noChangeAspect="1"/>
          </p:cNvPicPr>
          <p:nvPr/>
        </p:nvPicPr>
        <p:blipFill>
          <a:blip r:embed="rId3" cstate="print"/>
          <a:stretch>
            <a:fillRect/>
          </a:stretch>
        </p:blipFill>
        <p:spPr>
          <a:xfrm>
            <a:off x="4643438" y="714362"/>
            <a:ext cx="500066" cy="428628"/>
          </a:xfrm>
          <a:prstGeom prst="rect">
            <a:avLst/>
          </a:prstGeom>
        </p:spPr>
      </p:pic>
      <p:pic>
        <p:nvPicPr>
          <p:cNvPr id="30" name="29 Imagen" descr="141366_orb-png.png"/>
          <p:cNvPicPr>
            <a:picLocks noChangeAspect="1"/>
          </p:cNvPicPr>
          <p:nvPr/>
        </p:nvPicPr>
        <p:blipFill>
          <a:blip r:embed="rId3" cstate="print"/>
          <a:stretch>
            <a:fillRect/>
          </a:stretch>
        </p:blipFill>
        <p:spPr>
          <a:xfrm>
            <a:off x="5214942" y="714362"/>
            <a:ext cx="500066" cy="428628"/>
          </a:xfrm>
          <a:prstGeom prst="rect">
            <a:avLst/>
          </a:prstGeom>
        </p:spPr>
      </p:pic>
      <p:pic>
        <p:nvPicPr>
          <p:cNvPr id="31" name="30 Imagen" descr="141366_orb-png.png"/>
          <p:cNvPicPr>
            <a:picLocks noChangeAspect="1"/>
          </p:cNvPicPr>
          <p:nvPr/>
        </p:nvPicPr>
        <p:blipFill>
          <a:blip r:embed="rId3" cstate="print"/>
          <a:stretch>
            <a:fillRect/>
          </a:stretch>
        </p:blipFill>
        <p:spPr>
          <a:xfrm rot="10800000">
            <a:off x="3571868" y="2285998"/>
            <a:ext cx="500066" cy="428628"/>
          </a:xfrm>
          <a:prstGeom prst="rect">
            <a:avLst/>
          </a:prstGeom>
        </p:spPr>
      </p:pic>
      <p:pic>
        <p:nvPicPr>
          <p:cNvPr id="32" name="31 Imagen" descr="141366_orb-png.png"/>
          <p:cNvPicPr>
            <a:picLocks noChangeAspect="1"/>
          </p:cNvPicPr>
          <p:nvPr/>
        </p:nvPicPr>
        <p:blipFill>
          <a:blip r:embed="rId3" cstate="print"/>
          <a:stretch>
            <a:fillRect/>
          </a:stretch>
        </p:blipFill>
        <p:spPr>
          <a:xfrm rot="10600954">
            <a:off x="5715008" y="2285998"/>
            <a:ext cx="500066" cy="428628"/>
          </a:xfrm>
          <a:prstGeom prst="rect">
            <a:avLst/>
          </a:prstGeom>
        </p:spPr>
      </p:pic>
      <p:pic>
        <p:nvPicPr>
          <p:cNvPr id="33" name="32 Imagen" descr="141366_orb-png.png"/>
          <p:cNvPicPr>
            <a:picLocks noChangeAspect="1"/>
          </p:cNvPicPr>
          <p:nvPr/>
        </p:nvPicPr>
        <p:blipFill>
          <a:blip r:embed="rId3" cstate="print"/>
          <a:stretch>
            <a:fillRect/>
          </a:stretch>
        </p:blipFill>
        <p:spPr>
          <a:xfrm rot="10800000">
            <a:off x="4143372" y="2285998"/>
            <a:ext cx="500066" cy="428628"/>
          </a:xfrm>
          <a:prstGeom prst="rect">
            <a:avLst/>
          </a:prstGeom>
        </p:spPr>
      </p:pic>
      <p:pic>
        <p:nvPicPr>
          <p:cNvPr id="34" name="33 Imagen" descr="141366_orb-png.png"/>
          <p:cNvPicPr>
            <a:picLocks noChangeAspect="1"/>
          </p:cNvPicPr>
          <p:nvPr/>
        </p:nvPicPr>
        <p:blipFill>
          <a:blip r:embed="rId3" cstate="print"/>
          <a:stretch>
            <a:fillRect/>
          </a:stretch>
        </p:blipFill>
        <p:spPr>
          <a:xfrm rot="11058620">
            <a:off x="4643438" y="2285998"/>
            <a:ext cx="500066" cy="428628"/>
          </a:xfrm>
          <a:prstGeom prst="rect">
            <a:avLst/>
          </a:prstGeom>
        </p:spPr>
      </p:pic>
      <p:pic>
        <p:nvPicPr>
          <p:cNvPr id="35" name="34 Imagen" descr="141366_orb-png.png"/>
          <p:cNvPicPr>
            <a:picLocks noChangeAspect="1"/>
          </p:cNvPicPr>
          <p:nvPr/>
        </p:nvPicPr>
        <p:blipFill>
          <a:blip r:embed="rId3" cstate="print"/>
          <a:stretch>
            <a:fillRect/>
          </a:stretch>
        </p:blipFill>
        <p:spPr>
          <a:xfrm rot="10800000">
            <a:off x="5214942" y="2285998"/>
            <a:ext cx="500066" cy="428628"/>
          </a:xfrm>
          <a:prstGeom prst="rect">
            <a:avLst/>
          </a:prstGeom>
        </p:spPr>
      </p:pic>
      <p:pic>
        <p:nvPicPr>
          <p:cNvPr id="36" name="35 Imagen" descr="141366_orb-png.png"/>
          <p:cNvPicPr>
            <a:picLocks noChangeAspect="1"/>
          </p:cNvPicPr>
          <p:nvPr/>
        </p:nvPicPr>
        <p:blipFill>
          <a:blip r:embed="rId3" cstate="print"/>
          <a:stretch>
            <a:fillRect/>
          </a:stretch>
        </p:blipFill>
        <p:spPr>
          <a:xfrm>
            <a:off x="5715008" y="1285866"/>
            <a:ext cx="500066" cy="428628"/>
          </a:xfrm>
          <a:prstGeom prst="rect">
            <a:avLst/>
          </a:prstGeom>
        </p:spPr>
      </p:pic>
      <p:pic>
        <p:nvPicPr>
          <p:cNvPr id="37" name="36 Imagen" descr="141366_orb-png.png"/>
          <p:cNvPicPr>
            <a:picLocks noChangeAspect="1"/>
          </p:cNvPicPr>
          <p:nvPr/>
        </p:nvPicPr>
        <p:blipFill>
          <a:blip r:embed="rId3" cstate="print"/>
          <a:stretch>
            <a:fillRect/>
          </a:stretch>
        </p:blipFill>
        <p:spPr>
          <a:xfrm>
            <a:off x="5715008" y="1785932"/>
            <a:ext cx="500066" cy="428628"/>
          </a:xfrm>
          <a:prstGeom prst="rect">
            <a:avLst/>
          </a:prstGeom>
        </p:spPr>
      </p:pic>
      <p:pic>
        <p:nvPicPr>
          <p:cNvPr id="38" name="37 Imagen" descr="141366_orb-png.png"/>
          <p:cNvPicPr>
            <a:picLocks noChangeAspect="1"/>
          </p:cNvPicPr>
          <p:nvPr/>
        </p:nvPicPr>
        <p:blipFill>
          <a:blip r:embed="rId3" cstate="print"/>
          <a:stretch>
            <a:fillRect/>
          </a:stretch>
        </p:blipFill>
        <p:spPr>
          <a:xfrm>
            <a:off x="3583852" y="2728736"/>
            <a:ext cx="500066" cy="428628"/>
          </a:xfrm>
          <a:prstGeom prst="rect">
            <a:avLst/>
          </a:prstGeom>
        </p:spPr>
      </p:pic>
      <p:pic>
        <p:nvPicPr>
          <p:cNvPr id="39" name="38 Imagen" descr="141366_orb-png.png"/>
          <p:cNvPicPr>
            <a:picLocks noChangeAspect="1"/>
          </p:cNvPicPr>
          <p:nvPr/>
        </p:nvPicPr>
        <p:blipFill>
          <a:blip r:embed="rId3" cstate="print"/>
          <a:stretch>
            <a:fillRect/>
          </a:stretch>
        </p:blipFill>
        <p:spPr>
          <a:xfrm>
            <a:off x="3583852" y="3300240"/>
            <a:ext cx="500066" cy="428628"/>
          </a:xfrm>
          <a:prstGeom prst="rect">
            <a:avLst/>
          </a:prstGeom>
        </p:spPr>
      </p:pic>
      <p:pic>
        <p:nvPicPr>
          <p:cNvPr id="40" name="39 Imagen" descr="141366_orb-png.png"/>
          <p:cNvPicPr>
            <a:picLocks noChangeAspect="1"/>
          </p:cNvPicPr>
          <p:nvPr/>
        </p:nvPicPr>
        <p:blipFill>
          <a:blip r:embed="rId3" cstate="print"/>
          <a:stretch>
            <a:fillRect/>
          </a:stretch>
        </p:blipFill>
        <p:spPr>
          <a:xfrm>
            <a:off x="5726992" y="2728736"/>
            <a:ext cx="500066" cy="428628"/>
          </a:xfrm>
          <a:prstGeom prst="rect">
            <a:avLst/>
          </a:prstGeom>
        </p:spPr>
      </p:pic>
      <p:pic>
        <p:nvPicPr>
          <p:cNvPr id="41" name="40 Imagen" descr="141366_orb-png.png"/>
          <p:cNvPicPr>
            <a:picLocks noChangeAspect="1"/>
          </p:cNvPicPr>
          <p:nvPr/>
        </p:nvPicPr>
        <p:blipFill>
          <a:blip r:embed="rId3" cstate="print"/>
          <a:stretch>
            <a:fillRect/>
          </a:stretch>
        </p:blipFill>
        <p:spPr>
          <a:xfrm>
            <a:off x="3583852" y="3800306"/>
            <a:ext cx="500066" cy="428628"/>
          </a:xfrm>
          <a:prstGeom prst="rect">
            <a:avLst/>
          </a:prstGeom>
        </p:spPr>
      </p:pic>
      <p:pic>
        <p:nvPicPr>
          <p:cNvPr id="42" name="41 Imagen" descr="141366_orb-png.png"/>
          <p:cNvPicPr>
            <a:picLocks noChangeAspect="1"/>
          </p:cNvPicPr>
          <p:nvPr/>
        </p:nvPicPr>
        <p:blipFill>
          <a:blip r:embed="rId3" cstate="print"/>
          <a:stretch>
            <a:fillRect/>
          </a:stretch>
        </p:blipFill>
        <p:spPr>
          <a:xfrm>
            <a:off x="4155356" y="2728736"/>
            <a:ext cx="500066" cy="428628"/>
          </a:xfrm>
          <a:prstGeom prst="rect">
            <a:avLst/>
          </a:prstGeom>
        </p:spPr>
      </p:pic>
      <p:pic>
        <p:nvPicPr>
          <p:cNvPr id="43" name="42 Imagen" descr="141366_orb-png.png"/>
          <p:cNvPicPr>
            <a:picLocks noChangeAspect="1"/>
          </p:cNvPicPr>
          <p:nvPr/>
        </p:nvPicPr>
        <p:blipFill>
          <a:blip r:embed="rId3" cstate="print"/>
          <a:stretch>
            <a:fillRect/>
          </a:stretch>
        </p:blipFill>
        <p:spPr>
          <a:xfrm>
            <a:off x="4655422" y="2728736"/>
            <a:ext cx="500066" cy="428628"/>
          </a:xfrm>
          <a:prstGeom prst="rect">
            <a:avLst/>
          </a:prstGeom>
        </p:spPr>
      </p:pic>
      <p:pic>
        <p:nvPicPr>
          <p:cNvPr id="44" name="43 Imagen" descr="141366_orb-png.png"/>
          <p:cNvPicPr>
            <a:picLocks noChangeAspect="1"/>
          </p:cNvPicPr>
          <p:nvPr/>
        </p:nvPicPr>
        <p:blipFill>
          <a:blip r:embed="rId3" cstate="print"/>
          <a:stretch>
            <a:fillRect/>
          </a:stretch>
        </p:blipFill>
        <p:spPr>
          <a:xfrm>
            <a:off x="5226926" y="2728736"/>
            <a:ext cx="500066" cy="428628"/>
          </a:xfrm>
          <a:prstGeom prst="rect">
            <a:avLst/>
          </a:prstGeom>
        </p:spPr>
      </p:pic>
      <p:pic>
        <p:nvPicPr>
          <p:cNvPr id="45" name="44 Imagen" descr="141366_orb-png.png"/>
          <p:cNvPicPr>
            <a:picLocks noChangeAspect="1"/>
          </p:cNvPicPr>
          <p:nvPr/>
        </p:nvPicPr>
        <p:blipFill>
          <a:blip r:embed="rId3" cstate="print"/>
          <a:stretch>
            <a:fillRect/>
          </a:stretch>
        </p:blipFill>
        <p:spPr>
          <a:xfrm rot="10800000">
            <a:off x="3583852" y="4300372"/>
            <a:ext cx="500066" cy="428628"/>
          </a:xfrm>
          <a:prstGeom prst="rect">
            <a:avLst/>
          </a:prstGeom>
        </p:spPr>
      </p:pic>
      <p:pic>
        <p:nvPicPr>
          <p:cNvPr id="46" name="45 Imagen" descr="141366_orb-png.png"/>
          <p:cNvPicPr>
            <a:picLocks noChangeAspect="1"/>
          </p:cNvPicPr>
          <p:nvPr/>
        </p:nvPicPr>
        <p:blipFill>
          <a:blip r:embed="rId3" cstate="print"/>
          <a:stretch>
            <a:fillRect/>
          </a:stretch>
        </p:blipFill>
        <p:spPr>
          <a:xfrm rot="10600954">
            <a:off x="5726992" y="4300372"/>
            <a:ext cx="500066" cy="428628"/>
          </a:xfrm>
          <a:prstGeom prst="rect">
            <a:avLst/>
          </a:prstGeom>
        </p:spPr>
      </p:pic>
      <p:pic>
        <p:nvPicPr>
          <p:cNvPr id="47" name="46 Imagen" descr="141366_orb-png.png"/>
          <p:cNvPicPr>
            <a:picLocks noChangeAspect="1"/>
          </p:cNvPicPr>
          <p:nvPr/>
        </p:nvPicPr>
        <p:blipFill>
          <a:blip r:embed="rId3" cstate="print"/>
          <a:stretch>
            <a:fillRect/>
          </a:stretch>
        </p:blipFill>
        <p:spPr>
          <a:xfrm rot="10800000">
            <a:off x="4155356" y="4300372"/>
            <a:ext cx="500066" cy="428628"/>
          </a:xfrm>
          <a:prstGeom prst="rect">
            <a:avLst/>
          </a:prstGeom>
        </p:spPr>
      </p:pic>
      <p:pic>
        <p:nvPicPr>
          <p:cNvPr id="48" name="47 Imagen" descr="141366_orb-png.png"/>
          <p:cNvPicPr>
            <a:picLocks noChangeAspect="1"/>
          </p:cNvPicPr>
          <p:nvPr/>
        </p:nvPicPr>
        <p:blipFill>
          <a:blip r:embed="rId3" cstate="print"/>
          <a:stretch>
            <a:fillRect/>
          </a:stretch>
        </p:blipFill>
        <p:spPr>
          <a:xfrm rot="11058620">
            <a:off x="4655422" y="4300372"/>
            <a:ext cx="500066" cy="428628"/>
          </a:xfrm>
          <a:prstGeom prst="rect">
            <a:avLst/>
          </a:prstGeom>
        </p:spPr>
      </p:pic>
      <p:pic>
        <p:nvPicPr>
          <p:cNvPr id="49" name="48 Imagen" descr="141366_orb-png.png"/>
          <p:cNvPicPr>
            <a:picLocks noChangeAspect="1"/>
          </p:cNvPicPr>
          <p:nvPr/>
        </p:nvPicPr>
        <p:blipFill>
          <a:blip r:embed="rId3" cstate="print"/>
          <a:stretch>
            <a:fillRect/>
          </a:stretch>
        </p:blipFill>
        <p:spPr>
          <a:xfrm rot="10800000">
            <a:off x="5226926" y="4300372"/>
            <a:ext cx="500066" cy="428628"/>
          </a:xfrm>
          <a:prstGeom prst="rect">
            <a:avLst/>
          </a:prstGeom>
        </p:spPr>
      </p:pic>
      <p:pic>
        <p:nvPicPr>
          <p:cNvPr id="50" name="49 Imagen" descr="141366_orb-png.png"/>
          <p:cNvPicPr>
            <a:picLocks noChangeAspect="1"/>
          </p:cNvPicPr>
          <p:nvPr/>
        </p:nvPicPr>
        <p:blipFill>
          <a:blip r:embed="rId3" cstate="print"/>
          <a:stretch>
            <a:fillRect/>
          </a:stretch>
        </p:blipFill>
        <p:spPr>
          <a:xfrm>
            <a:off x="5726992" y="3300240"/>
            <a:ext cx="500066" cy="428628"/>
          </a:xfrm>
          <a:prstGeom prst="rect">
            <a:avLst/>
          </a:prstGeom>
        </p:spPr>
      </p:pic>
      <p:pic>
        <p:nvPicPr>
          <p:cNvPr id="51" name="50 Imagen" descr="141366_orb-png.png"/>
          <p:cNvPicPr>
            <a:picLocks noChangeAspect="1"/>
          </p:cNvPicPr>
          <p:nvPr/>
        </p:nvPicPr>
        <p:blipFill>
          <a:blip r:embed="rId3" cstate="print"/>
          <a:stretch>
            <a:fillRect/>
          </a:stretch>
        </p:blipFill>
        <p:spPr>
          <a:xfrm>
            <a:off x="5726992" y="3800306"/>
            <a:ext cx="500066" cy="428628"/>
          </a:xfrm>
          <a:prstGeom prst="rect">
            <a:avLst/>
          </a:prstGeom>
        </p:spPr>
      </p:pic>
      <p:pic>
        <p:nvPicPr>
          <p:cNvPr id="52" name="51 Imagen" descr="141366_orb-png.png"/>
          <p:cNvPicPr>
            <a:picLocks noChangeAspect="1"/>
          </p:cNvPicPr>
          <p:nvPr/>
        </p:nvPicPr>
        <p:blipFill>
          <a:blip r:embed="rId3" cstate="print"/>
          <a:stretch>
            <a:fillRect/>
          </a:stretch>
        </p:blipFill>
        <p:spPr>
          <a:xfrm>
            <a:off x="3583851" y="928693"/>
            <a:ext cx="500066" cy="428628"/>
          </a:xfrm>
          <a:prstGeom prst="rect">
            <a:avLst/>
          </a:prstGeom>
        </p:spPr>
      </p:pic>
      <p:pic>
        <p:nvPicPr>
          <p:cNvPr id="53" name="52 Imagen" descr="141366_orb-png.png"/>
          <p:cNvPicPr>
            <a:picLocks noChangeAspect="1"/>
          </p:cNvPicPr>
          <p:nvPr/>
        </p:nvPicPr>
        <p:blipFill>
          <a:blip r:embed="rId3" cstate="print"/>
          <a:stretch>
            <a:fillRect/>
          </a:stretch>
        </p:blipFill>
        <p:spPr>
          <a:xfrm>
            <a:off x="3583851" y="1500197"/>
            <a:ext cx="500066" cy="428628"/>
          </a:xfrm>
          <a:prstGeom prst="rect">
            <a:avLst/>
          </a:prstGeom>
        </p:spPr>
      </p:pic>
      <p:pic>
        <p:nvPicPr>
          <p:cNvPr id="54" name="53 Imagen" descr="141366_orb-png.png"/>
          <p:cNvPicPr>
            <a:picLocks noChangeAspect="1"/>
          </p:cNvPicPr>
          <p:nvPr/>
        </p:nvPicPr>
        <p:blipFill>
          <a:blip r:embed="rId3" cstate="print"/>
          <a:stretch>
            <a:fillRect/>
          </a:stretch>
        </p:blipFill>
        <p:spPr>
          <a:xfrm>
            <a:off x="5726991" y="928693"/>
            <a:ext cx="500066" cy="428628"/>
          </a:xfrm>
          <a:prstGeom prst="rect">
            <a:avLst/>
          </a:prstGeom>
        </p:spPr>
      </p:pic>
      <p:pic>
        <p:nvPicPr>
          <p:cNvPr id="55" name="54 Imagen" descr="141366_orb-png.png"/>
          <p:cNvPicPr>
            <a:picLocks noChangeAspect="1"/>
          </p:cNvPicPr>
          <p:nvPr/>
        </p:nvPicPr>
        <p:blipFill>
          <a:blip r:embed="rId3" cstate="print"/>
          <a:stretch>
            <a:fillRect/>
          </a:stretch>
        </p:blipFill>
        <p:spPr>
          <a:xfrm>
            <a:off x="4155355" y="928693"/>
            <a:ext cx="500066" cy="428628"/>
          </a:xfrm>
          <a:prstGeom prst="rect">
            <a:avLst/>
          </a:prstGeom>
        </p:spPr>
      </p:pic>
      <p:pic>
        <p:nvPicPr>
          <p:cNvPr id="56" name="55 Imagen" descr="141366_orb-png.png"/>
          <p:cNvPicPr>
            <a:picLocks noChangeAspect="1"/>
          </p:cNvPicPr>
          <p:nvPr/>
        </p:nvPicPr>
        <p:blipFill>
          <a:blip r:embed="rId3" cstate="print"/>
          <a:stretch>
            <a:fillRect/>
          </a:stretch>
        </p:blipFill>
        <p:spPr>
          <a:xfrm>
            <a:off x="4655421" y="928693"/>
            <a:ext cx="500066" cy="428628"/>
          </a:xfrm>
          <a:prstGeom prst="rect">
            <a:avLst/>
          </a:prstGeom>
        </p:spPr>
      </p:pic>
      <p:pic>
        <p:nvPicPr>
          <p:cNvPr id="57" name="56 Imagen" descr="141366_orb-png.png"/>
          <p:cNvPicPr>
            <a:picLocks noChangeAspect="1"/>
          </p:cNvPicPr>
          <p:nvPr/>
        </p:nvPicPr>
        <p:blipFill>
          <a:blip r:embed="rId3" cstate="print"/>
          <a:stretch>
            <a:fillRect/>
          </a:stretch>
        </p:blipFill>
        <p:spPr>
          <a:xfrm>
            <a:off x="5226925" y="928693"/>
            <a:ext cx="500066" cy="428628"/>
          </a:xfrm>
          <a:prstGeom prst="rect">
            <a:avLst/>
          </a:prstGeom>
        </p:spPr>
      </p:pic>
      <p:pic>
        <p:nvPicPr>
          <p:cNvPr id="58" name="57 Imagen" descr="141366_orb-png.png"/>
          <p:cNvPicPr>
            <a:picLocks noChangeAspect="1"/>
          </p:cNvPicPr>
          <p:nvPr/>
        </p:nvPicPr>
        <p:blipFill>
          <a:blip r:embed="rId3" cstate="print"/>
          <a:stretch>
            <a:fillRect/>
          </a:stretch>
        </p:blipFill>
        <p:spPr>
          <a:xfrm>
            <a:off x="5726991" y="1500197"/>
            <a:ext cx="500066" cy="428628"/>
          </a:xfrm>
          <a:prstGeom prst="rect">
            <a:avLst/>
          </a:prstGeom>
        </p:spPr>
      </p:pic>
      <p:pic>
        <p:nvPicPr>
          <p:cNvPr id="59" name="58 Imagen" descr="141366_orb-png.png"/>
          <p:cNvPicPr>
            <a:picLocks noChangeAspect="1"/>
          </p:cNvPicPr>
          <p:nvPr/>
        </p:nvPicPr>
        <p:blipFill>
          <a:blip r:embed="rId3" cstate="print"/>
          <a:stretch>
            <a:fillRect/>
          </a:stretch>
        </p:blipFill>
        <p:spPr>
          <a:xfrm>
            <a:off x="3583851" y="-1"/>
            <a:ext cx="500066" cy="428628"/>
          </a:xfrm>
          <a:prstGeom prst="rect">
            <a:avLst/>
          </a:prstGeom>
        </p:spPr>
      </p:pic>
      <p:pic>
        <p:nvPicPr>
          <p:cNvPr id="60" name="59 Imagen" descr="141366_orb-png.png"/>
          <p:cNvPicPr>
            <a:picLocks noChangeAspect="1"/>
          </p:cNvPicPr>
          <p:nvPr/>
        </p:nvPicPr>
        <p:blipFill>
          <a:blip r:embed="rId3" cstate="print"/>
          <a:stretch>
            <a:fillRect/>
          </a:stretch>
        </p:blipFill>
        <p:spPr>
          <a:xfrm>
            <a:off x="3583851" y="571503"/>
            <a:ext cx="500066" cy="428628"/>
          </a:xfrm>
          <a:prstGeom prst="rect">
            <a:avLst/>
          </a:prstGeom>
        </p:spPr>
      </p:pic>
      <p:pic>
        <p:nvPicPr>
          <p:cNvPr id="61" name="60 Imagen" descr="141366_orb-png.png"/>
          <p:cNvPicPr>
            <a:picLocks noChangeAspect="1"/>
          </p:cNvPicPr>
          <p:nvPr/>
        </p:nvPicPr>
        <p:blipFill>
          <a:blip r:embed="rId3" cstate="print"/>
          <a:stretch>
            <a:fillRect/>
          </a:stretch>
        </p:blipFill>
        <p:spPr>
          <a:xfrm>
            <a:off x="5726991" y="-1"/>
            <a:ext cx="500066" cy="428628"/>
          </a:xfrm>
          <a:prstGeom prst="rect">
            <a:avLst/>
          </a:prstGeom>
        </p:spPr>
      </p:pic>
      <p:pic>
        <p:nvPicPr>
          <p:cNvPr id="62" name="61 Imagen" descr="141366_orb-png.png"/>
          <p:cNvPicPr>
            <a:picLocks noChangeAspect="1"/>
          </p:cNvPicPr>
          <p:nvPr/>
        </p:nvPicPr>
        <p:blipFill>
          <a:blip r:embed="rId3" cstate="print"/>
          <a:stretch>
            <a:fillRect/>
          </a:stretch>
        </p:blipFill>
        <p:spPr>
          <a:xfrm>
            <a:off x="3583851" y="1071569"/>
            <a:ext cx="500066" cy="428628"/>
          </a:xfrm>
          <a:prstGeom prst="rect">
            <a:avLst/>
          </a:prstGeom>
        </p:spPr>
      </p:pic>
      <p:pic>
        <p:nvPicPr>
          <p:cNvPr id="63" name="62 Imagen" descr="141366_orb-png.png"/>
          <p:cNvPicPr>
            <a:picLocks noChangeAspect="1"/>
          </p:cNvPicPr>
          <p:nvPr/>
        </p:nvPicPr>
        <p:blipFill>
          <a:blip r:embed="rId3" cstate="print"/>
          <a:stretch>
            <a:fillRect/>
          </a:stretch>
        </p:blipFill>
        <p:spPr>
          <a:xfrm>
            <a:off x="4155355" y="-1"/>
            <a:ext cx="500066" cy="428628"/>
          </a:xfrm>
          <a:prstGeom prst="rect">
            <a:avLst/>
          </a:prstGeom>
        </p:spPr>
      </p:pic>
      <p:pic>
        <p:nvPicPr>
          <p:cNvPr id="64" name="63 Imagen" descr="141366_orb-png.png"/>
          <p:cNvPicPr>
            <a:picLocks noChangeAspect="1"/>
          </p:cNvPicPr>
          <p:nvPr/>
        </p:nvPicPr>
        <p:blipFill>
          <a:blip r:embed="rId3" cstate="print"/>
          <a:stretch>
            <a:fillRect/>
          </a:stretch>
        </p:blipFill>
        <p:spPr>
          <a:xfrm>
            <a:off x="4655421" y="-1"/>
            <a:ext cx="500066" cy="428628"/>
          </a:xfrm>
          <a:prstGeom prst="rect">
            <a:avLst/>
          </a:prstGeom>
        </p:spPr>
      </p:pic>
      <p:pic>
        <p:nvPicPr>
          <p:cNvPr id="65" name="64 Imagen" descr="141366_orb-png.png"/>
          <p:cNvPicPr>
            <a:picLocks noChangeAspect="1"/>
          </p:cNvPicPr>
          <p:nvPr/>
        </p:nvPicPr>
        <p:blipFill>
          <a:blip r:embed="rId3" cstate="print"/>
          <a:stretch>
            <a:fillRect/>
          </a:stretch>
        </p:blipFill>
        <p:spPr>
          <a:xfrm>
            <a:off x="5226925" y="-1"/>
            <a:ext cx="500066" cy="428628"/>
          </a:xfrm>
          <a:prstGeom prst="rect">
            <a:avLst/>
          </a:prstGeom>
        </p:spPr>
      </p:pic>
      <p:pic>
        <p:nvPicPr>
          <p:cNvPr id="66" name="65 Imagen" descr="141366_orb-png.png"/>
          <p:cNvPicPr>
            <a:picLocks noChangeAspect="1"/>
          </p:cNvPicPr>
          <p:nvPr/>
        </p:nvPicPr>
        <p:blipFill>
          <a:blip r:embed="rId3" cstate="print"/>
          <a:stretch>
            <a:fillRect/>
          </a:stretch>
        </p:blipFill>
        <p:spPr>
          <a:xfrm rot="10800000">
            <a:off x="3583851" y="1571635"/>
            <a:ext cx="500066" cy="428628"/>
          </a:xfrm>
          <a:prstGeom prst="rect">
            <a:avLst/>
          </a:prstGeom>
        </p:spPr>
      </p:pic>
      <p:pic>
        <p:nvPicPr>
          <p:cNvPr id="67" name="66 Imagen" descr="141366_orb-png.png"/>
          <p:cNvPicPr>
            <a:picLocks noChangeAspect="1"/>
          </p:cNvPicPr>
          <p:nvPr/>
        </p:nvPicPr>
        <p:blipFill>
          <a:blip r:embed="rId3" cstate="print"/>
          <a:stretch>
            <a:fillRect/>
          </a:stretch>
        </p:blipFill>
        <p:spPr>
          <a:xfrm rot="10600954">
            <a:off x="5726991" y="1571635"/>
            <a:ext cx="500066" cy="428628"/>
          </a:xfrm>
          <a:prstGeom prst="rect">
            <a:avLst/>
          </a:prstGeom>
        </p:spPr>
      </p:pic>
      <p:pic>
        <p:nvPicPr>
          <p:cNvPr id="68" name="67 Imagen" descr="141366_orb-png.png"/>
          <p:cNvPicPr>
            <a:picLocks noChangeAspect="1"/>
          </p:cNvPicPr>
          <p:nvPr/>
        </p:nvPicPr>
        <p:blipFill>
          <a:blip r:embed="rId3" cstate="print"/>
          <a:stretch>
            <a:fillRect/>
          </a:stretch>
        </p:blipFill>
        <p:spPr>
          <a:xfrm rot="10800000">
            <a:off x="4155355" y="1571635"/>
            <a:ext cx="500066" cy="428628"/>
          </a:xfrm>
          <a:prstGeom prst="rect">
            <a:avLst/>
          </a:prstGeom>
        </p:spPr>
      </p:pic>
      <p:pic>
        <p:nvPicPr>
          <p:cNvPr id="69" name="68 Imagen" descr="141366_orb-png.png"/>
          <p:cNvPicPr>
            <a:picLocks noChangeAspect="1"/>
          </p:cNvPicPr>
          <p:nvPr/>
        </p:nvPicPr>
        <p:blipFill>
          <a:blip r:embed="rId3" cstate="print"/>
          <a:stretch>
            <a:fillRect/>
          </a:stretch>
        </p:blipFill>
        <p:spPr>
          <a:xfrm rot="11058620">
            <a:off x="4655421" y="1571635"/>
            <a:ext cx="500066" cy="428628"/>
          </a:xfrm>
          <a:prstGeom prst="rect">
            <a:avLst/>
          </a:prstGeom>
        </p:spPr>
      </p:pic>
      <p:pic>
        <p:nvPicPr>
          <p:cNvPr id="70" name="69 Imagen" descr="141366_orb-png.png"/>
          <p:cNvPicPr>
            <a:picLocks noChangeAspect="1"/>
          </p:cNvPicPr>
          <p:nvPr/>
        </p:nvPicPr>
        <p:blipFill>
          <a:blip r:embed="rId3" cstate="print"/>
          <a:stretch>
            <a:fillRect/>
          </a:stretch>
        </p:blipFill>
        <p:spPr>
          <a:xfrm rot="10800000">
            <a:off x="5226925" y="1571635"/>
            <a:ext cx="500066" cy="428628"/>
          </a:xfrm>
          <a:prstGeom prst="rect">
            <a:avLst/>
          </a:prstGeom>
        </p:spPr>
      </p:pic>
      <p:pic>
        <p:nvPicPr>
          <p:cNvPr id="71" name="70 Imagen" descr="141366_orb-png.png"/>
          <p:cNvPicPr>
            <a:picLocks noChangeAspect="1"/>
          </p:cNvPicPr>
          <p:nvPr/>
        </p:nvPicPr>
        <p:blipFill>
          <a:blip r:embed="rId3" cstate="print"/>
          <a:stretch>
            <a:fillRect/>
          </a:stretch>
        </p:blipFill>
        <p:spPr>
          <a:xfrm>
            <a:off x="5726991" y="571503"/>
            <a:ext cx="500066" cy="428628"/>
          </a:xfrm>
          <a:prstGeom prst="rect">
            <a:avLst/>
          </a:prstGeom>
        </p:spPr>
      </p:pic>
      <p:pic>
        <p:nvPicPr>
          <p:cNvPr id="72" name="71 Imagen" descr="141366_orb-png.png"/>
          <p:cNvPicPr>
            <a:picLocks noChangeAspect="1"/>
          </p:cNvPicPr>
          <p:nvPr/>
        </p:nvPicPr>
        <p:blipFill>
          <a:blip r:embed="rId3" cstate="print"/>
          <a:stretch>
            <a:fillRect/>
          </a:stretch>
        </p:blipFill>
        <p:spPr>
          <a:xfrm>
            <a:off x="5726991" y="1071569"/>
            <a:ext cx="500066" cy="428628"/>
          </a:xfrm>
          <a:prstGeom prst="rect">
            <a:avLst/>
          </a:prstGeom>
        </p:spPr>
      </p:pic>
      <p:pic>
        <p:nvPicPr>
          <p:cNvPr id="73" name="72 Imagen" descr="141366_orb-png.png"/>
          <p:cNvPicPr>
            <a:picLocks noChangeAspect="1"/>
          </p:cNvPicPr>
          <p:nvPr/>
        </p:nvPicPr>
        <p:blipFill>
          <a:blip r:embed="rId3" cstate="print"/>
          <a:stretch>
            <a:fillRect/>
          </a:stretch>
        </p:blipFill>
        <p:spPr>
          <a:xfrm rot="10800000">
            <a:off x="3571866" y="3611005"/>
            <a:ext cx="500066" cy="428628"/>
          </a:xfrm>
          <a:prstGeom prst="rect">
            <a:avLst/>
          </a:prstGeom>
        </p:spPr>
      </p:pic>
      <p:pic>
        <p:nvPicPr>
          <p:cNvPr id="74" name="73 Imagen" descr="141366_orb-png.png"/>
          <p:cNvPicPr>
            <a:picLocks noChangeAspect="1"/>
          </p:cNvPicPr>
          <p:nvPr/>
        </p:nvPicPr>
        <p:blipFill>
          <a:blip r:embed="rId3" cstate="print"/>
          <a:stretch>
            <a:fillRect/>
          </a:stretch>
        </p:blipFill>
        <p:spPr>
          <a:xfrm rot="10600954">
            <a:off x="5715006" y="3611005"/>
            <a:ext cx="500066" cy="428628"/>
          </a:xfrm>
          <a:prstGeom prst="rect">
            <a:avLst/>
          </a:prstGeom>
        </p:spPr>
      </p:pic>
      <p:pic>
        <p:nvPicPr>
          <p:cNvPr id="75" name="74 Imagen" descr="141366_orb-png.png"/>
          <p:cNvPicPr>
            <a:picLocks noChangeAspect="1"/>
          </p:cNvPicPr>
          <p:nvPr/>
        </p:nvPicPr>
        <p:blipFill>
          <a:blip r:embed="rId3" cstate="print"/>
          <a:stretch>
            <a:fillRect/>
          </a:stretch>
        </p:blipFill>
        <p:spPr>
          <a:xfrm rot="10800000">
            <a:off x="4143370" y="3611005"/>
            <a:ext cx="500066" cy="428628"/>
          </a:xfrm>
          <a:prstGeom prst="rect">
            <a:avLst/>
          </a:prstGeom>
        </p:spPr>
      </p:pic>
      <p:pic>
        <p:nvPicPr>
          <p:cNvPr id="76" name="75 Imagen" descr="141366_orb-png.png"/>
          <p:cNvPicPr>
            <a:picLocks noChangeAspect="1"/>
          </p:cNvPicPr>
          <p:nvPr/>
        </p:nvPicPr>
        <p:blipFill>
          <a:blip r:embed="rId3" cstate="print"/>
          <a:stretch>
            <a:fillRect/>
          </a:stretch>
        </p:blipFill>
        <p:spPr>
          <a:xfrm rot="11058620">
            <a:off x="4643436" y="3611005"/>
            <a:ext cx="500066" cy="428628"/>
          </a:xfrm>
          <a:prstGeom prst="rect">
            <a:avLst/>
          </a:prstGeom>
        </p:spPr>
      </p:pic>
      <p:pic>
        <p:nvPicPr>
          <p:cNvPr id="77" name="76 Imagen" descr="141366_orb-png.png"/>
          <p:cNvPicPr>
            <a:picLocks noChangeAspect="1"/>
          </p:cNvPicPr>
          <p:nvPr/>
        </p:nvPicPr>
        <p:blipFill>
          <a:blip r:embed="rId3" cstate="print"/>
          <a:stretch>
            <a:fillRect/>
          </a:stretch>
        </p:blipFill>
        <p:spPr>
          <a:xfrm rot="10800000">
            <a:off x="5214940" y="3611005"/>
            <a:ext cx="500066" cy="428628"/>
          </a:xfrm>
          <a:prstGeom prst="rect">
            <a:avLst/>
          </a:prstGeom>
        </p:spPr>
      </p:pic>
      <p:pic>
        <p:nvPicPr>
          <p:cNvPr id="78" name="77 Imagen" descr="141366_orb-png.png"/>
          <p:cNvPicPr>
            <a:picLocks noChangeAspect="1"/>
          </p:cNvPicPr>
          <p:nvPr/>
        </p:nvPicPr>
        <p:blipFill>
          <a:blip r:embed="rId3" cstate="print"/>
          <a:stretch>
            <a:fillRect/>
          </a:stretch>
        </p:blipFill>
        <p:spPr>
          <a:xfrm>
            <a:off x="3583850" y="3125049"/>
            <a:ext cx="500066" cy="428628"/>
          </a:xfrm>
          <a:prstGeom prst="rect">
            <a:avLst/>
          </a:prstGeom>
        </p:spPr>
      </p:pic>
      <p:pic>
        <p:nvPicPr>
          <p:cNvPr id="79" name="78 Imagen" descr="141366_orb-png.png"/>
          <p:cNvPicPr>
            <a:picLocks noChangeAspect="1"/>
          </p:cNvPicPr>
          <p:nvPr/>
        </p:nvPicPr>
        <p:blipFill>
          <a:blip r:embed="rId3" cstate="print"/>
          <a:stretch>
            <a:fillRect/>
          </a:stretch>
        </p:blipFill>
        <p:spPr>
          <a:xfrm>
            <a:off x="3583850" y="3696553"/>
            <a:ext cx="500066" cy="428628"/>
          </a:xfrm>
          <a:prstGeom prst="rect">
            <a:avLst/>
          </a:prstGeom>
        </p:spPr>
      </p:pic>
      <p:pic>
        <p:nvPicPr>
          <p:cNvPr id="80" name="79 Imagen" descr="141366_orb-png.png"/>
          <p:cNvPicPr>
            <a:picLocks noChangeAspect="1"/>
          </p:cNvPicPr>
          <p:nvPr/>
        </p:nvPicPr>
        <p:blipFill>
          <a:blip r:embed="rId3" cstate="print"/>
          <a:stretch>
            <a:fillRect/>
          </a:stretch>
        </p:blipFill>
        <p:spPr>
          <a:xfrm>
            <a:off x="5726990" y="3125049"/>
            <a:ext cx="500066" cy="428628"/>
          </a:xfrm>
          <a:prstGeom prst="rect">
            <a:avLst/>
          </a:prstGeom>
        </p:spPr>
      </p:pic>
      <p:pic>
        <p:nvPicPr>
          <p:cNvPr id="81" name="80 Imagen" descr="141366_orb-png.png"/>
          <p:cNvPicPr>
            <a:picLocks noChangeAspect="1"/>
          </p:cNvPicPr>
          <p:nvPr/>
        </p:nvPicPr>
        <p:blipFill>
          <a:blip r:embed="rId3" cstate="print"/>
          <a:stretch>
            <a:fillRect/>
          </a:stretch>
        </p:blipFill>
        <p:spPr>
          <a:xfrm>
            <a:off x="3583850" y="4196619"/>
            <a:ext cx="500066" cy="428628"/>
          </a:xfrm>
          <a:prstGeom prst="rect">
            <a:avLst/>
          </a:prstGeom>
        </p:spPr>
      </p:pic>
      <p:pic>
        <p:nvPicPr>
          <p:cNvPr id="82" name="81 Imagen" descr="141366_orb-png.png"/>
          <p:cNvPicPr>
            <a:picLocks noChangeAspect="1"/>
          </p:cNvPicPr>
          <p:nvPr/>
        </p:nvPicPr>
        <p:blipFill>
          <a:blip r:embed="rId3" cstate="print"/>
          <a:stretch>
            <a:fillRect/>
          </a:stretch>
        </p:blipFill>
        <p:spPr>
          <a:xfrm>
            <a:off x="4155354" y="3125049"/>
            <a:ext cx="500066" cy="428628"/>
          </a:xfrm>
          <a:prstGeom prst="rect">
            <a:avLst/>
          </a:prstGeom>
        </p:spPr>
      </p:pic>
      <p:pic>
        <p:nvPicPr>
          <p:cNvPr id="83" name="82 Imagen" descr="141366_orb-png.png"/>
          <p:cNvPicPr>
            <a:picLocks noChangeAspect="1"/>
          </p:cNvPicPr>
          <p:nvPr/>
        </p:nvPicPr>
        <p:blipFill>
          <a:blip r:embed="rId3" cstate="print"/>
          <a:stretch>
            <a:fillRect/>
          </a:stretch>
        </p:blipFill>
        <p:spPr>
          <a:xfrm>
            <a:off x="4655420" y="3125049"/>
            <a:ext cx="500066" cy="428628"/>
          </a:xfrm>
          <a:prstGeom prst="rect">
            <a:avLst/>
          </a:prstGeom>
        </p:spPr>
      </p:pic>
      <p:pic>
        <p:nvPicPr>
          <p:cNvPr id="84" name="83 Imagen" descr="141366_orb-png.png"/>
          <p:cNvPicPr>
            <a:picLocks noChangeAspect="1"/>
          </p:cNvPicPr>
          <p:nvPr/>
        </p:nvPicPr>
        <p:blipFill>
          <a:blip r:embed="rId3" cstate="print"/>
          <a:stretch>
            <a:fillRect/>
          </a:stretch>
        </p:blipFill>
        <p:spPr>
          <a:xfrm>
            <a:off x="5226924" y="3125049"/>
            <a:ext cx="500066" cy="428628"/>
          </a:xfrm>
          <a:prstGeom prst="rect">
            <a:avLst/>
          </a:prstGeom>
        </p:spPr>
      </p:pic>
      <p:pic>
        <p:nvPicPr>
          <p:cNvPr id="85" name="84 Imagen" descr="141366_orb-png.png"/>
          <p:cNvPicPr>
            <a:picLocks noChangeAspect="1"/>
          </p:cNvPicPr>
          <p:nvPr/>
        </p:nvPicPr>
        <p:blipFill>
          <a:blip r:embed="rId3" cstate="print"/>
          <a:stretch>
            <a:fillRect/>
          </a:stretch>
        </p:blipFill>
        <p:spPr>
          <a:xfrm rot="10800000">
            <a:off x="3583850" y="4696685"/>
            <a:ext cx="500066" cy="428628"/>
          </a:xfrm>
          <a:prstGeom prst="rect">
            <a:avLst/>
          </a:prstGeom>
        </p:spPr>
      </p:pic>
      <p:pic>
        <p:nvPicPr>
          <p:cNvPr id="86" name="85 Imagen" descr="141366_orb-png.png"/>
          <p:cNvPicPr>
            <a:picLocks noChangeAspect="1"/>
          </p:cNvPicPr>
          <p:nvPr/>
        </p:nvPicPr>
        <p:blipFill>
          <a:blip r:embed="rId3" cstate="print"/>
          <a:stretch>
            <a:fillRect/>
          </a:stretch>
        </p:blipFill>
        <p:spPr>
          <a:xfrm rot="10600954">
            <a:off x="5726990" y="4696685"/>
            <a:ext cx="500066" cy="428628"/>
          </a:xfrm>
          <a:prstGeom prst="rect">
            <a:avLst/>
          </a:prstGeom>
        </p:spPr>
      </p:pic>
      <p:pic>
        <p:nvPicPr>
          <p:cNvPr id="87" name="86 Imagen" descr="141366_orb-png.png"/>
          <p:cNvPicPr>
            <a:picLocks noChangeAspect="1"/>
          </p:cNvPicPr>
          <p:nvPr/>
        </p:nvPicPr>
        <p:blipFill>
          <a:blip r:embed="rId3" cstate="print"/>
          <a:stretch>
            <a:fillRect/>
          </a:stretch>
        </p:blipFill>
        <p:spPr>
          <a:xfrm rot="10800000">
            <a:off x="4155354" y="4696685"/>
            <a:ext cx="500066" cy="428628"/>
          </a:xfrm>
          <a:prstGeom prst="rect">
            <a:avLst/>
          </a:prstGeom>
        </p:spPr>
      </p:pic>
      <p:pic>
        <p:nvPicPr>
          <p:cNvPr id="88" name="87 Imagen" descr="141366_orb-png.png"/>
          <p:cNvPicPr>
            <a:picLocks noChangeAspect="1"/>
          </p:cNvPicPr>
          <p:nvPr/>
        </p:nvPicPr>
        <p:blipFill>
          <a:blip r:embed="rId3" cstate="print"/>
          <a:stretch>
            <a:fillRect/>
          </a:stretch>
        </p:blipFill>
        <p:spPr>
          <a:xfrm rot="11058620">
            <a:off x="4655420" y="4696685"/>
            <a:ext cx="500066" cy="428628"/>
          </a:xfrm>
          <a:prstGeom prst="rect">
            <a:avLst/>
          </a:prstGeom>
        </p:spPr>
      </p:pic>
      <p:pic>
        <p:nvPicPr>
          <p:cNvPr id="89" name="88 Imagen" descr="141366_orb-png.png"/>
          <p:cNvPicPr>
            <a:picLocks noChangeAspect="1"/>
          </p:cNvPicPr>
          <p:nvPr/>
        </p:nvPicPr>
        <p:blipFill>
          <a:blip r:embed="rId3" cstate="print"/>
          <a:stretch>
            <a:fillRect/>
          </a:stretch>
        </p:blipFill>
        <p:spPr>
          <a:xfrm rot="10800000">
            <a:off x="5226924" y="4696685"/>
            <a:ext cx="500066" cy="428628"/>
          </a:xfrm>
          <a:prstGeom prst="rect">
            <a:avLst/>
          </a:prstGeom>
        </p:spPr>
      </p:pic>
      <p:pic>
        <p:nvPicPr>
          <p:cNvPr id="90" name="89 Imagen" descr="141366_orb-png.png"/>
          <p:cNvPicPr>
            <a:picLocks noChangeAspect="1"/>
          </p:cNvPicPr>
          <p:nvPr/>
        </p:nvPicPr>
        <p:blipFill>
          <a:blip r:embed="rId3" cstate="print"/>
          <a:stretch>
            <a:fillRect/>
          </a:stretch>
        </p:blipFill>
        <p:spPr>
          <a:xfrm>
            <a:off x="5726990" y="3696553"/>
            <a:ext cx="500066" cy="428628"/>
          </a:xfrm>
          <a:prstGeom prst="rect">
            <a:avLst/>
          </a:prstGeom>
        </p:spPr>
      </p:pic>
      <p:pic>
        <p:nvPicPr>
          <p:cNvPr id="91" name="90 Imagen" descr="141366_orb-png.png"/>
          <p:cNvPicPr>
            <a:picLocks noChangeAspect="1"/>
          </p:cNvPicPr>
          <p:nvPr/>
        </p:nvPicPr>
        <p:blipFill>
          <a:blip r:embed="rId3" cstate="print"/>
          <a:stretch>
            <a:fillRect/>
          </a:stretch>
        </p:blipFill>
        <p:spPr>
          <a:xfrm>
            <a:off x="5726990" y="4196619"/>
            <a:ext cx="500066" cy="428628"/>
          </a:xfrm>
          <a:prstGeom prst="rect">
            <a:avLst/>
          </a:prstGeom>
        </p:spPr>
      </p:pic>
      <p:pic>
        <p:nvPicPr>
          <p:cNvPr id="92" name="91 Imagen" descr="2lkyaep.gif"/>
          <p:cNvPicPr>
            <a:picLocks noChangeAspect="1"/>
          </p:cNvPicPr>
          <p:nvPr/>
        </p:nvPicPr>
        <p:blipFill>
          <a:blip r:embed="rId4"/>
          <a:stretch>
            <a:fillRect/>
          </a:stretch>
        </p:blipFill>
        <p:spPr>
          <a:xfrm>
            <a:off x="1214414" y="142858"/>
            <a:ext cx="4476750" cy="885825"/>
          </a:xfrm>
          <a:prstGeom prst="rect">
            <a:avLst/>
          </a:prstGeom>
        </p:spPr>
      </p:pic>
      <p:pic>
        <p:nvPicPr>
          <p:cNvPr id="93" name="92 Imagen" descr="2lkyaep.gif"/>
          <p:cNvPicPr>
            <a:picLocks noChangeAspect="1"/>
          </p:cNvPicPr>
          <p:nvPr/>
        </p:nvPicPr>
        <p:blipFill>
          <a:blip r:embed="rId4"/>
          <a:stretch>
            <a:fillRect/>
          </a:stretch>
        </p:blipFill>
        <p:spPr>
          <a:xfrm flipH="1">
            <a:off x="5072066" y="73814"/>
            <a:ext cx="3857652" cy="1426366"/>
          </a:xfrm>
          <a:prstGeom prst="rect">
            <a:avLst/>
          </a:prstGeom>
        </p:spPr>
      </p:pic>
      <p:pic>
        <p:nvPicPr>
          <p:cNvPr id="94" name="93 Imagen" descr="tapeta-lubinowa-laka-na-brzegu-jeziora-i-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4"/>
                                        </p:tgtEl>
                                        <p:attrNameLst>
                                          <p:attrName>style.visibility</p:attrName>
                                        </p:attrNameLst>
                                      </p:cBhvr>
                                      <p:to>
                                        <p:strVal val="hidden"/>
                                      </p:to>
                                    </p:set>
                                  </p:childTnLst>
                                </p:cTn>
                              </p:par>
                              <p:par>
                                <p:cTn id="7" presetID="2" presetClass="exit" presetSubtype="4" fill="hold" nodeType="withEffect">
                                  <p:stCondLst>
                                    <p:cond delay="0"/>
                                  </p:stCondLst>
                                  <p:childTnLst>
                                    <p:anim calcmode="lin" valueType="num">
                                      <p:cBhvr additive="base">
                                        <p:cTn id="8" dur="3000"/>
                                        <p:tgtEl>
                                          <p:spTgt spid="6"/>
                                        </p:tgtEl>
                                        <p:attrNameLst>
                                          <p:attrName>ppt_x</p:attrName>
                                        </p:attrNameLst>
                                      </p:cBhvr>
                                      <p:tavLst>
                                        <p:tav tm="0">
                                          <p:val>
                                            <p:strVal val="ppt_x"/>
                                          </p:val>
                                        </p:tav>
                                        <p:tav tm="100000">
                                          <p:val>
                                            <p:strVal val="ppt_x"/>
                                          </p:val>
                                        </p:tav>
                                      </p:tavLst>
                                    </p:anim>
                                    <p:anim calcmode="lin" valueType="num">
                                      <p:cBhvr additive="base">
                                        <p:cTn id="9" dur="3000"/>
                                        <p:tgtEl>
                                          <p:spTgt spid="6"/>
                                        </p:tgtEl>
                                        <p:attrNameLst>
                                          <p:attrName>ppt_y</p:attrName>
                                        </p:attrNameLst>
                                      </p:cBhvr>
                                      <p:tavLst>
                                        <p:tav tm="0">
                                          <p:val>
                                            <p:strVal val="ppt_y"/>
                                          </p:val>
                                        </p:tav>
                                        <p:tav tm="100000">
                                          <p:val>
                                            <p:strVal val="1+ppt_h/2"/>
                                          </p:val>
                                        </p:tav>
                                      </p:tavLst>
                                    </p:anim>
                                    <p:set>
                                      <p:cBhvr>
                                        <p:cTn id="10" dur="1" fill="hold">
                                          <p:stCondLst>
                                            <p:cond delay="2999"/>
                                          </p:stCondLst>
                                        </p:cTn>
                                        <p:tgtEl>
                                          <p:spTgt spid="6"/>
                                        </p:tgtEl>
                                        <p:attrNameLst>
                                          <p:attrName>style.visibility</p:attrName>
                                        </p:attrNameLst>
                                      </p:cBhvr>
                                      <p:to>
                                        <p:strVal val="hidden"/>
                                      </p:to>
                                    </p:set>
                                  </p:childTnLst>
                                </p:cTn>
                              </p:par>
                              <p:par>
                                <p:cTn id="11" presetID="2" presetClass="exit" presetSubtype="4" fill="hold" nodeType="withEffect">
                                  <p:stCondLst>
                                    <p:cond delay="0"/>
                                  </p:stCondLst>
                                  <p:childTnLst>
                                    <p:anim calcmode="lin" valueType="num">
                                      <p:cBhvr additive="base">
                                        <p:cTn id="12" dur="3000"/>
                                        <p:tgtEl>
                                          <p:spTgt spid="8"/>
                                        </p:tgtEl>
                                        <p:attrNameLst>
                                          <p:attrName>ppt_x</p:attrName>
                                        </p:attrNameLst>
                                      </p:cBhvr>
                                      <p:tavLst>
                                        <p:tav tm="0">
                                          <p:val>
                                            <p:strVal val="ppt_x"/>
                                          </p:val>
                                        </p:tav>
                                        <p:tav tm="100000">
                                          <p:val>
                                            <p:strVal val="ppt_x"/>
                                          </p:val>
                                        </p:tav>
                                      </p:tavLst>
                                    </p:anim>
                                    <p:anim calcmode="lin" valueType="num">
                                      <p:cBhvr additive="base">
                                        <p:cTn id="13" dur="3000"/>
                                        <p:tgtEl>
                                          <p:spTgt spid="8"/>
                                        </p:tgtEl>
                                        <p:attrNameLst>
                                          <p:attrName>ppt_y</p:attrName>
                                        </p:attrNameLst>
                                      </p:cBhvr>
                                      <p:tavLst>
                                        <p:tav tm="0">
                                          <p:val>
                                            <p:strVal val="ppt_y"/>
                                          </p:val>
                                        </p:tav>
                                        <p:tav tm="100000">
                                          <p:val>
                                            <p:strVal val="1+ppt_h/2"/>
                                          </p:val>
                                        </p:tav>
                                      </p:tavLst>
                                    </p:anim>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3000"/>
                                        <p:tgtEl>
                                          <p:spTgt spid="10"/>
                                        </p:tgtEl>
                                        <p:attrNameLst>
                                          <p:attrName>ppt_x</p:attrName>
                                        </p:attrNameLst>
                                      </p:cBhvr>
                                      <p:tavLst>
                                        <p:tav tm="0">
                                          <p:val>
                                            <p:strVal val="ppt_x"/>
                                          </p:val>
                                        </p:tav>
                                        <p:tav tm="100000">
                                          <p:val>
                                            <p:strVal val="ppt_x"/>
                                          </p:val>
                                        </p:tav>
                                      </p:tavLst>
                                    </p:anim>
                                    <p:anim calcmode="lin" valueType="num">
                                      <p:cBhvr additive="base">
                                        <p:cTn id="17" dur="3000"/>
                                        <p:tgtEl>
                                          <p:spTgt spid="10"/>
                                        </p:tgtEl>
                                        <p:attrNameLst>
                                          <p:attrName>ppt_y</p:attrName>
                                        </p:attrNameLst>
                                      </p:cBhvr>
                                      <p:tavLst>
                                        <p:tav tm="0">
                                          <p:val>
                                            <p:strVal val="ppt_y"/>
                                          </p:val>
                                        </p:tav>
                                        <p:tav tm="100000">
                                          <p:val>
                                            <p:strVal val="1+ppt_h/2"/>
                                          </p:val>
                                        </p:tav>
                                      </p:tavLst>
                                    </p:anim>
                                    <p:set>
                                      <p:cBhvr>
                                        <p:cTn id="18" dur="1" fill="hold">
                                          <p:stCondLst>
                                            <p:cond delay="2999"/>
                                          </p:stCondLst>
                                        </p:cTn>
                                        <p:tgtEl>
                                          <p:spTgt spid="10"/>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3000"/>
                                        <p:tgtEl>
                                          <p:spTgt spid="11"/>
                                        </p:tgtEl>
                                        <p:attrNameLst>
                                          <p:attrName>ppt_x</p:attrName>
                                        </p:attrNameLst>
                                      </p:cBhvr>
                                      <p:tavLst>
                                        <p:tav tm="0">
                                          <p:val>
                                            <p:strVal val="ppt_x"/>
                                          </p:val>
                                        </p:tav>
                                        <p:tav tm="100000">
                                          <p:val>
                                            <p:strVal val="ppt_x"/>
                                          </p:val>
                                        </p:tav>
                                      </p:tavLst>
                                    </p:anim>
                                    <p:anim calcmode="lin" valueType="num">
                                      <p:cBhvr additive="base">
                                        <p:cTn id="21" dur="3000"/>
                                        <p:tgtEl>
                                          <p:spTgt spid="11"/>
                                        </p:tgtEl>
                                        <p:attrNameLst>
                                          <p:attrName>ppt_y</p:attrName>
                                        </p:attrNameLst>
                                      </p:cBhvr>
                                      <p:tavLst>
                                        <p:tav tm="0">
                                          <p:val>
                                            <p:strVal val="ppt_y"/>
                                          </p:val>
                                        </p:tav>
                                        <p:tav tm="100000">
                                          <p:val>
                                            <p:strVal val="1+ppt_h/2"/>
                                          </p:val>
                                        </p:tav>
                                      </p:tavLst>
                                    </p:anim>
                                    <p:set>
                                      <p:cBhvr>
                                        <p:cTn id="22" dur="1" fill="hold">
                                          <p:stCondLst>
                                            <p:cond delay="2999"/>
                                          </p:stCondLst>
                                        </p:cTn>
                                        <p:tgtEl>
                                          <p:spTgt spid="11"/>
                                        </p:tgtEl>
                                        <p:attrNameLst>
                                          <p:attrName>style.visibility</p:attrName>
                                        </p:attrNameLst>
                                      </p:cBhvr>
                                      <p:to>
                                        <p:strVal val="hidden"/>
                                      </p:to>
                                    </p:set>
                                  </p:childTnLst>
                                </p:cTn>
                              </p:par>
                              <p:par>
                                <p:cTn id="23" presetID="2" presetClass="exit" presetSubtype="4" fill="hold" nodeType="withEffect">
                                  <p:stCondLst>
                                    <p:cond delay="0"/>
                                  </p:stCondLst>
                                  <p:childTnLst>
                                    <p:anim calcmode="lin" valueType="num">
                                      <p:cBhvr additive="base">
                                        <p:cTn id="24" dur="3000"/>
                                        <p:tgtEl>
                                          <p:spTgt spid="12"/>
                                        </p:tgtEl>
                                        <p:attrNameLst>
                                          <p:attrName>ppt_x</p:attrName>
                                        </p:attrNameLst>
                                      </p:cBhvr>
                                      <p:tavLst>
                                        <p:tav tm="0">
                                          <p:val>
                                            <p:strVal val="ppt_x"/>
                                          </p:val>
                                        </p:tav>
                                        <p:tav tm="100000">
                                          <p:val>
                                            <p:strVal val="ppt_x"/>
                                          </p:val>
                                        </p:tav>
                                      </p:tavLst>
                                    </p:anim>
                                    <p:anim calcmode="lin" valueType="num">
                                      <p:cBhvr additive="base">
                                        <p:cTn id="25" dur="3000"/>
                                        <p:tgtEl>
                                          <p:spTgt spid="12"/>
                                        </p:tgtEl>
                                        <p:attrNameLst>
                                          <p:attrName>ppt_y</p:attrName>
                                        </p:attrNameLst>
                                      </p:cBhvr>
                                      <p:tavLst>
                                        <p:tav tm="0">
                                          <p:val>
                                            <p:strVal val="ppt_y"/>
                                          </p:val>
                                        </p:tav>
                                        <p:tav tm="100000">
                                          <p:val>
                                            <p:strVal val="1+ppt_h/2"/>
                                          </p:val>
                                        </p:tav>
                                      </p:tavLst>
                                    </p:anim>
                                    <p:set>
                                      <p:cBhvr>
                                        <p:cTn id="26" dur="1" fill="hold">
                                          <p:stCondLst>
                                            <p:cond delay="2999"/>
                                          </p:stCondLst>
                                        </p:cTn>
                                        <p:tgtEl>
                                          <p:spTgt spid="12"/>
                                        </p:tgtEl>
                                        <p:attrNameLst>
                                          <p:attrName>style.visibility</p:attrName>
                                        </p:attrNameLst>
                                      </p:cBhvr>
                                      <p:to>
                                        <p:strVal val="hidden"/>
                                      </p:to>
                                    </p:set>
                                  </p:childTnLst>
                                </p:cTn>
                              </p:par>
                              <p:par>
                                <p:cTn id="27" presetID="2" presetClass="exit" presetSubtype="1" fill="hold" nodeType="withEffect">
                                  <p:stCondLst>
                                    <p:cond delay="0"/>
                                  </p:stCondLst>
                                  <p:childTnLst>
                                    <p:anim calcmode="lin" valueType="num">
                                      <p:cBhvr additive="base">
                                        <p:cTn id="28" dur="3000"/>
                                        <p:tgtEl>
                                          <p:spTgt spid="13"/>
                                        </p:tgtEl>
                                        <p:attrNameLst>
                                          <p:attrName>ppt_x</p:attrName>
                                        </p:attrNameLst>
                                      </p:cBhvr>
                                      <p:tavLst>
                                        <p:tav tm="0">
                                          <p:val>
                                            <p:strVal val="ppt_x"/>
                                          </p:val>
                                        </p:tav>
                                        <p:tav tm="100000">
                                          <p:val>
                                            <p:strVal val="ppt_x"/>
                                          </p:val>
                                        </p:tav>
                                      </p:tavLst>
                                    </p:anim>
                                    <p:anim calcmode="lin" valueType="num">
                                      <p:cBhvr additive="base">
                                        <p:cTn id="29" dur="3000"/>
                                        <p:tgtEl>
                                          <p:spTgt spid="13"/>
                                        </p:tgtEl>
                                        <p:attrNameLst>
                                          <p:attrName>ppt_y</p:attrName>
                                        </p:attrNameLst>
                                      </p:cBhvr>
                                      <p:tavLst>
                                        <p:tav tm="0">
                                          <p:val>
                                            <p:strVal val="ppt_y"/>
                                          </p:val>
                                        </p:tav>
                                        <p:tav tm="100000">
                                          <p:val>
                                            <p:strVal val="0-ppt_h/2"/>
                                          </p:val>
                                        </p:tav>
                                      </p:tavLst>
                                    </p:anim>
                                    <p:set>
                                      <p:cBhvr>
                                        <p:cTn id="30" dur="1" fill="hold">
                                          <p:stCondLst>
                                            <p:cond delay="2999"/>
                                          </p:stCondLst>
                                        </p:cTn>
                                        <p:tgtEl>
                                          <p:spTgt spid="13"/>
                                        </p:tgtEl>
                                        <p:attrNameLst>
                                          <p:attrName>style.visibility</p:attrName>
                                        </p:attrNameLst>
                                      </p:cBhvr>
                                      <p:to>
                                        <p:strVal val="hidden"/>
                                      </p:to>
                                    </p:set>
                                  </p:childTnLst>
                                </p:cTn>
                              </p:par>
                              <p:par>
                                <p:cTn id="31" presetID="2" presetClass="exit" presetSubtype="1" fill="hold" nodeType="withEffect">
                                  <p:stCondLst>
                                    <p:cond delay="0"/>
                                  </p:stCondLst>
                                  <p:childTnLst>
                                    <p:anim calcmode="lin" valueType="num">
                                      <p:cBhvr additive="base">
                                        <p:cTn id="32" dur="3000"/>
                                        <p:tgtEl>
                                          <p:spTgt spid="14"/>
                                        </p:tgtEl>
                                        <p:attrNameLst>
                                          <p:attrName>ppt_x</p:attrName>
                                        </p:attrNameLst>
                                      </p:cBhvr>
                                      <p:tavLst>
                                        <p:tav tm="0">
                                          <p:val>
                                            <p:strVal val="ppt_x"/>
                                          </p:val>
                                        </p:tav>
                                        <p:tav tm="100000">
                                          <p:val>
                                            <p:strVal val="ppt_x"/>
                                          </p:val>
                                        </p:tav>
                                      </p:tavLst>
                                    </p:anim>
                                    <p:anim calcmode="lin" valueType="num">
                                      <p:cBhvr additive="base">
                                        <p:cTn id="33" dur="3000"/>
                                        <p:tgtEl>
                                          <p:spTgt spid="14"/>
                                        </p:tgtEl>
                                        <p:attrNameLst>
                                          <p:attrName>ppt_y</p:attrName>
                                        </p:attrNameLst>
                                      </p:cBhvr>
                                      <p:tavLst>
                                        <p:tav tm="0">
                                          <p:val>
                                            <p:strVal val="ppt_y"/>
                                          </p:val>
                                        </p:tav>
                                        <p:tav tm="100000">
                                          <p:val>
                                            <p:strVal val="0-ppt_h/2"/>
                                          </p:val>
                                        </p:tav>
                                      </p:tavLst>
                                    </p:anim>
                                    <p:set>
                                      <p:cBhvr>
                                        <p:cTn id="34" dur="1" fill="hold">
                                          <p:stCondLst>
                                            <p:cond delay="2999"/>
                                          </p:stCondLst>
                                        </p:cTn>
                                        <p:tgtEl>
                                          <p:spTgt spid="14"/>
                                        </p:tgtEl>
                                        <p:attrNameLst>
                                          <p:attrName>style.visibility</p:attrName>
                                        </p:attrNameLst>
                                      </p:cBhvr>
                                      <p:to>
                                        <p:strVal val="hidden"/>
                                      </p:to>
                                    </p:set>
                                  </p:childTnLst>
                                </p:cTn>
                              </p:par>
                              <p:par>
                                <p:cTn id="35" presetID="2" presetClass="exit" presetSubtype="1" fill="hold" nodeType="withEffect">
                                  <p:stCondLst>
                                    <p:cond delay="0"/>
                                  </p:stCondLst>
                                  <p:childTnLst>
                                    <p:anim calcmode="lin" valueType="num">
                                      <p:cBhvr additive="base">
                                        <p:cTn id="36" dur="3000"/>
                                        <p:tgtEl>
                                          <p:spTgt spid="15"/>
                                        </p:tgtEl>
                                        <p:attrNameLst>
                                          <p:attrName>ppt_x</p:attrName>
                                        </p:attrNameLst>
                                      </p:cBhvr>
                                      <p:tavLst>
                                        <p:tav tm="0">
                                          <p:val>
                                            <p:strVal val="ppt_x"/>
                                          </p:val>
                                        </p:tav>
                                        <p:tav tm="100000">
                                          <p:val>
                                            <p:strVal val="ppt_x"/>
                                          </p:val>
                                        </p:tav>
                                      </p:tavLst>
                                    </p:anim>
                                    <p:anim calcmode="lin" valueType="num">
                                      <p:cBhvr additive="base">
                                        <p:cTn id="37" dur="3000"/>
                                        <p:tgtEl>
                                          <p:spTgt spid="15"/>
                                        </p:tgtEl>
                                        <p:attrNameLst>
                                          <p:attrName>ppt_y</p:attrName>
                                        </p:attrNameLst>
                                      </p:cBhvr>
                                      <p:tavLst>
                                        <p:tav tm="0">
                                          <p:val>
                                            <p:strVal val="ppt_y"/>
                                          </p:val>
                                        </p:tav>
                                        <p:tav tm="100000">
                                          <p:val>
                                            <p:strVal val="0-ppt_h/2"/>
                                          </p:val>
                                        </p:tav>
                                      </p:tavLst>
                                    </p:anim>
                                    <p:set>
                                      <p:cBhvr>
                                        <p:cTn id="38" dur="1" fill="hold">
                                          <p:stCondLst>
                                            <p:cond delay="2999"/>
                                          </p:stCondLst>
                                        </p:cTn>
                                        <p:tgtEl>
                                          <p:spTgt spid="15"/>
                                        </p:tgtEl>
                                        <p:attrNameLst>
                                          <p:attrName>style.visibility</p:attrName>
                                        </p:attrNameLst>
                                      </p:cBhvr>
                                      <p:to>
                                        <p:strVal val="hidden"/>
                                      </p:to>
                                    </p:set>
                                  </p:childTnLst>
                                </p:cTn>
                              </p:par>
                              <p:par>
                                <p:cTn id="39" presetID="2" presetClass="exit" presetSubtype="1" fill="hold" nodeType="withEffect">
                                  <p:stCondLst>
                                    <p:cond delay="0"/>
                                  </p:stCondLst>
                                  <p:childTnLst>
                                    <p:anim calcmode="lin" valueType="num">
                                      <p:cBhvr additive="base">
                                        <p:cTn id="40" dur="3000"/>
                                        <p:tgtEl>
                                          <p:spTgt spid="16"/>
                                        </p:tgtEl>
                                        <p:attrNameLst>
                                          <p:attrName>ppt_x</p:attrName>
                                        </p:attrNameLst>
                                      </p:cBhvr>
                                      <p:tavLst>
                                        <p:tav tm="0">
                                          <p:val>
                                            <p:strVal val="ppt_x"/>
                                          </p:val>
                                        </p:tav>
                                        <p:tav tm="100000">
                                          <p:val>
                                            <p:strVal val="ppt_x"/>
                                          </p:val>
                                        </p:tav>
                                      </p:tavLst>
                                    </p:anim>
                                    <p:anim calcmode="lin" valueType="num">
                                      <p:cBhvr additive="base">
                                        <p:cTn id="41" dur="3000"/>
                                        <p:tgtEl>
                                          <p:spTgt spid="16"/>
                                        </p:tgtEl>
                                        <p:attrNameLst>
                                          <p:attrName>ppt_y</p:attrName>
                                        </p:attrNameLst>
                                      </p:cBhvr>
                                      <p:tavLst>
                                        <p:tav tm="0">
                                          <p:val>
                                            <p:strVal val="ppt_y"/>
                                          </p:val>
                                        </p:tav>
                                        <p:tav tm="100000">
                                          <p:val>
                                            <p:strVal val="0-ppt_h/2"/>
                                          </p:val>
                                        </p:tav>
                                      </p:tavLst>
                                    </p:anim>
                                    <p:set>
                                      <p:cBhvr>
                                        <p:cTn id="42" dur="1" fill="hold">
                                          <p:stCondLst>
                                            <p:cond delay="2999"/>
                                          </p:stCondLst>
                                        </p:cTn>
                                        <p:tgtEl>
                                          <p:spTgt spid="16"/>
                                        </p:tgtEl>
                                        <p:attrNameLst>
                                          <p:attrName>style.visibility</p:attrName>
                                        </p:attrNameLst>
                                      </p:cBhvr>
                                      <p:to>
                                        <p:strVal val="hidden"/>
                                      </p:to>
                                    </p:set>
                                  </p:childTnLst>
                                </p:cTn>
                              </p:par>
                              <p:par>
                                <p:cTn id="43" presetID="2" presetClass="exit" presetSubtype="1" fill="hold" nodeType="withEffect">
                                  <p:stCondLst>
                                    <p:cond delay="0"/>
                                  </p:stCondLst>
                                  <p:childTnLst>
                                    <p:anim calcmode="lin" valueType="num">
                                      <p:cBhvr additive="base">
                                        <p:cTn id="44" dur="3000"/>
                                        <p:tgtEl>
                                          <p:spTgt spid="17"/>
                                        </p:tgtEl>
                                        <p:attrNameLst>
                                          <p:attrName>ppt_x</p:attrName>
                                        </p:attrNameLst>
                                      </p:cBhvr>
                                      <p:tavLst>
                                        <p:tav tm="0">
                                          <p:val>
                                            <p:strVal val="ppt_x"/>
                                          </p:val>
                                        </p:tav>
                                        <p:tav tm="100000">
                                          <p:val>
                                            <p:strVal val="ppt_x"/>
                                          </p:val>
                                        </p:tav>
                                      </p:tavLst>
                                    </p:anim>
                                    <p:anim calcmode="lin" valueType="num">
                                      <p:cBhvr additive="base">
                                        <p:cTn id="45" dur="3000"/>
                                        <p:tgtEl>
                                          <p:spTgt spid="17"/>
                                        </p:tgtEl>
                                        <p:attrNameLst>
                                          <p:attrName>ppt_y</p:attrName>
                                        </p:attrNameLst>
                                      </p:cBhvr>
                                      <p:tavLst>
                                        <p:tav tm="0">
                                          <p:val>
                                            <p:strVal val="ppt_y"/>
                                          </p:val>
                                        </p:tav>
                                        <p:tav tm="100000">
                                          <p:val>
                                            <p:strVal val="0-ppt_h/2"/>
                                          </p:val>
                                        </p:tav>
                                      </p:tavLst>
                                    </p:anim>
                                    <p:set>
                                      <p:cBhvr>
                                        <p:cTn id="46" dur="1" fill="hold">
                                          <p:stCondLst>
                                            <p:cond delay="2999"/>
                                          </p:stCondLst>
                                        </p:cTn>
                                        <p:tgtEl>
                                          <p:spTgt spid="17"/>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3000"/>
                                        <p:tgtEl>
                                          <p:spTgt spid="7"/>
                                        </p:tgtEl>
                                        <p:attrNameLst>
                                          <p:attrName>ppt_x</p:attrName>
                                        </p:attrNameLst>
                                      </p:cBhvr>
                                      <p:tavLst>
                                        <p:tav tm="0">
                                          <p:val>
                                            <p:strVal val="ppt_x"/>
                                          </p:val>
                                        </p:tav>
                                        <p:tav tm="100000">
                                          <p:val>
                                            <p:strVal val="1+ppt_w/2"/>
                                          </p:val>
                                        </p:tav>
                                      </p:tavLst>
                                    </p:anim>
                                    <p:anim calcmode="lin" valueType="num">
                                      <p:cBhvr additive="base">
                                        <p:cTn id="49" dur="3000"/>
                                        <p:tgtEl>
                                          <p:spTgt spid="7"/>
                                        </p:tgtEl>
                                        <p:attrNameLst>
                                          <p:attrName>ppt_y</p:attrName>
                                        </p:attrNameLst>
                                      </p:cBhvr>
                                      <p:tavLst>
                                        <p:tav tm="0">
                                          <p:val>
                                            <p:strVal val="ppt_y"/>
                                          </p:val>
                                        </p:tav>
                                        <p:tav tm="100000">
                                          <p:val>
                                            <p:strVal val="ppt_y"/>
                                          </p:val>
                                        </p:tav>
                                      </p:tavLst>
                                    </p:anim>
                                    <p:set>
                                      <p:cBhvr>
                                        <p:cTn id="50" dur="1" fill="hold">
                                          <p:stCondLst>
                                            <p:cond delay="2999"/>
                                          </p:stCondLst>
                                        </p:cTn>
                                        <p:tgtEl>
                                          <p:spTgt spid="7"/>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3000"/>
                                        <p:tgtEl>
                                          <p:spTgt spid="9"/>
                                        </p:tgtEl>
                                        <p:attrNameLst>
                                          <p:attrName>ppt_x</p:attrName>
                                        </p:attrNameLst>
                                      </p:cBhvr>
                                      <p:tavLst>
                                        <p:tav tm="0">
                                          <p:val>
                                            <p:strVal val="ppt_x"/>
                                          </p:val>
                                        </p:tav>
                                        <p:tav tm="100000">
                                          <p:val>
                                            <p:strVal val="1+ppt_w/2"/>
                                          </p:val>
                                        </p:tav>
                                      </p:tavLst>
                                    </p:anim>
                                    <p:anim calcmode="lin" valueType="num">
                                      <p:cBhvr additive="base">
                                        <p:cTn id="53" dur="3000"/>
                                        <p:tgtEl>
                                          <p:spTgt spid="9"/>
                                        </p:tgtEl>
                                        <p:attrNameLst>
                                          <p:attrName>ppt_y</p:attrName>
                                        </p:attrNameLst>
                                      </p:cBhvr>
                                      <p:tavLst>
                                        <p:tav tm="0">
                                          <p:val>
                                            <p:strVal val="ppt_y"/>
                                          </p:val>
                                        </p:tav>
                                        <p:tav tm="100000">
                                          <p:val>
                                            <p:strVal val="ppt_y"/>
                                          </p:val>
                                        </p:tav>
                                      </p:tavLst>
                                    </p:anim>
                                    <p:set>
                                      <p:cBhvr>
                                        <p:cTn id="54" dur="1" fill="hold">
                                          <p:stCondLst>
                                            <p:cond delay="2999"/>
                                          </p:stCondLst>
                                        </p:cTn>
                                        <p:tgtEl>
                                          <p:spTgt spid="9"/>
                                        </p:tgtEl>
                                        <p:attrNameLst>
                                          <p:attrName>style.visibility</p:attrName>
                                        </p:attrNameLst>
                                      </p:cBhvr>
                                      <p:to>
                                        <p:strVal val="hidden"/>
                                      </p:to>
                                    </p:set>
                                  </p:childTnLst>
                                </p:cTn>
                              </p:par>
                              <p:par>
                                <p:cTn id="55" presetID="2" presetClass="exit" presetSubtype="8" fill="hold" nodeType="withEffect">
                                  <p:stCondLst>
                                    <p:cond delay="0"/>
                                  </p:stCondLst>
                                  <p:childTnLst>
                                    <p:anim calcmode="lin" valueType="num">
                                      <p:cBhvr additive="base">
                                        <p:cTn id="56" dur="3000"/>
                                        <p:tgtEl>
                                          <p:spTgt spid="18"/>
                                        </p:tgtEl>
                                        <p:attrNameLst>
                                          <p:attrName>ppt_x</p:attrName>
                                        </p:attrNameLst>
                                      </p:cBhvr>
                                      <p:tavLst>
                                        <p:tav tm="0">
                                          <p:val>
                                            <p:strVal val="ppt_x"/>
                                          </p:val>
                                        </p:tav>
                                        <p:tav tm="100000">
                                          <p:val>
                                            <p:strVal val="0-ppt_w/2"/>
                                          </p:val>
                                        </p:tav>
                                      </p:tavLst>
                                    </p:anim>
                                    <p:anim calcmode="lin" valueType="num">
                                      <p:cBhvr additive="base">
                                        <p:cTn id="57" dur="3000"/>
                                        <p:tgtEl>
                                          <p:spTgt spid="18"/>
                                        </p:tgtEl>
                                        <p:attrNameLst>
                                          <p:attrName>ppt_y</p:attrName>
                                        </p:attrNameLst>
                                      </p:cBhvr>
                                      <p:tavLst>
                                        <p:tav tm="0">
                                          <p:val>
                                            <p:strVal val="ppt_y"/>
                                          </p:val>
                                        </p:tav>
                                        <p:tav tm="100000">
                                          <p:val>
                                            <p:strVal val="ppt_y"/>
                                          </p:val>
                                        </p:tav>
                                      </p:tavLst>
                                    </p:anim>
                                    <p:set>
                                      <p:cBhvr>
                                        <p:cTn id="58" dur="1" fill="hold">
                                          <p:stCondLst>
                                            <p:cond delay="2999"/>
                                          </p:stCondLst>
                                        </p:cTn>
                                        <p:tgtEl>
                                          <p:spTgt spid="18"/>
                                        </p:tgtEl>
                                        <p:attrNameLst>
                                          <p:attrName>style.visibility</p:attrName>
                                        </p:attrNameLst>
                                      </p:cBhvr>
                                      <p:to>
                                        <p:strVal val="hidden"/>
                                      </p:to>
                                    </p:set>
                                  </p:childTnLst>
                                </p:cTn>
                              </p:par>
                              <p:par>
                                <p:cTn id="59" presetID="2" presetClass="exit" presetSubtype="8" fill="hold" nodeType="withEffect">
                                  <p:stCondLst>
                                    <p:cond delay="0"/>
                                  </p:stCondLst>
                                  <p:childTnLst>
                                    <p:anim calcmode="lin" valueType="num">
                                      <p:cBhvr additive="base">
                                        <p:cTn id="60" dur="3000"/>
                                        <p:tgtEl>
                                          <p:spTgt spid="19"/>
                                        </p:tgtEl>
                                        <p:attrNameLst>
                                          <p:attrName>ppt_x</p:attrName>
                                        </p:attrNameLst>
                                      </p:cBhvr>
                                      <p:tavLst>
                                        <p:tav tm="0">
                                          <p:val>
                                            <p:strVal val="ppt_x"/>
                                          </p:val>
                                        </p:tav>
                                        <p:tav tm="100000">
                                          <p:val>
                                            <p:strVal val="0-ppt_w/2"/>
                                          </p:val>
                                        </p:tav>
                                      </p:tavLst>
                                    </p:anim>
                                    <p:anim calcmode="lin" valueType="num">
                                      <p:cBhvr additive="base">
                                        <p:cTn id="61" dur="3000"/>
                                        <p:tgtEl>
                                          <p:spTgt spid="19"/>
                                        </p:tgtEl>
                                        <p:attrNameLst>
                                          <p:attrName>ppt_y</p:attrName>
                                        </p:attrNameLst>
                                      </p:cBhvr>
                                      <p:tavLst>
                                        <p:tav tm="0">
                                          <p:val>
                                            <p:strVal val="ppt_y"/>
                                          </p:val>
                                        </p:tav>
                                        <p:tav tm="100000">
                                          <p:val>
                                            <p:strVal val="ppt_y"/>
                                          </p:val>
                                        </p:tav>
                                      </p:tavLst>
                                    </p:anim>
                                    <p:set>
                                      <p:cBhvr>
                                        <p:cTn id="62" dur="1" fill="hold">
                                          <p:stCondLst>
                                            <p:cond delay="2999"/>
                                          </p:stCondLst>
                                        </p:cTn>
                                        <p:tgtEl>
                                          <p:spTgt spid="19"/>
                                        </p:tgtEl>
                                        <p:attrNameLst>
                                          <p:attrName>style.visibility</p:attrName>
                                        </p:attrNameLst>
                                      </p:cBhvr>
                                      <p:to>
                                        <p:strVal val="hidden"/>
                                      </p:to>
                                    </p:set>
                                  </p:childTnLst>
                                </p:cTn>
                              </p:par>
                              <p:par>
                                <p:cTn id="63" presetID="2" presetClass="exit" presetSubtype="4" fill="hold" nodeType="withEffect">
                                  <p:stCondLst>
                                    <p:cond delay="0"/>
                                  </p:stCondLst>
                                  <p:childTnLst>
                                    <p:anim calcmode="lin" valueType="num">
                                      <p:cBhvr additive="base">
                                        <p:cTn id="64" dur="3000"/>
                                        <p:tgtEl>
                                          <p:spTgt spid="24"/>
                                        </p:tgtEl>
                                        <p:attrNameLst>
                                          <p:attrName>ppt_x</p:attrName>
                                        </p:attrNameLst>
                                      </p:cBhvr>
                                      <p:tavLst>
                                        <p:tav tm="0">
                                          <p:val>
                                            <p:strVal val="ppt_x"/>
                                          </p:val>
                                        </p:tav>
                                        <p:tav tm="100000">
                                          <p:val>
                                            <p:strVal val="ppt_x"/>
                                          </p:val>
                                        </p:tav>
                                      </p:tavLst>
                                    </p:anim>
                                    <p:anim calcmode="lin" valueType="num">
                                      <p:cBhvr additive="base">
                                        <p:cTn id="65" dur="3000"/>
                                        <p:tgtEl>
                                          <p:spTgt spid="24"/>
                                        </p:tgtEl>
                                        <p:attrNameLst>
                                          <p:attrName>ppt_y</p:attrName>
                                        </p:attrNameLst>
                                      </p:cBhvr>
                                      <p:tavLst>
                                        <p:tav tm="0">
                                          <p:val>
                                            <p:strVal val="ppt_y"/>
                                          </p:val>
                                        </p:tav>
                                        <p:tav tm="100000">
                                          <p:val>
                                            <p:strVal val="1+ppt_h/2"/>
                                          </p:val>
                                        </p:tav>
                                      </p:tavLst>
                                    </p:anim>
                                    <p:set>
                                      <p:cBhvr>
                                        <p:cTn id="66" dur="1" fill="hold">
                                          <p:stCondLst>
                                            <p:cond delay="2999"/>
                                          </p:stCondLst>
                                        </p:cTn>
                                        <p:tgtEl>
                                          <p:spTgt spid="24"/>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26"/>
                                        </p:tgtEl>
                                        <p:attrNameLst>
                                          <p:attrName>ppt_x</p:attrName>
                                        </p:attrNameLst>
                                      </p:cBhvr>
                                      <p:tavLst>
                                        <p:tav tm="0">
                                          <p:val>
                                            <p:strVal val="ppt_x"/>
                                          </p:val>
                                        </p:tav>
                                        <p:tav tm="100000">
                                          <p:val>
                                            <p:strVal val="ppt_x"/>
                                          </p:val>
                                        </p:tav>
                                      </p:tavLst>
                                    </p:anim>
                                    <p:anim calcmode="lin" valueType="num">
                                      <p:cBhvr additive="base">
                                        <p:cTn id="69" dur="3000"/>
                                        <p:tgtEl>
                                          <p:spTgt spid="26"/>
                                        </p:tgtEl>
                                        <p:attrNameLst>
                                          <p:attrName>ppt_y</p:attrName>
                                        </p:attrNameLst>
                                      </p:cBhvr>
                                      <p:tavLst>
                                        <p:tav tm="0">
                                          <p:val>
                                            <p:strVal val="ppt_y"/>
                                          </p:val>
                                        </p:tav>
                                        <p:tav tm="100000">
                                          <p:val>
                                            <p:strVal val="1+ppt_h/2"/>
                                          </p:val>
                                        </p:tav>
                                      </p:tavLst>
                                    </p:anim>
                                    <p:set>
                                      <p:cBhvr>
                                        <p:cTn id="70" dur="1" fill="hold">
                                          <p:stCondLst>
                                            <p:cond delay="2999"/>
                                          </p:stCondLst>
                                        </p:cTn>
                                        <p:tgtEl>
                                          <p:spTgt spid="26"/>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28"/>
                                        </p:tgtEl>
                                        <p:attrNameLst>
                                          <p:attrName>ppt_x</p:attrName>
                                        </p:attrNameLst>
                                      </p:cBhvr>
                                      <p:tavLst>
                                        <p:tav tm="0">
                                          <p:val>
                                            <p:strVal val="ppt_x"/>
                                          </p:val>
                                        </p:tav>
                                        <p:tav tm="100000">
                                          <p:val>
                                            <p:strVal val="ppt_x"/>
                                          </p:val>
                                        </p:tav>
                                      </p:tavLst>
                                    </p:anim>
                                    <p:anim calcmode="lin" valueType="num">
                                      <p:cBhvr additive="base">
                                        <p:cTn id="73" dur="3000"/>
                                        <p:tgtEl>
                                          <p:spTgt spid="28"/>
                                        </p:tgtEl>
                                        <p:attrNameLst>
                                          <p:attrName>ppt_y</p:attrName>
                                        </p:attrNameLst>
                                      </p:cBhvr>
                                      <p:tavLst>
                                        <p:tav tm="0">
                                          <p:val>
                                            <p:strVal val="ppt_y"/>
                                          </p:val>
                                        </p:tav>
                                        <p:tav tm="100000">
                                          <p:val>
                                            <p:strVal val="1+ppt_h/2"/>
                                          </p:val>
                                        </p:tav>
                                      </p:tavLst>
                                    </p:anim>
                                    <p:set>
                                      <p:cBhvr>
                                        <p:cTn id="74" dur="1" fill="hold">
                                          <p:stCondLst>
                                            <p:cond delay="2999"/>
                                          </p:stCondLst>
                                        </p:cTn>
                                        <p:tgtEl>
                                          <p:spTgt spid="28"/>
                                        </p:tgtEl>
                                        <p:attrNameLst>
                                          <p:attrName>style.visibility</p:attrName>
                                        </p:attrNameLst>
                                      </p:cBhvr>
                                      <p:to>
                                        <p:strVal val="hidden"/>
                                      </p:to>
                                    </p:set>
                                  </p:childTnLst>
                                </p:cTn>
                              </p:par>
                              <p:par>
                                <p:cTn id="75" presetID="2" presetClass="exit" presetSubtype="4" fill="hold" nodeType="withEffect">
                                  <p:stCondLst>
                                    <p:cond delay="0"/>
                                  </p:stCondLst>
                                  <p:childTnLst>
                                    <p:anim calcmode="lin" valueType="num">
                                      <p:cBhvr additive="base">
                                        <p:cTn id="76" dur="3000"/>
                                        <p:tgtEl>
                                          <p:spTgt spid="29"/>
                                        </p:tgtEl>
                                        <p:attrNameLst>
                                          <p:attrName>ppt_x</p:attrName>
                                        </p:attrNameLst>
                                      </p:cBhvr>
                                      <p:tavLst>
                                        <p:tav tm="0">
                                          <p:val>
                                            <p:strVal val="ppt_x"/>
                                          </p:val>
                                        </p:tav>
                                        <p:tav tm="100000">
                                          <p:val>
                                            <p:strVal val="ppt_x"/>
                                          </p:val>
                                        </p:tav>
                                      </p:tavLst>
                                    </p:anim>
                                    <p:anim calcmode="lin" valueType="num">
                                      <p:cBhvr additive="base">
                                        <p:cTn id="77" dur="3000"/>
                                        <p:tgtEl>
                                          <p:spTgt spid="29"/>
                                        </p:tgtEl>
                                        <p:attrNameLst>
                                          <p:attrName>ppt_y</p:attrName>
                                        </p:attrNameLst>
                                      </p:cBhvr>
                                      <p:tavLst>
                                        <p:tav tm="0">
                                          <p:val>
                                            <p:strVal val="ppt_y"/>
                                          </p:val>
                                        </p:tav>
                                        <p:tav tm="100000">
                                          <p:val>
                                            <p:strVal val="1+ppt_h/2"/>
                                          </p:val>
                                        </p:tav>
                                      </p:tavLst>
                                    </p:anim>
                                    <p:set>
                                      <p:cBhvr>
                                        <p:cTn id="78" dur="1" fill="hold">
                                          <p:stCondLst>
                                            <p:cond delay="2999"/>
                                          </p:stCondLst>
                                        </p:cTn>
                                        <p:tgtEl>
                                          <p:spTgt spid="29"/>
                                        </p:tgtEl>
                                        <p:attrNameLst>
                                          <p:attrName>style.visibility</p:attrName>
                                        </p:attrNameLst>
                                      </p:cBhvr>
                                      <p:to>
                                        <p:strVal val="hidden"/>
                                      </p:to>
                                    </p:set>
                                  </p:childTnLst>
                                </p:cTn>
                              </p:par>
                              <p:par>
                                <p:cTn id="79" presetID="2" presetClass="exit" presetSubtype="4" fill="hold" nodeType="withEffect">
                                  <p:stCondLst>
                                    <p:cond delay="0"/>
                                  </p:stCondLst>
                                  <p:childTnLst>
                                    <p:anim calcmode="lin" valueType="num">
                                      <p:cBhvr additive="base">
                                        <p:cTn id="80" dur="3000"/>
                                        <p:tgtEl>
                                          <p:spTgt spid="30"/>
                                        </p:tgtEl>
                                        <p:attrNameLst>
                                          <p:attrName>ppt_x</p:attrName>
                                        </p:attrNameLst>
                                      </p:cBhvr>
                                      <p:tavLst>
                                        <p:tav tm="0">
                                          <p:val>
                                            <p:strVal val="ppt_x"/>
                                          </p:val>
                                        </p:tav>
                                        <p:tav tm="100000">
                                          <p:val>
                                            <p:strVal val="ppt_x"/>
                                          </p:val>
                                        </p:tav>
                                      </p:tavLst>
                                    </p:anim>
                                    <p:anim calcmode="lin" valueType="num">
                                      <p:cBhvr additive="base">
                                        <p:cTn id="81" dur="3000"/>
                                        <p:tgtEl>
                                          <p:spTgt spid="30"/>
                                        </p:tgtEl>
                                        <p:attrNameLst>
                                          <p:attrName>ppt_y</p:attrName>
                                        </p:attrNameLst>
                                      </p:cBhvr>
                                      <p:tavLst>
                                        <p:tav tm="0">
                                          <p:val>
                                            <p:strVal val="ppt_y"/>
                                          </p:val>
                                        </p:tav>
                                        <p:tav tm="100000">
                                          <p:val>
                                            <p:strVal val="1+ppt_h/2"/>
                                          </p:val>
                                        </p:tav>
                                      </p:tavLst>
                                    </p:anim>
                                    <p:set>
                                      <p:cBhvr>
                                        <p:cTn id="82" dur="1" fill="hold">
                                          <p:stCondLst>
                                            <p:cond delay="2999"/>
                                          </p:stCondLst>
                                        </p:cTn>
                                        <p:tgtEl>
                                          <p:spTgt spid="30"/>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31"/>
                                        </p:tgtEl>
                                        <p:attrNameLst>
                                          <p:attrName>ppt_x</p:attrName>
                                        </p:attrNameLst>
                                      </p:cBhvr>
                                      <p:tavLst>
                                        <p:tav tm="0">
                                          <p:val>
                                            <p:strVal val="ppt_x"/>
                                          </p:val>
                                        </p:tav>
                                        <p:tav tm="100000">
                                          <p:val>
                                            <p:strVal val="ppt_x"/>
                                          </p:val>
                                        </p:tav>
                                      </p:tavLst>
                                    </p:anim>
                                    <p:anim calcmode="lin" valueType="num">
                                      <p:cBhvr additive="base">
                                        <p:cTn id="85" dur="3000"/>
                                        <p:tgtEl>
                                          <p:spTgt spid="31"/>
                                        </p:tgtEl>
                                        <p:attrNameLst>
                                          <p:attrName>ppt_y</p:attrName>
                                        </p:attrNameLst>
                                      </p:cBhvr>
                                      <p:tavLst>
                                        <p:tav tm="0">
                                          <p:val>
                                            <p:strVal val="ppt_y"/>
                                          </p:val>
                                        </p:tav>
                                        <p:tav tm="100000">
                                          <p:val>
                                            <p:strVal val="0-ppt_h/2"/>
                                          </p:val>
                                        </p:tav>
                                      </p:tavLst>
                                    </p:anim>
                                    <p:set>
                                      <p:cBhvr>
                                        <p:cTn id="86" dur="1" fill="hold">
                                          <p:stCondLst>
                                            <p:cond delay="2999"/>
                                          </p:stCondLst>
                                        </p:cTn>
                                        <p:tgtEl>
                                          <p:spTgt spid="31"/>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3000"/>
                                        <p:tgtEl>
                                          <p:spTgt spid="32"/>
                                        </p:tgtEl>
                                        <p:attrNameLst>
                                          <p:attrName>ppt_x</p:attrName>
                                        </p:attrNameLst>
                                      </p:cBhvr>
                                      <p:tavLst>
                                        <p:tav tm="0">
                                          <p:val>
                                            <p:strVal val="ppt_x"/>
                                          </p:val>
                                        </p:tav>
                                        <p:tav tm="100000">
                                          <p:val>
                                            <p:strVal val="ppt_x"/>
                                          </p:val>
                                        </p:tav>
                                      </p:tavLst>
                                    </p:anim>
                                    <p:anim calcmode="lin" valueType="num">
                                      <p:cBhvr additive="base">
                                        <p:cTn id="89" dur="3000"/>
                                        <p:tgtEl>
                                          <p:spTgt spid="32"/>
                                        </p:tgtEl>
                                        <p:attrNameLst>
                                          <p:attrName>ppt_y</p:attrName>
                                        </p:attrNameLst>
                                      </p:cBhvr>
                                      <p:tavLst>
                                        <p:tav tm="0">
                                          <p:val>
                                            <p:strVal val="ppt_y"/>
                                          </p:val>
                                        </p:tav>
                                        <p:tav tm="100000">
                                          <p:val>
                                            <p:strVal val="0-ppt_h/2"/>
                                          </p:val>
                                        </p:tav>
                                      </p:tavLst>
                                    </p:anim>
                                    <p:set>
                                      <p:cBhvr>
                                        <p:cTn id="90" dur="1" fill="hold">
                                          <p:stCondLst>
                                            <p:cond delay="2999"/>
                                          </p:stCondLst>
                                        </p:cTn>
                                        <p:tgtEl>
                                          <p:spTgt spid="32"/>
                                        </p:tgtEl>
                                        <p:attrNameLst>
                                          <p:attrName>style.visibility</p:attrName>
                                        </p:attrNameLst>
                                      </p:cBhvr>
                                      <p:to>
                                        <p:strVal val="hidden"/>
                                      </p:to>
                                    </p:set>
                                  </p:childTnLst>
                                </p:cTn>
                              </p:par>
                              <p:par>
                                <p:cTn id="91" presetID="2" presetClass="exit" presetSubtype="1" fill="hold" nodeType="withEffect">
                                  <p:stCondLst>
                                    <p:cond delay="0"/>
                                  </p:stCondLst>
                                  <p:childTnLst>
                                    <p:anim calcmode="lin" valueType="num">
                                      <p:cBhvr additive="base">
                                        <p:cTn id="92" dur="3000"/>
                                        <p:tgtEl>
                                          <p:spTgt spid="33"/>
                                        </p:tgtEl>
                                        <p:attrNameLst>
                                          <p:attrName>ppt_x</p:attrName>
                                        </p:attrNameLst>
                                      </p:cBhvr>
                                      <p:tavLst>
                                        <p:tav tm="0">
                                          <p:val>
                                            <p:strVal val="ppt_x"/>
                                          </p:val>
                                        </p:tav>
                                        <p:tav tm="100000">
                                          <p:val>
                                            <p:strVal val="ppt_x"/>
                                          </p:val>
                                        </p:tav>
                                      </p:tavLst>
                                    </p:anim>
                                    <p:anim calcmode="lin" valueType="num">
                                      <p:cBhvr additive="base">
                                        <p:cTn id="93" dur="3000"/>
                                        <p:tgtEl>
                                          <p:spTgt spid="33"/>
                                        </p:tgtEl>
                                        <p:attrNameLst>
                                          <p:attrName>ppt_y</p:attrName>
                                        </p:attrNameLst>
                                      </p:cBhvr>
                                      <p:tavLst>
                                        <p:tav tm="0">
                                          <p:val>
                                            <p:strVal val="ppt_y"/>
                                          </p:val>
                                        </p:tav>
                                        <p:tav tm="100000">
                                          <p:val>
                                            <p:strVal val="0-ppt_h/2"/>
                                          </p:val>
                                        </p:tav>
                                      </p:tavLst>
                                    </p:anim>
                                    <p:set>
                                      <p:cBhvr>
                                        <p:cTn id="94" dur="1" fill="hold">
                                          <p:stCondLst>
                                            <p:cond delay="2999"/>
                                          </p:stCondLst>
                                        </p:cTn>
                                        <p:tgtEl>
                                          <p:spTgt spid="33"/>
                                        </p:tgtEl>
                                        <p:attrNameLst>
                                          <p:attrName>style.visibility</p:attrName>
                                        </p:attrNameLst>
                                      </p:cBhvr>
                                      <p:to>
                                        <p:strVal val="hidden"/>
                                      </p:to>
                                    </p:set>
                                  </p:childTnLst>
                                </p:cTn>
                              </p:par>
                              <p:par>
                                <p:cTn id="95" presetID="2" presetClass="exit" presetSubtype="1" fill="hold" nodeType="withEffect">
                                  <p:stCondLst>
                                    <p:cond delay="0"/>
                                  </p:stCondLst>
                                  <p:childTnLst>
                                    <p:anim calcmode="lin" valueType="num">
                                      <p:cBhvr additive="base">
                                        <p:cTn id="96" dur="3000"/>
                                        <p:tgtEl>
                                          <p:spTgt spid="34"/>
                                        </p:tgtEl>
                                        <p:attrNameLst>
                                          <p:attrName>ppt_x</p:attrName>
                                        </p:attrNameLst>
                                      </p:cBhvr>
                                      <p:tavLst>
                                        <p:tav tm="0">
                                          <p:val>
                                            <p:strVal val="ppt_x"/>
                                          </p:val>
                                        </p:tav>
                                        <p:tav tm="100000">
                                          <p:val>
                                            <p:strVal val="ppt_x"/>
                                          </p:val>
                                        </p:tav>
                                      </p:tavLst>
                                    </p:anim>
                                    <p:anim calcmode="lin" valueType="num">
                                      <p:cBhvr additive="base">
                                        <p:cTn id="97" dur="3000"/>
                                        <p:tgtEl>
                                          <p:spTgt spid="34"/>
                                        </p:tgtEl>
                                        <p:attrNameLst>
                                          <p:attrName>ppt_y</p:attrName>
                                        </p:attrNameLst>
                                      </p:cBhvr>
                                      <p:tavLst>
                                        <p:tav tm="0">
                                          <p:val>
                                            <p:strVal val="ppt_y"/>
                                          </p:val>
                                        </p:tav>
                                        <p:tav tm="100000">
                                          <p:val>
                                            <p:strVal val="0-ppt_h/2"/>
                                          </p:val>
                                        </p:tav>
                                      </p:tavLst>
                                    </p:anim>
                                    <p:set>
                                      <p:cBhvr>
                                        <p:cTn id="98" dur="1" fill="hold">
                                          <p:stCondLst>
                                            <p:cond delay="2999"/>
                                          </p:stCondLst>
                                        </p:cTn>
                                        <p:tgtEl>
                                          <p:spTgt spid="34"/>
                                        </p:tgtEl>
                                        <p:attrNameLst>
                                          <p:attrName>style.visibility</p:attrName>
                                        </p:attrNameLst>
                                      </p:cBhvr>
                                      <p:to>
                                        <p:strVal val="hidden"/>
                                      </p:to>
                                    </p:set>
                                  </p:childTnLst>
                                </p:cTn>
                              </p:par>
                              <p:par>
                                <p:cTn id="99" presetID="2" presetClass="exit" presetSubtype="1" fill="hold" nodeType="withEffect">
                                  <p:stCondLst>
                                    <p:cond delay="0"/>
                                  </p:stCondLst>
                                  <p:childTnLst>
                                    <p:anim calcmode="lin" valueType="num">
                                      <p:cBhvr additive="base">
                                        <p:cTn id="100" dur="3000"/>
                                        <p:tgtEl>
                                          <p:spTgt spid="35"/>
                                        </p:tgtEl>
                                        <p:attrNameLst>
                                          <p:attrName>ppt_x</p:attrName>
                                        </p:attrNameLst>
                                      </p:cBhvr>
                                      <p:tavLst>
                                        <p:tav tm="0">
                                          <p:val>
                                            <p:strVal val="ppt_x"/>
                                          </p:val>
                                        </p:tav>
                                        <p:tav tm="100000">
                                          <p:val>
                                            <p:strVal val="ppt_x"/>
                                          </p:val>
                                        </p:tav>
                                      </p:tavLst>
                                    </p:anim>
                                    <p:anim calcmode="lin" valueType="num">
                                      <p:cBhvr additive="base">
                                        <p:cTn id="101" dur="3000"/>
                                        <p:tgtEl>
                                          <p:spTgt spid="35"/>
                                        </p:tgtEl>
                                        <p:attrNameLst>
                                          <p:attrName>ppt_y</p:attrName>
                                        </p:attrNameLst>
                                      </p:cBhvr>
                                      <p:tavLst>
                                        <p:tav tm="0">
                                          <p:val>
                                            <p:strVal val="ppt_y"/>
                                          </p:val>
                                        </p:tav>
                                        <p:tav tm="100000">
                                          <p:val>
                                            <p:strVal val="0-ppt_h/2"/>
                                          </p:val>
                                        </p:tav>
                                      </p:tavLst>
                                    </p:anim>
                                    <p:set>
                                      <p:cBhvr>
                                        <p:cTn id="102" dur="1" fill="hold">
                                          <p:stCondLst>
                                            <p:cond delay="2999"/>
                                          </p:stCondLst>
                                        </p:cTn>
                                        <p:tgtEl>
                                          <p:spTgt spid="35"/>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000"/>
                                        <p:tgtEl>
                                          <p:spTgt spid="25"/>
                                        </p:tgtEl>
                                        <p:attrNameLst>
                                          <p:attrName>ppt_x</p:attrName>
                                        </p:attrNameLst>
                                      </p:cBhvr>
                                      <p:tavLst>
                                        <p:tav tm="0">
                                          <p:val>
                                            <p:strVal val="ppt_x"/>
                                          </p:val>
                                        </p:tav>
                                        <p:tav tm="100000">
                                          <p:val>
                                            <p:strVal val="1+ppt_w/2"/>
                                          </p:val>
                                        </p:tav>
                                      </p:tavLst>
                                    </p:anim>
                                    <p:anim calcmode="lin" valueType="num">
                                      <p:cBhvr additive="base">
                                        <p:cTn id="105" dur="3000"/>
                                        <p:tgtEl>
                                          <p:spTgt spid="25"/>
                                        </p:tgtEl>
                                        <p:attrNameLst>
                                          <p:attrName>ppt_y</p:attrName>
                                        </p:attrNameLst>
                                      </p:cBhvr>
                                      <p:tavLst>
                                        <p:tav tm="0">
                                          <p:val>
                                            <p:strVal val="ppt_y"/>
                                          </p:val>
                                        </p:tav>
                                        <p:tav tm="100000">
                                          <p:val>
                                            <p:strVal val="ppt_y"/>
                                          </p:val>
                                        </p:tav>
                                      </p:tavLst>
                                    </p:anim>
                                    <p:set>
                                      <p:cBhvr>
                                        <p:cTn id="106" dur="1" fill="hold">
                                          <p:stCondLst>
                                            <p:cond delay="2999"/>
                                          </p:stCondLst>
                                        </p:cTn>
                                        <p:tgtEl>
                                          <p:spTgt spid="25"/>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3000"/>
                                        <p:tgtEl>
                                          <p:spTgt spid="27"/>
                                        </p:tgtEl>
                                        <p:attrNameLst>
                                          <p:attrName>ppt_x</p:attrName>
                                        </p:attrNameLst>
                                      </p:cBhvr>
                                      <p:tavLst>
                                        <p:tav tm="0">
                                          <p:val>
                                            <p:strVal val="ppt_x"/>
                                          </p:val>
                                        </p:tav>
                                        <p:tav tm="100000">
                                          <p:val>
                                            <p:strVal val="1+ppt_w/2"/>
                                          </p:val>
                                        </p:tav>
                                      </p:tavLst>
                                    </p:anim>
                                    <p:anim calcmode="lin" valueType="num">
                                      <p:cBhvr additive="base">
                                        <p:cTn id="109" dur="3000"/>
                                        <p:tgtEl>
                                          <p:spTgt spid="27"/>
                                        </p:tgtEl>
                                        <p:attrNameLst>
                                          <p:attrName>ppt_y</p:attrName>
                                        </p:attrNameLst>
                                      </p:cBhvr>
                                      <p:tavLst>
                                        <p:tav tm="0">
                                          <p:val>
                                            <p:strVal val="ppt_y"/>
                                          </p:val>
                                        </p:tav>
                                        <p:tav tm="100000">
                                          <p:val>
                                            <p:strVal val="ppt_y"/>
                                          </p:val>
                                        </p:tav>
                                      </p:tavLst>
                                    </p:anim>
                                    <p:set>
                                      <p:cBhvr>
                                        <p:cTn id="110" dur="1" fill="hold">
                                          <p:stCondLst>
                                            <p:cond delay="2999"/>
                                          </p:stCondLst>
                                        </p:cTn>
                                        <p:tgtEl>
                                          <p:spTgt spid="27"/>
                                        </p:tgtEl>
                                        <p:attrNameLst>
                                          <p:attrName>style.visibility</p:attrName>
                                        </p:attrNameLst>
                                      </p:cBhvr>
                                      <p:to>
                                        <p:strVal val="hidden"/>
                                      </p:to>
                                    </p:set>
                                  </p:childTnLst>
                                </p:cTn>
                              </p:par>
                              <p:par>
                                <p:cTn id="111" presetID="2" presetClass="exit" presetSubtype="8" fill="hold" nodeType="withEffect">
                                  <p:stCondLst>
                                    <p:cond delay="0"/>
                                  </p:stCondLst>
                                  <p:childTnLst>
                                    <p:anim calcmode="lin" valueType="num">
                                      <p:cBhvr additive="base">
                                        <p:cTn id="112" dur="3000"/>
                                        <p:tgtEl>
                                          <p:spTgt spid="36"/>
                                        </p:tgtEl>
                                        <p:attrNameLst>
                                          <p:attrName>ppt_x</p:attrName>
                                        </p:attrNameLst>
                                      </p:cBhvr>
                                      <p:tavLst>
                                        <p:tav tm="0">
                                          <p:val>
                                            <p:strVal val="ppt_x"/>
                                          </p:val>
                                        </p:tav>
                                        <p:tav tm="100000">
                                          <p:val>
                                            <p:strVal val="0-ppt_w/2"/>
                                          </p:val>
                                        </p:tav>
                                      </p:tavLst>
                                    </p:anim>
                                    <p:anim calcmode="lin" valueType="num">
                                      <p:cBhvr additive="base">
                                        <p:cTn id="113" dur="3000"/>
                                        <p:tgtEl>
                                          <p:spTgt spid="36"/>
                                        </p:tgtEl>
                                        <p:attrNameLst>
                                          <p:attrName>ppt_y</p:attrName>
                                        </p:attrNameLst>
                                      </p:cBhvr>
                                      <p:tavLst>
                                        <p:tav tm="0">
                                          <p:val>
                                            <p:strVal val="ppt_y"/>
                                          </p:val>
                                        </p:tav>
                                        <p:tav tm="100000">
                                          <p:val>
                                            <p:strVal val="ppt_y"/>
                                          </p:val>
                                        </p:tav>
                                      </p:tavLst>
                                    </p:anim>
                                    <p:set>
                                      <p:cBhvr>
                                        <p:cTn id="114" dur="1" fill="hold">
                                          <p:stCondLst>
                                            <p:cond delay="2999"/>
                                          </p:stCondLst>
                                        </p:cTn>
                                        <p:tgtEl>
                                          <p:spTgt spid="3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3000"/>
                                        <p:tgtEl>
                                          <p:spTgt spid="37"/>
                                        </p:tgtEl>
                                        <p:attrNameLst>
                                          <p:attrName>ppt_x</p:attrName>
                                        </p:attrNameLst>
                                      </p:cBhvr>
                                      <p:tavLst>
                                        <p:tav tm="0">
                                          <p:val>
                                            <p:strVal val="ppt_x"/>
                                          </p:val>
                                        </p:tav>
                                        <p:tav tm="100000">
                                          <p:val>
                                            <p:strVal val="0-ppt_w/2"/>
                                          </p:val>
                                        </p:tav>
                                      </p:tavLst>
                                    </p:anim>
                                    <p:anim calcmode="lin" valueType="num">
                                      <p:cBhvr additive="base">
                                        <p:cTn id="117" dur="3000"/>
                                        <p:tgtEl>
                                          <p:spTgt spid="37"/>
                                        </p:tgtEl>
                                        <p:attrNameLst>
                                          <p:attrName>ppt_y</p:attrName>
                                        </p:attrNameLst>
                                      </p:cBhvr>
                                      <p:tavLst>
                                        <p:tav tm="0">
                                          <p:val>
                                            <p:strVal val="ppt_y"/>
                                          </p:val>
                                        </p:tav>
                                        <p:tav tm="100000">
                                          <p:val>
                                            <p:strVal val="ppt_y"/>
                                          </p:val>
                                        </p:tav>
                                      </p:tavLst>
                                    </p:anim>
                                    <p:set>
                                      <p:cBhvr>
                                        <p:cTn id="118" dur="1" fill="hold">
                                          <p:stCondLst>
                                            <p:cond delay="2999"/>
                                          </p:stCondLst>
                                        </p:cTn>
                                        <p:tgtEl>
                                          <p:spTgt spid="37"/>
                                        </p:tgtEl>
                                        <p:attrNameLst>
                                          <p:attrName>style.visibility</p:attrName>
                                        </p:attrNameLst>
                                      </p:cBhvr>
                                      <p:to>
                                        <p:strVal val="hidden"/>
                                      </p:to>
                                    </p:set>
                                  </p:childTnLst>
                                </p:cTn>
                              </p:par>
                              <p:par>
                                <p:cTn id="119" presetID="2" presetClass="exit" presetSubtype="4" fill="hold" nodeType="withEffect">
                                  <p:stCondLst>
                                    <p:cond delay="0"/>
                                  </p:stCondLst>
                                  <p:childTnLst>
                                    <p:anim calcmode="lin" valueType="num">
                                      <p:cBhvr additive="base">
                                        <p:cTn id="120" dur="3000"/>
                                        <p:tgtEl>
                                          <p:spTgt spid="38"/>
                                        </p:tgtEl>
                                        <p:attrNameLst>
                                          <p:attrName>ppt_x</p:attrName>
                                        </p:attrNameLst>
                                      </p:cBhvr>
                                      <p:tavLst>
                                        <p:tav tm="0">
                                          <p:val>
                                            <p:strVal val="ppt_x"/>
                                          </p:val>
                                        </p:tav>
                                        <p:tav tm="100000">
                                          <p:val>
                                            <p:strVal val="ppt_x"/>
                                          </p:val>
                                        </p:tav>
                                      </p:tavLst>
                                    </p:anim>
                                    <p:anim calcmode="lin" valueType="num">
                                      <p:cBhvr additive="base">
                                        <p:cTn id="121" dur="3000"/>
                                        <p:tgtEl>
                                          <p:spTgt spid="38"/>
                                        </p:tgtEl>
                                        <p:attrNameLst>
                                          <p:attrName>ppt_y</p:attrName>
                                        </p:attrNameLst>
                                      </p:cBhvr>
                                      <p:tavLst>
                                        <p:tav tm="0">
                                          <p:val>
                                            <p:strVal val="ppt_y"/>
                                          </p:val>
                                        </p:tav>
                                        <p:tav tm="100000">
                                          <p:val>
                                            <p:strVal val="1+ppt_h/2"/>
                                          </p:val>
                                        </p:tav>
                                      </p:tavLst>
                                    </p:anim>
                                    <p:set>
                                      <p:cBhvr>
                                        <p:cTn id="122" dur="1" fill="hold">
                                          <p:stCondLst>
                                            <p:cond delay="2999"/>
                                          </p:stCondLst>
                                        </p:cTn>
                                        <p:tgtEl>
                                          <p:spTgt spid="38"/>
                                        </p:tgtEl>
                                        <p:attrNameLst>
                                          <p:attrName>style.visibility</p:attrName>
                                        </p:attrNameLst>
                                      </p:cBhvr>
                                      <p:to>
                                        <p:strVal val="hidden"/>
                                      </p:to>
                                    </p:set>
                                  </p:childTnLst>
                                </p:cTn>
                              </p:par>
                              <p:par>
                                <p:cTn id="123" presetID="2" presetClass="exit" presetSubtype="4" fill="hold" nodeType="withEffect">
                                  <p:stCondLst>
                                    <p:cond delay="0"/>
                                  </p:stCondLst>
                                  <p:childTnLst>
                                    <p:anim calcmode="lin" valueType="num">
                                      <p:cBhvr additive="base">
                                        <p:cTn id="124" dur="3000"/>
                                        <p:tgtEl>
                                          <p:spTgt spid="40"/>
                                        </p:tgtEl>
                                        <p:attrNameLst>
                                          <p:attrName>ppt_x</p:attrName>
                                        </p:attrNameLst>
                                      </p:cBhvr>
                                      <p:tavLst>
                                        <p:tav tm="0">
                                          <p:val>
                                            <p:strVal val="ppt_x"/>
                                          </p:val>
                                        </p:tav>
                                        <p:tav tm="100000">
                                          <p:val>
                                            <p:strVal val="ppt_x"/>
                                          </p:val>
                                        </p:tav>
                                      </p:tavLst>
                                    </p:anim>
                                    <p:anim calcmode="lin" valueType="num">
                                      <p:cBhvr additive="base">
                                        <p:cTn id="125" dur="3000"/>
                                        <p:tgtEl>
                                          <p:spTgt spid="40"/>
                                        </p:tgtEl>
                                        <p:attrNameLst>
                                          <p:attrName>ppt_y</p:attrName>
                                        </p:attrNameLst>
                                      </p:cBhvr>
                                      <p:tavLst>
                                        <p:tav tm="0">
                                          <p:val>
                                            <p:strVal val="ppt_y"/>
                                          </p:val>
                                        </p:tav>
                                        <p:tav tm="100000">
                                          <p:val>
                                            <p:strVal val="1+ppt_h/2"/>
                                          </p:val>
                                        </p:tav>
                                      </p:tavLst>
                                    </p:anim>
                                    <p:set>
                                      <p:cBhvr>
                                        <p:cTn id="126" dur="1" fill="hold">
                                          <p:stCondLst>
                                            <p:cond delay="2999"/>
                                          </p:stCondLst>
                                        </p:cTn>
                                        <p:tgtEl>
                                          <p:spTgt spid="40"/>
                                        </p:tgtEl>
                                        <p:attrNameLst>
                                          <p:attrName>style.visibility</p:attrName>
                                        </p:attrNameLst>
                                      </p:cBhvr>
                                      <p:to>
                                        <p:strVal val="hidden"/>
                                      </p:to>
                                    </p:set>
                                  </p:childTnLst>
                                </p:cTn>
                              </p:par>
                              <p:par>
                                <p:cTn id="127" presetID="2" presetClass="exit" presetSubtype="4" fill="hold" nodeType="withEffect">
                                  <p:stCondLst>
                                    <p:cond delay="0"/>
                                  </p:stCondLst>
                                  <p:childTnLst>
                                    <p:anim calcmode="lin" valueType="num">
                                      <p:cBhvr additive="base">
                                        <p:cTn id="128" dur="3000"/>
                                        <p:tgtEl>
                                          <p:spTgt spid="42"/>
                                        </p:tgtEl>
                                        <p:attrNameLst>
                                          <p:attrName>ppt_x</p:attrName>
                                        </p:attrNameLst>
                                      </p:cBhvr>
                                      <p:tavLst>
                                        <p:tav tm="0">
                                          <p:val>
                                            <p:strVal val="ppt_x"/>
                                          </p:val>
                                        </p:tav>
                                        <p:tav tm="100000">
                                          <p:val>
                                            <p:strVal val="ppt_x"/>
                                          </p:val>
                                        </p:tav>
                                      </p:tavLst>
                                    </p:anim>
                                    <p:anim calcmode="lin" valueType="num">
                                      <p:cBhvr additive="base">
                                        <p:cTn id="129" dur="3000"/>
                                        <p:tgtEl>
                                          <p:spTgt spid="42"/>
                                        </p:tgtEl>
                                        <p:attrNameLst>
                                          <p:attrName>ppt_y</p:attrName>
                                        </p:attrNameLst>
                                      </p:cBhvr>
                                      <p:tavLst>
                                        <p:tav tm="0">
                                          <p:val>
                                            <p:strVal val="ppt_y"/>
                                          </p:val>
                                        </p:tav>
                                        <p:tav tm="100000">
                                          <p:val>
                                            <p:strVal val="1+ppt_h/2"/>
                                          </p:val>
                                        </p:tav>
                                      </p:tavLst>
                                    </p:anim>
                                    <p:set>
                                      <p:cBhvr>
                                        <p:cTn id="130" dur="1" fill="hold">
                                          <p:stCondLst>
                                            <p:cond delay="2999"/>
                                          </p:stCondLst>
                                        </p:cTn>
                                        <p:tgtEl>
                                          <p:spTgt spid="42"/>
                                        </p:tgtEl>
                                        <p:attrNameLst>
                                          <p:attrName>style.visibility</p:attrName>
                                        </p:attrNameLst>
                                      </p:cBhvr>
                                      <p:to>
                                        <p:strVal val="hidden"/>
                                      </p:to>
                                    </p:set>
                                  </p:childTnLst>
                                </p:cTn>
                              </p:par>
                              <p:par>
                                <p:cTn id="131" presetID="2" presetClass="exit" presetSubtype="4" fill="hold" nodeType="withEffect">
                                  <p:stCondLst>
                                    <p:cond delay="0"/>
                                  </p:stCondLst>
                                  <p:childTnLst>
                                    <p:anim calcmode="lin" valueType="num">
                                      <p:cBhvr additive="base">
                                        <p:cTn id="132" dur="3000"/>
                                        <p:tgtEl>
                                          <p:spTgt spid="43"/>
                                        </p:tgtEl>
                                        <p:attrNameLst>
                                          <p:attrName>ppt_x</p:attrName>
                                        </p:attrNameLst>
                                      </p:cBhvr>
                                      <p:tavLst>
                                        <p:tav tm="0">
                                          <p:val>
                                            <p:strVal val="ppt_x"/>
                                          </p:val>
                                        </p:tav>
                                        <p:tav tm="100000">
                                          <p:val>
                                            <p:strVal val="ppt_x"/>
                                          </p:val>
                                        </p:tav>
                                      </p:tavLst>
                                    </p:anim>
                                    <p:anim calcmode="lin" valueType="num">
                                      <p:cBhvr additive="base">
                                        <p:cTn id="133" dur="3000"/>
                                        <p:tgtEl>
                                          <p:spTgt spid="43"/>
                                        </p:tgtEl>
                                        <p:attrNameLst>
                                          <p:attrName>ppt_y</p:attrName>
                                        </p:attrNameLst>
                                      </p:cBhvr>
                                      <p:tavLst>
                                        <p:tav tm="0">
                                          <p:val>
                                            <p:strVal val="ppt_y"/>
                                          </p:val>
                                        </p:tav>
                                        <p:tav tm="100000">
                                          <p:val>
                                            <p:strVal val="1+ppt_h/2"/>
                                          </p:val>
                                        </p:tav>
                                      </p:tavLst>
                                    </p:anim>
                                    <p:set>
                                      <p:cBhvr>
                                        <p:cTn id="134" dur="1" fill="hold">
                                          <p:stCondLst>
                                            <p:cond delay="2999"/>
                                          </p:stCondLst>
                                        </p:cTn>
                                        <p:tgtEl>
                                          <p:spTgt spid="43"/>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3000"/>
                                        <p:tgtEl>
                                          <p:spTgt spid="44"/>
                                        </p:tgtEl>
                                        <p:attrNameLst>
                                          <p:attrName>ppt_x</p:attrName>
                                        </p:attrNameLst>
                                      </p:cBhvr>
                                      <p:tavLst>
                                        <p:tav tm="0">
                                          <p:val>
                                            <p:strVal val="ppt_x"/>
                                          </p:val>
                                        </p:tav>
                                        <p:tav tm="100000">
                                          <p:val>
                                            <p:strVal val="ppt_x"/>
                                          </p:val>
                                        </p:tav>
                                      </p:tavLst>
                                    </p:anim>
                                    <p:anim calcmode="lin" valueType="num">
                                      <p:cBhvr additive="base">
                                        <p:cTn id="137" dur="3000"/>
                                        <p:tgtEl>
                                          <p:spTgt spid="44"/>
                                        </p:tgtEl>
                                        <p:attrNameLst>
                                          <p:attrName>ppt_y</p:attrName>
                                        </p:attrNameLst>
                                      </p:cBhvr>
                                      <p:tavLst>
                                        <p:tav tm="0">
                                          <p:val>
                                            <p:strVal val="ppt_y"/>
                                          </p:val>
                                        </p:tav>
                                        <p:tav tm="100000">
                                          <p:val>
                                            <p:strVal val="1+ppt_h/2"/>
                                          </p:val>
                                        </p:tav>
                                      </p:tavLst>
                                    </p:anim>
                                    <p:set>
                                      <p:cBhvr>
                                        <p:cTn id="138" dur="1" fill="hold">
                                          <p:stCondLst>
                                            <p:cond delay="2999"/>
                                          </p:stCondLst>
                                        </p:cTn>
                                        <p:tgtEl>
                                          <p:spTgt spid="44"/>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45"/>
                                        </p:tgtEl>
                                        <p:attrNameLst>
                                          <p:attrName>ppt_x</p:attrName>
                                        </p:attrNameLst>
                                      </p:cBhvr>
                                      <p:tavLst>
                                        <p:tav tm="0">
                                          <p:val>
                                            <p:strVal val="ppt_x"/>
                                          </p:val>
                                        </p:tav>
                                        <p:tav tm="100000">
                                          <p:val>
                                            <p:strVal val="ppt_x"/>
                                          </p:val>
                                        </p:tav>
                                      </p:tavLst>
                                    </p:anim>
                                    <p:anim calcmode="lin" valueType="num">
                                      <p:cBhvr additive="base">
                                        <p:cTn id="141" dur="3000"/>
                                        <p:tgtEl>
                                          <p:spTgt spid="45"/>
                                        </p:tgtEl>
                                        <p:attrNameLst>
                                          <p:attrName>ppt_y</p:attrName>
                                        </p:attrNameLst>
                                      </p:cBhvr>
                                      <p:tavLst>
                                        <p:tav tm="0">
                                          <p:val>
                                            <p:strVal val="ppt_y"/>
                                          </p:val>
                                        </p:tav>
                                        <p:tav tm="100000">
                                          <p:val>
                                            <p:strVal val="0-ppt_h/2"/>
                                          </p:val>
                                        </p:tav>
                                      </p:tavLst>
                                    </p:anim>
                                    <p:set>
                                      <p:cBhvr>
                                        <p:cTn id="142" dur="1" fill="hold">
                                          <p:stCondLst>
                                            <p:cond delay="2999"/>
                                          </p:stCondLst>
                                        </p:cTn>
                                        <p:tgtEl>
                                          <p:spTgt spid="45"/>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46"/>
                                        </p:tgtEl>
                                        <p:attrNameLst>
                                          <p:attrName>ppt_x</p:attrName>
                                        </p:attrNameLst>
                                      </p:cBhvr>
                                      <p:tavLst>
                                        <p:tav tm="0">
                                          <p:val>
                                            <p:strVal val="ppt_x"/>
                                          </p:val>
                                        </p:tav>
                                        <p:tav tm="100000">
                                          <p:val>
                                            <p:strVal val="ppt_x"/>
                                          </p:val>
                                        </p:tav>
                                      </p:tavLst>
                                    </p:anim>
                                    <p:anim calcmode="lin" valueType="num">
                                      <p:cBhvr additive="base">
                                        <p:cTn id="145" dur="3000"/>
                                        <p:tgtEl>
                                          <p:spTgt spid="46"/>
                                        </p:tgtEl>
                                        <p:attrNameLst>
                                          <p:attrName>ppt_y</p:attrName>
                                        </p:attrNameLst>
                                      </p:cBhvr>
                                      <p:tavLst>
                                        <p:tav tm="0">
                                          <p:val>
                                            <p:strVal val="ppt_y"/>
                                          </p:val>
                                        </p:tav>
                                        <p:tav tm="100000">
                                          <p:val>
                                            <p:strVal val="0-ppt_h/2"/>
                                          </p:val>
                                        </p:tav>
                                      </p:tavLst>
                                    </p:anim>
                                    <p:set>
                                      <p:cBhvr>
                                        <p:cTn id="146" dur="1" fill="hold">
                                          <p:stCondLst>
                                            <p:cond delay="2999"/>
                                          </p:stCondLst>
                                        </p:cTn>
                                        <p:tgtEl>
                                          <p:spTgt spid="46"/>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47"/>
                                        </p:tgtEl>
                                        <p:attrNameLst>
                                          <p:attrName>ppt_x</p:attrName>
                                        </p:attrNameLst>
                                      </p:cBhvr>
                                      <p:tavLst>
                                        <p:tav tm="0">
                                          <p:val>
                                            <p:strVal val="ppt_x"/>
                                          </p:val>
                                        </p:tav>
                                        <p:tav tm="100000">
                                          <p:val>
                                            <p:strVal val="ppt_x"/>
                                          </p:val>
                                        </p:tav>
                                      </p:tavLst>
                                    </p:anim>
                                    <p:anim calcmode="lin" valueType="num">
                                      <p:cBhvr additive="base">
                                        <p:cTn id="149" dur="3000"/>
                                        <p:tgtEl>
                                          <p:spTgt spid="47"/>
                                        </p:tgtEl>
                                        <p:attrNameLst>
                                          <p:attrName>ppt_y</p:attrName>
                                        </p:attrNameLst>
                                      </p:cBhvr>
                                      <p:tavLst>
                                        <p:tav tm="0">
                                          <p:val>
                                            <p:strVal val="ppt_y"/>
                                          </p:val>
                                        </p:tav>
                                        <p:tav tm="100000">
                                          <p:val>
                                            <p:strVal val="0-ppt_h/2"/>
                                          </p:val>
                                        </p:tav>
                                      </p:tavLst>
                                    </p:anim>
                                    <p:set>
                                      <p:cBhvr>
                                        <p:cTn id="150" dur="1" fill="hold">
                                          <p:stCondLst>
                                            <p:cond delay="2999"/>
                                          </p:stCondLst>
                                        </p:cTn>
                                        <p:tgtEl>
                                          <p:spTgt spid="47"/>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48"/>
                                        </p:tgtEl>
                                        <p:attrNameLst>
                                          <p:attrName>ppt_x</p:attrName>
                                        </p:attrNameLst>
                                      </p:cBhvr>
                                      <p:tavLst>
                                        <p:tav tm="0">
                                          <p:val>
                                            <p:strVal val="ppt_x"/>
                                          </p:val>
                                        </p:tav>
                                        <p:tav tm="100000">
                                          <p:val>
                                            <p:strVal val="ppt_x"/>
                                          </p:val>
                                        </p:tav>
                                      </p:tavLst>
                                    </p:anim>
                                    <p:anim calcmode="lin" valueType="num">
                                      <p:cBhvr additive="base">
                                        <p:cTn id="153" dur="3000"/>
                                        <p:tgtEl>
                                          <p:spTgt spid="48"/>
                                        </p:tgtEl>
                                        <p:attrNameLst>
                                          <p:attrName>ppt_y</p:attrName>
                                        </p:attrNameLst>
                                      </p:cBhvr>
                                      <p:tavLst>
                                        <p:tav tm="0">
                                          <p:val>
                                            <p:strVal val="ppt_y"/>
                                          </p:val>
                                        </p:tav>
                                        <p:tav tm="100000">
                                          <p:val>
                                            <p:strVal val="0-ppt_h/2"/>
                                          </p:val>
                                        </p:tav>
                                      </p:tavLst>
                                    </p:anim>
                                    <p:set>
                                      <p:cBhvr>
                                        <p:cTn id="154" dur="1" fill="hold">
                                          <p:stCondLst>
                                            <p:cond delay="2999"/>
                                          </p:stCondLst>
                                        </p:cTn>
                                        <p:tgtEl>
                                          <p:spTgt spid="48"/>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49"/>
                                        </p:tgtEl>
                                        <p:attrNameLst>
                                          <p:attrName>ppt_x</p:attrName>
                                        </p:attrNameLst>
                                      </p:cBhvr>
                                      <p:tavLst>
                                        <p:tav tm="0">
                                          <p:val>
                                            <p:strVal val="ppt_x"/>
                                          </p:val>
                                        </p:tav>
                                        <p:tav tm="100000">
                                          <p:val>
                                            <p:strVal val="ppt_x"/>
                                          </p:val>
                                        </p:tav>
                                      </p:tavLst>
                                    </p:anim>
                                    <p:anim calcmode="lin" valueType="num">
                                      <p:cBhvr additive="base">
                                        <p:cTn id="157" dur="3000"/>
                                        <p:tgtEl>
                                          <p:spTgt spid="49"/>
                                        </p:tgtEl>
                                        <p:attrNameLst>
                                          <p:attrName>ppt_y</p:attrName>
                                        </p:attrNameLst>
                                      </p:cBhvr>
                                      <p:tavLst>
                                        <p:tav tm="0">
                                          <p:val>
                                            <p:strVal val="ppt_y"/>
                                          </p:val>
                                        </p:tav>
                                        <p:tav tm="100000">
                                          <p:val>
                                            <p:strVal val="0-ppt_h/2"/>
                                          </p:val>
                                        </p:tav>
                                      </p:tavLst>
                                    </p:anim>
                                    <p:set>
                                      <p:cBhvr>
                                        <p:cTn id="158" dur="1" fill="hold">
                                          <p:stCondLst>
                                            <p:cond delay="2999"/>
                                          </p:stCondLst>
                                        </p:cTn>
                                        <p:tgtEl>
                                          <p:spTgt spid="49"/>
                                        </p:tgtEl>
                                        <p:attrNameLst>
                                          <p:attrName>style.visibility</p:attrName>
                                        </p:attrNameLst>
                                      </p:cBhvr>
                                      <p:to>
                                        <p:strVal val="hidden"/>
                                      </p:to>
                                    </p:set>
                                  </p:childTnLst>
                                </p:cTn>
                              </p:par>
                              <p:par>
                                <p:cTn id="159" presetID="2" presetClass="exit" presetSubtype="2" fill="hold" nodeType="withEffect">
                                  <p:stCondLst>
                                    <p:cond delay="0"/>
                                  </p:stCondLst>
                                  <p:childTnLst>
                                    <p:anim calcmode="lin" valueType="num">
                                      <p:cBhvr additive="base">
                                        <p:cTn id="160" dur="3000"/>
                                        <p:tgtEl>
                                          <p:spTgt spid="39"/>
                                        </p:tgtEl>
                                        <p:attrNameLst>
                                          <p:attrName>ppt_x</p:attrName>
                                        </p:attrNameLst>
                                      </p:cBhvr>
                                      <p:tavLst>
                                        <p:tav tm="0">
                                          <p:val>
                                            <p:strVal val="ppt_x"/>
                                          </p:val>
                                        </p:tav>
                                        <p:tav tm="100000">
                                          <p:val>
                                            <p:strVal val="1+ppt_w/2"/>
                                          </p:val>
                                        </p:tav>
                                      </p:tavLst>
                                    </p:anim>
                                    <p:anim calcmode="lin" valueType="num">
                                      <p:cBhvr additive="base">
                                        <p:cTn id="161" dur="3000"/>
                                        <p:tgtEl>
                                          <p:spTgt spid="39"/>
                                        </p:tgtEl>
                                        <p:attrNameLst>
                                          <p:attrName>ppt_y</p:attrName>
                                        </p:attrNameLst>
                                      </p:cBhvr>
                                      <p:tavLst>
                                        <p:tav tm="0">
                                          <p:val>
                                            <p:strVal val="ppt_y"/>
                                          </p:val>
                                        </p:tav>
                                        <p:tav tm="100000">
                                          <p:val>
                                            <p:strVal val="ppt_y"/>
                                          </p:val>
                                        </p:tav>
                                      </p:tavLst>
                                    </p:anim>
                                    <p:set>
                                      <p:cBhvr>
                                        <p:cTn id="162" dur="1" fill="hold">
                                          <p:stCondLst>
                                            <p:cond delay="2999"/>
                                          </p:stCondLst>
                                        </p:cTn>
                                        <p:tgtEl>
                                          <p:spTgt spid="39"/>
                                        </p:tgtEl>
                                        <p:attrNameLst>
                                          <p:attrName>style.visibility</p:attrName>
                                        </p:attrNameLst>
                                      </p:cBhvr>
                                      <p:to>
                                        <p:strVal val="hidden"/>
                                      </p:to>
                                    </p:set>
                                  </p:childTnLst>
                                </p:cTn>
                              </p:par>
                              <p:par>
                                <p:cTn id="163" presetID="2" presetClass="exit" presetSubtype="2" fill="hold" nodeType="withEffect">
                                  <p:stCondLst>
                                    <p:cond delay="0"/>
                                  </p:stCondLst>
                                  <p:childTnLst>
                                    <p:anim calcmode="lin" valueType="num">
                                      <p:cBhvr additive="base">
                                        <p:cTn id="164" dur="3000"/>
                                        <p:tgtEl>
                                          <p:spTgt spid="41"/>
                                        </p:tgtEl>
                                        <p:attrNameLst>
                                          <p:attrName>ppt_x</p:attrName>
                                        </p:attrNameLst>
                                      </p:cBhvr>
                                      <p:tavLst>
                                        <p:tav tm="0">
                                          <p:val>
                                            <p:strVal val="ppt_x"/>
                                          </p:val>
                                        </p:tav>
                                        <p:tav tm="100000">
                                          <p:val>
                                            <p:strVal val="1+ppt_w/2"/>
                                          </p:val>
                                        </p:tav>
                                      </p:tavLst>
                                    </p:anim>
                                    <p:anim calcmode="lin" valueType="num">
                                      <p:cBhvr additive="base">
                                        <p:cTn id="165" dur="3000"/>
                                        <p:tgtEl>
                                          <p:spTgt spid="41"/>
                                        </p:tgtEl>
                                        <p:attrNameLst>
                                          <p:attrName>ppt_y</p:attrName>
                                        </p:attrNameLst>
                                      </p:cBhvr>
                                      <p:tavLst>
                                        <p:tav tm="0">
                                          <p:val>
                                            <p:strVal val="ppt_y"/>
                                          </p:val>
                                        </p:tav>
                                        <p:tav tm="100000">
                                          <p:val>
                                            <p:strVal val="ppt_y"/>
                                          </p:val>
                                        </p:tav>
                                      </p:tavLst>
                                    </p:anim>
                                    <p:set>
                                      <p:cBhvr>
                                        <p:cTn id="166" dur="1" fill="hold">
                                          <p:stCondLst>
                                            <p:cond delay="2999"/>
                                          </p:stCondLst>
                                        </p:cTn>
                                        <p:tgtEl>
                                          <p:spTgt spid="41"/>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3000"/>
                                        <p:tgtEl>
                                          <p:spTgt spid="50"/>
                                        </p:tgtEl>
                                        <p:attrNameLst>
                                          <p:attrName>ppt_x</p:attrName>
                                        </p:attrNameLst>
                                      </p:cBhvr>
                                      <p:tavLst>
                                        <p:tav tm="0">
                                          <p:val>
                                            <p:strVal val="ppt_x"/>
                                          </p:val>
                                        </p:tav>
                                        <p:tav tm="100000">
                                          <p:val>
                                            <p:strVal val="0-ppt_w/2"/>
                                          </p:val>
                                        </p:tav>
                                      </p:tavLst>
                                    </p:anim>
                                    <p:anim calcmode="lin" valueType="num">
                                      <p:cBhvr additive="base">
                                        <p:cTn id="169" dur="3000"/>
                                        <p:tgtEl>
                                          <p:spTgt spid="50"/>
                                        </p:tgtEl>
                                        <p:attrNameLst>
                                          <p:attrName>ppt_y</p:attrName>
                                        </p:attrNameLst>
                                      </p:cBhvr>
                                      <p:tavLst>
                                        <p:tav tm="0">
                                          <p:val>
                                            <p:strVal val="ppt_y"/>
                                          </p:val>
                                        </p:tav>
                                        <p:tav tm="100000">
                                          <p:val>
                                            <p:strVal val="ppt_y"/>
                                          </p:val>
                                        </p:tav>
                                      </p:tavLst>
                                    </p:anim>
                                    <p:set>
                                      <p:cBhvr>
                                        <p:cTn id="170" dur="1" fill="hold">
                                          <p:stCondLst>
                                            <p:cond delay="2999"/>
                                          </p:stCondLst>
                                        </p:cTn>
                                        <p:tgtEl>
                                          <p:spTgt spid="50"/>
                                        </p:tgtEl>
                                        <p:attrNameLst>
                                          <p:attrName>style.visibility</p:attrName>
                                        </p:attrNameLst>
                                      </p:cBhvr>
                                      <p:to>
                                        <p:strVal val="hidden"/>
                                      </p:to>
                                    </p:set>
                                  </p:childTnLst>
                                </p:cTn>
                              </p:par>
                              <p:par>
                                <p:cTn id="171" presetID="2" presetClass="exit" presetSubtype="8" fill="hold" nodeType="withEffect">
                                  <p:stCondLst>
                                    <p:cond delay="0"/>
                                  </p:stCondLst>
                                  <p:childTnLst>
                                    <p:anim calcmode="lin" valueType="num">
                                      <p:cBhvr additive="base">
                                        <p:cTn id="172" dur="3000"/>
                                        <p:tgtEl>
                                          <p:spTgt spid="51"/>
                                        </p:tgtEl>
                                        <p:attrNameLst>
                                          <p:attrName>ppt_x</p:attrName>
                                        </p:attrNameLst>
                                      </p:cBhvr>
                                      <p:tavLst>
                                        <p:tav tm="0">
                                          <p:val>
                                            <p:strVal val="ppt_x"/>
                                          </p:val>
                                        </p:tav>
                                        <p:tav tm="100000">
                                          <p:val>
                                            <p:strVal val="0-ppt_w/2"/>
                                          </p:val>
                                        </p:tav>
                                      </p:tavLst>
                                    </p:anim>
                                    <p:anim calcmode="lin" valueType="num">
                                      <p:cBhvr additive="base">
                                        <p:cTn id="173" dur="3000"/>
                                        <p:tgtEl>
                                          <p:spTgt spid="51"/>
                                        </p:tgtEl>
                                        <p:attrNameLst>
                                          <p:attrName>ppt_y</p:attrName>
                                        </p:attrNameLst>
                                      </p:cBhvr>
                                      <p:tavLst>
                                        <p:tav tm="0">
                                          <p:val>
                                            <p:strVal val="ppt_y"/>
                                          </p:val>
                                        </p:tav>
                                        <p:tav tm="100000">
                                          <p:val>
                                            <p:strVal val="ppt_y"/>
                                          </p:val>
                                        </p:tav>
                                      </p:tavLst>
                                    </p:anim>
                                    <p:set>
                                      <p:cBhvr>
                                        <p:cTn id="174" dur="1" fill="hold">
                                          <p:stCondLst>
                                            <p:cond delay="2999"/>
                                          </p:stCondLst>
                                        </p:cTn>
                                        <p:tgtEl>
                                          <p:spTgt spid="51"/>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3000"/>
                                        <p:tgtEl>
                                          <p:spTgt spid="52"/>
                                        </p:tgtEl>
                                        <p:attrNameLst>
                                          <p:attrName>ppt_x</p:attrName>
                                        </p:attrNameLst>
                                      </p:cBhvr>
                                      <p:tavLst>
                                        <p:tav tm="0">
                                          <p:val>
                                            <p:strVal val="ppt_x"/>
                                          </p:val>
                                        </p:tav>
                                        <p:tav tm="100000">
                                          <p:val>
                                            <p:strVal val="ppt_x"/>
                                          </p:val>
                                        </p:tav>
                                      </p:tavLst>
                                    </p:anim>
                                    <p:anim calcmode="lin" valueType="num">
                                      <p:cBhvr additive="base">
                                        <p:cTn id="177" dur="3000"/>
                                        <p:tgtEl>
                                          <p:spTgt spid="52"/>
                                        </p:tgtEl>
                                        <p:attrNameLst>
                                          <p:attrName>ppt_y</p:attrName>
                                        </p:attrNameLst>
                                      </p:cBhvr>
                                      <p:tavLst>
                                        <p:tav tm="0">
                                          <p:val>
                                            <p:strVal val="ppt_y"/>
                                          </p:val>
                                        </p:tav>
                                        <p:tav tm="100000">
                                          <p:val>
                                            <p:strVal val="1+ppt_h/2"/>
                                          </p:val>
                                        </p:tav>
                                      </p:tavLst>
                                    </p:anim>
                                    <p:set>
                                      <p:cBhvr>
                                        <p:cTn id="178" dur="1" fill="hold">
                                          <p:stCondLst>
                                            <p:cond delay="2999"/>
                                          </p:stCondLst>
                                        </p:cTn>
                                        <p:tgtEl>
                                          <p:spTgt spid="52"/>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3000"/>
                                        <p:tgtEl>
                                          <p:spTgt spid="54"/>
                                        </p:tgtEl>
                                        <p:attrNameLst>
                                          <p:attrName>ppt_x</p:attrName>
                                        </p:attrNameLst>
                                      </p:cBhvr>
                                      <p:tavLst>
                                        <p:tav tm="0">
                                          <p:val>
                                            <p:strVal val="ppt_x"/>
                                          </p:val>
                                        </p:tav>
                                        <p:tav tm="100000">
                                          <p:val>
                                            <p:strVal val="ppt_x"/>
                                          </p:val>
                                        </p:tav>
                                      </p:tavLst>
                                    </p:anim>
                                    <p:anim calcmode="lin" valueType="num">
                                      <p:cBhvr additive="base">
                                        <p:cTn id="181" dur="3000"/>
                                        <p:tgtEl>
                                          <p:spTgt spid="54"/>
                                        </p:tgtEl>
                                        <p:attrNameLst>
                                          <p:attrName>ppt_y</p:attrName>
                                        </p:attrNameLst>
                                      </p:cBhvr>
                                      <p:tavLst>
                                        <p:tav tm="0">
                                          <p:val>
                                            <p:strVal val="ppt_y"/>
                                          </p:val>
                                        </p:tav>
                                        <p:tav tm="100000">
                                          <p:val>
                                            <p:strVal val="1+ppt_h/2"/>
                                          </p:val>
                                        </p:tav>
                                      </p:tavLst>
                                    </p:anim>
                                    <p:set>
                                      <p:cBhvr>
                                        <p:cTn id="182" dur="1" fill="hold">
                                          <p:stCondLst>
                                            <p:cond delay="2999"/>
                                          </p:stCondLst>
                                        </p:cTn>
                                        <p:tgtEl>
                                          <p:spTgt spid="54"/>
                                        </p:tgtEl>
                                        <p:attrNameLst>
                                          <p:attrName>style.visibility</p:attrName>
                                        </p:attrNameLst>
                                      </p:cBhvr>
                                      <p:to>
                                        <p:strVal val="hidden"/>
                                      </p:to>
                                    </p:set>
                                  </p:childTnLst>
                                </p:cTn>
                              </p:par>
                              <p:par>
                                <p:cTn id="183" presetID="2" presetClass="exit" presetSubtype="4" fill="hold" nodeType="withEffect">
                                  <p:stCondLst>
                                    <p:cond delay="0"/>
                                  </p:stCondLst>
                                  <p:childTnLst>
                                    <p:anim calcmode="lin" valueType="num">
                                      <p:cBhvr additive="base">
                                        <p:cTn id="184" dur="3000"/>
                                        <p:tgtEl>
                                          <p:spTgt spid="55"/>
                                        </p:tgtEl>
                                        <p:attrNameLst>
                                          <p:attrName>ppt_x</p:attrName>
                                        </p:attrNameLst>
                                      </p:cBhvr>
                                      <p:tavLst>
                                        <p:tav tm="0">
                                          <p:val>
                                            <p:strVal val="ppt_x"/>
                                          </p:val>
                                        </p:tav>
                                        <p:tav tm="100000">
                                          <p:val>
                                            <p:strVal val="ppt_x"/>
                                          </p:val>
                                        </p:tav>
                                      </p:tavLst>
                                    </p:anim>
                                    <p:anim calcmode="lin" valueType="num">
                                      <p:cBhvr additive="base">
                                        <p:cTn id="185" dur="3000"/>
                                        <p:tgtEl>
                                          <p:spTgt spid="55"/>
                                        </p:tgtEl>
                                        <p:attrNameLst>
                                          <p:attrName>ppt_y</p:attrName>
                                        </p:attrNameLst>
                                      </p:cBhvr>
                                      <p:tavLst>
                                        <p:tav tm="0">
                                          <p:val>
                                            <p:strVal val="ppt_y"/>
                                          </p:val>
                                        </p:tav>
                                        <p:tav tm="100000">
                                          <p:val>
                                            <p:strVal val="1+ppt_h/2"/>
                                          </p:val>
                                        </p:tav>
                                      </p:tavLst>
                                    </p:anim>
                                    <p:set>
                                      <p:cBhvr>
                                        <p:cTn id="186" dur="1" fill="hold">
                                          <p:stCondLst>
                                            <p:cond delay="2999"/>
                                          </p:stCondLst>
                                        </p:cTn>
                                        <p:tgtEl>
                                          <p:spTgt spid="55"/>
                                        </p:tgtEl>
                                        <p:attrNameLst>
                                          <p:attrName>style.visibility</p:attrName>
                                        </p:attrNameLst>
                                      </p:cBhvr>
                                      <p:to>
                                        <p:strVal val="hidden"/>
                                      </p:to>
                                    </p:set>
                                  </p:childTnLst>
                                </p:cTn>
                              </p:par>
                              <p:par>
                                <p:cTn id="187" presetID="2" presetClass="exit" presetSubtype="4" fill="hold" nodeType="withEffect">
                                  <p:stCondLst>
                                    <p:cond delay="0"/>
                                  </p:stCondLst>
                                  <p:childTnLst>
                                    <p:anim calcmode="lin" valueType="num">
                                      <p:cBhvr additive="base">
                                        <p:cTn id="188" dur="3000"/>
                                        <p:tgtEl>
                                          <p:spTgt spid="56"/>
                                        </p:tgtEl>
                                        <p:attrNameLst>
                                          <p:attrName>ppt_x</p:attrName>
                                        </p:attrNameLst>
                                      </p:cBhvr>
                                      <p:tavLst>
                                        <p:tav tm="0">
                                          <p:val>
                                            <p:strVal val="ppt_x"/>
                                          </p:val>
                                        </p:tav>
                                        <p:tav tm="100000">
                                          <p:val>
                                            <p:strVal val="ppt_x"/>
                                          </p:val>
                                        </p:tav>
                                      </p:tavLst>
                                    </p:anim>
                                    <p:anim calcmode="lin" valueType="num">
                                      <p:cBhvr additive="base">
                                        <p:cTn id="189" dur="3000"/>
                                        <p:tgtEl>
                                          <p:spTgt spid="56"/>
                                        </p:tgtEl>
                                        <p:attrNameLst>
                                          <p:attrName>ppt_y</p:attrName>
                                        </p:attrNameLst>
                                      </p:cBhvr>
                                      <p:tavLst>
                                        <p:tav tm="0">
                                          <p:val>
                                            <p:strVal val="ppt_y"/>
                                          </p:val>
                                        </p:tav>
                                        <p:tav tm="100000">
                                          <p:val>
                                            <p:strVal val="1+ppt_h/2"/>
                                          </p:val>
                                        </p:tav>
                                      </p:tavLst>
                                    </p:anim>
                                    <p:set>
                                      <p:cBhvr>
                                        <p:cTn id="190" dur="1" fill="hold">
                                          <p:stCondLst>
                                            <p:cond delay="2999"/>
                                          </p:stCondLst>
                                        </p:cTn>
                                        <p:tgtEl>
                                          <p:spTgt spid="56"/>
                                        </p:tgtEl>
                                        <p:attrNameLst>
                                          <p:attrName>style.visibility</p:attrName>
                                        </p:attrNameLst>
                                      </p:cBhvr>
                                      <p:to>
                                        <p:strVal val="hidden"/>
                                      </p:to>
                                    </p:set>
                                  </p:childTnLst>
                                </p:cTn>
                              </p:par>
                              <p:par>
                                <p:cTn id="191" presetID="2" presetClass="exit" presetSubtype="4" fill="hold" nodeType="withEffect">
                                  <p:stCondLst>
                                    <p:cond delay="0"/>
                                  </p:stCondLst>
                                  <p:childTnLst>
                                    <p:anim calcmode="lin" valueType="num">
                                      <p:cBhvr additive="base">
                                        <p:cTn id="192" dur="3000"/>
                                        <p:tgtEl>
                                          <p:spTgt spid="57"/>
                                        </p:tgtEl>
                                        <p:attrNameLst>
                                          <p:attrName>ppt_x</p:attrName>
                                        </p:attrNameLst>
                                      </p:cBhvr>
                                      <p:tavLst>
                                        <p:tav tm="0">
                                          <p:val>
                                            <p:strVal val="ppt_x"/>
                                          </p:val>
                                        </p:tav>
                                        <p:tav tm="100000">
                                          <p:val>
                                            <p:strVal val="ppt_x"/>
                                          </p:val>
                                        </p:tav>
                                      </p:tavLst>
                                    </p:anim>
                                    <p:anim calcmode="lin" valueType="num">
                                      <p:cBhvr additive="base">
                                        <p:cTn id="193" dur="3000"/>
                                        <p:tgtEl>
                                          <p:spTgt spid="57"/>
                                        </p:tgtEl>
                                        <p:attrNameLst>
                                          <p:attrName>ppt_y</p:attrName>
                                        </p:attrNameLst>
                                      </p:cBhvr>
                                      <p:tavLst>
                                        <p:tav tm="0">
                                          <p:val>
                                            <p:strVal val="ppt_y"/>
                                          </p:val>
                                        </p:tav>
                                        <p:tav tm="100000">
                                          <p:val>
                                            <p:strVal val="1+ppt_h/2"/>
                                          </p:val>
                                        </p:tav>
                                      </p:tavLst>
                                    </p:anim>
                                    <p:set>
                                      <p:cBhvr>
                                        <p:cTn id="194" dur="1" fill="hold">
                                          <p:stCondLst>
                                            <p:cond delay="2999"/>
                                          </p:stCondLst>
                                        </p:cTn>
                                        <p:tgtEl>
                                          <p:spTgt spid="57"/>
                                        </p:tgtEl>
                                        <p:attrNameLst>
                                          <p:attrName>style.visibility</p:attrName>
                                        </p:attrNameLst>
                                      </p:cBhvr>
                                      <p:to>
                                        <p:strVal val="hidden"/>
                                      </p:to>
                                    </p:set>
                                  </p:childTnLst>
                                </p:cTn>
                              </p:par>
                              <p:par>
                                <p:cTn id="195" presetID="2" presetClass="exit" presetSubtype="2" fill="hold" nodeType="withEffect">
                                  <p:stCondLst>
                                    <p:cond delay="0"/>
                                  </p:stCondLst>
                                  <p:childTnLst>
                                    <p:anim calcmode="lin" valueType="num">
                                      <p:cBhvr additive="base">
                                        <p:cTn id="196" dur="3000"/>
                                        <p:tgtEl>
                                          <p:spTgt spid="53"/>
                                        </p:tgtEl>
                                        <p:attrNameLst>
                                          <p:attrName>ppt_x</p:attrName>
                                        </p:attrNameLst>
                                      </p:cBhvr>
                                      <p:tavLst>
                                        <p:tav tm="0">
                                          <p:val>
                                            <p:strVal val="ppt_x"/>
                                          </p:val>
                                        </p:tav>
                                        <p:tav tm="100000">
                                          <p:val>
                                            <p:strVal val="1+ppt_w/2"/>
                                          </p:val>
                                        </p:tav>
                                      </p:tavLst>
                                    </p:anim>
                                    <p:anim calcmode="lin" valueType="num">
                                      <p:cBhvr additive="base">
                                        <p:cTn id="197" dur="3000"/>
                                        <p:tgtEl>
                                          <p:spTgt spid="53"/>
                                        </p:tgtEl>
                                        <p:attrNameLst>
                                          <p:attrName>ppt_y</p:attrName>
                                        </p:attrNameLst>
                                      </p:cBhvr>
                                      <p:tavLst>
                                        <p:tav tm="0">
                                          <p:val>
                                            <p:strVal val="ppt_y"/>
                                          </p:val>
                                        </p:tav>
                                        <p:tav tm="100000">
                                          <p:val>
                                            <p:strVal val="ppt_y"/>
                                          </p:val>
                                        </p:tav>
                                      </p:tavLst>
                                    </p:anim>
                                    <p:set>
                                      <p:cBhvr>
                                        <p:cTn id="198" dur="1" fill="hold">
                                          <p:stCondLst>
                                            <p:cond delay="2999"/>
                                          </p:stCondLst>
                                        </p:cTn>
                                        <p:tgtEl>
                                          <p:spTgt spid="53"/>
                                        </p:tgtEl>
                                        <p:attrNameLst>
                                          <p:attrName>style.visibility</p:attrName>
                                        </p:attrNameLst>
                                      </p:cBhvr>
                                      <p:to>
                                        <p:strVal val="hidden"/>
                                      </p:to>
                                    </p:set>
                                  </p:childTnLst>
                                </p:cTn>
                              </p:par>
                              <p:par>
                                <p:cTn id="199" presetID="2" presetClass="exit" presetSubtype="8" fill="hold" nodeType="withEffect">
                                  <p:stCondLst>
                                    <p:cond delay="0"/>
                                  </p:stCondLst>
                                  <p:childTnLst>
                                    <p:anim calcmode="lin" valueType="num">
                                      <p:cBhvr additive="base">
                                        <p:cTn id="200" dur="3000"/>
                                        <p:tgtEl>
                                          <p:spTgt spid="58"/>
                                        </p:tgtEl>
                                        <p:attrNameLst>
                                          <p:attrName>ppt_x</p:attrName>
                                        </p:attrNameLst>
                                      </p:cBhvr>
                                      <p:tavLst>
                                        <p:tav tm="0">
                                          <p:val>
                                            <p:strVal val="ppt_x"/>
                                          </p:val>
                                        </p:tav>
                                        <p:tav tm="100000">
                                          <p:val>
                                            <p:strVal val="0-ppt_w/2"/>
                                          </p:val>
                                        </p:tav>
                                      </p:tavLst>
                                    </p:anim>
                                    <p:anim calcmode="lin" valueType="num">
                                      <p:cBhvr additive="base">
                                        <p:cTn id="201" dur="3000"/>
                                        <p:tgtEl>
                                          <p:spTgt spid="58"/>
                                        </p:tgtEl>
                                        <p:attrNameLst>
                                          <p:attrName>ppt_y</p:attrName>
                                        </p:attrNameLst>
                                      </p:cBhvr>
                                      <p:tavLst>
                                        <p:tav tm="0">
                                          <p:val>
                                            <p:strVal val="ppt_y"/>
                                          </p:val>
                                        </p:tav>
                                        <p:tav tm="100000">
                                          <p:val>
                                            <p:strVal val="ppt_y"/>
                                          </p:val>
                                        </p:tav>
                                      </p:tavLst>
                                    </p:anim>
                                    <p:set>
                                      <p:cBhvr>
                                        <p:cTn id="202" dur="1" fill="hold">
                                          <p:stCondLst>
                                            <p:cond delay="2999"/>
                                          </p:stCondLst>
                                        </p:cTn>
                                        <p:tgtEl>
                                          <p:spTgt spid="58"/>
                                        </p:tgtEl>
                                        <p:attrNameLst>
                                          <p:attrName>style.visibility</p:attrName>
                                        </p:attrNameLst>
                                      </p:cBhvr>
                                      <p:to>
                                        <p:strVal val="hidden"/>
                                      </p:to>
                                    </p:set>
                                  </p:childTnLst>
                                </p:cTn>
                              </p:par>
                              <p:par>
                                <p:cTn id="203" presetID="2" presetClass="exit" presetSubtype="4" fill="hold" nodeType="withEffect">
                                  <p:stCondLst>
                                    <p:cond delay="0"/>
                                  </p:stCondLst>
                                  <p:childTnLst>
                                    <p:anim calcmode="lin" valueType="num">
                                      <p:cBhvr additive="base">
                                        <p:cTn id="204" dur="3000"/>
                                        <p:tgtEl>
                                          <p:spTgt spid="59"/>
                                        </p:tgtEl>
                                        <p:attrNameLst>
                                          <p:attrName>ppt_x</p:attrName>
                                        </p:attrNameLst>
                                      </p:cBhvr>
                                      <p:tavLst>
                                        <p:tav tm="0">
                                          <p:val>
                                            <p:strVal val="ppt_x"/>
                                          </p:val>
                                        </p:tav>
                                        <p:tav tm="100000">
                                          <p:val>
                                            <p:strVal val="ppt_x"/>
                                          </p:val>
                                        </p:tav>
                                      </p:tavLst>
                                    </p:anim>
                                    <p:anim calcmode="lin" valueType="num">
                                      <p:cBhvr additive="base">
                                        <p:cTn id="205" dur="3000"/>
                                        <p:tgtEl>
                                          <p:spTgt spid="59"/>
                                        </p:tgtEl>
                                        <p:attrNameLst>
                                          <p:attrName>ppt_y</p:attrName>
                                        </p:attrNameLst>
                                      </p:cBhvr>
                                      <p:tavLst>
                                        <p:tav tm="0">
                                          <p:val>
                                            <p:strVal val="ppt_y"/>
                                          </p:val>
                                        </p:tav>
                                        <p:tav tm="100000">
                                          <p:val>
                                            <p:strVal val="1+ppt_h/2"/>
                                          </p:val>
                                        </p:tav>
                                      </p:tavLst>
                                    </p:anim>
                                    <p:set>
                                      <p:cBhvr>
                                        <p:cTn id="206" dur="1" fill="hold">
                                          <p:stCondLst>
                                            <p:cond delay="2999"/>
                                          </p:stCondLst>
                                        </p:cTn>
                                        <p:tgtEl>
                                          <p:spTgt spid="59"/>
                                        </p:tgtEl>
                                        <p:attrNameLst>
                                          <p:attrName>style.visibility</p:attrName>
                                        </p:attrNameLst>
                                      </p:cBhvr>
                                      <p:to>
                                        <p:strVal val="hidden"/>
                                      </p:to>
                                    </p:set>
                                  </p:childTnLst>
                                </p:cTn>
                              </p:par>
                              <p:par>
                                <p:cTn id="207" presetID="2" presetClass="exit" presetSubtype="4" fill="hold" nodeType="withEffect">
                                  <p:stCondLst>
                                    <p:cond delay="0"/>
                                  </p:stCondLst>
                                  <p:childTnLst>
                                    <p:anim calcmode="lin" valueType="num">
                                      <p:cBhvr additive="base">
                                        <p:cTn id="208" dur="3000"/>
                                        <p:tgtEl>
                                          <p:spTgt spid="61"/>
                                        </p:tgtEl>
                                        <p:attrNameLst>
                                          <p:attrName>ppt_x</p:attrName>
                                        </p:attrNameLst>
                                      </p:cBhvr>
                                      <p:tavLst>
                                        <p:tav tm="0">
                                          <p:val>
                                            <p:strVal val="ppt_x"/>
                                          </p:val>
                                        </p:tav>
                                        <p:tav tm="100000">
                                          <p:val>
                                            <p:strVal val="ppt_x"/>
                                          </p:val>
                                        </p:tav>
                                      </p:tavLst>
                                    </p:anim>
                                    <p:anim calcmode="lin" valueType="num">
                                      <p:cBhvr additive="base">
                                        <p:cTn id="209" dur="3000"/>
                                        <p:tgtEl>
                                          <p:spTgt spid="61"/>
                                        </p:tgtEl>
                                        <p:attrNameLst>
                                          <p:attrName>ppt_y</p:attrName>
                                        </p:attrNameLst>
                                      </p:cBhvr>
                                      <p:tavLst>
                                        <p:tav tm="0">
                                          <p:val>
                                            <p:strVal val="ppt_y"/>
                                          </p:val>
                                        </p:tav>
                                        <p:tav tm="100000">
                                          <p:val>
                                            <p:strVal val="1+ppt_h/2"/>
                                          </p:val>
                                        </p:tav>
                                      </p:tavLst>
                                    </p:anim>
                                    <p:set>
                                      <p:cBhvr>
                                        <p:cTn id="210" dur="1" fill="hold">
                                          <p:stCondLst>
                                            <p:cond delay="2999"/>
                                          </p:stCondLst>
                                        </p:cTn>
                                        <p:tgtEl>
                                          <p:spTgt spid="61"/>
                                        </p:tgtEl>
                                        <p:attrNameLst>
                                          <p:attrName>style.visibility</p:attrName>
                                        </p:attrNameLst>
                                      </p:cBhvr>
                                      <p:to>
                                        <p:strVal val="hidden"/>
                                      </p:to>
                                    </p:set>
                                  </p:childTnLst>
                                </p:cTn>
                              </p:par>
                              <p:par>
                                <p:cTn id="211" presetID="2" presetClass="exit" presetSubtype="4" fill="hold" nodeType="withEffect">
                                  <p:stCondLst>
                                    <p:cond delay="0"/>
                                  </p:stCondLst>
                                  <p:childTnLst>
                                    <p:anim calcmode="lin" valueType="num">
                                      <p:cBhvr additive="base">
                                        <p:cTn id="212" dur="3000"/>
                                        <p:tgtEl>
                                          <p:spTgt spid="63"/>
                                        </p:tgtEl>
                                        <p:attrNameLst>
                                          <p:attrName>ppt_x</p:attrName>
                                        </p:attrNameLst>
                                      </p:cBhvr>
                                      <p:tavLst>
                                        <p:tav tm="0">
                                          <p:val>
                                            <p:strVal val="ppt_x"/>
                                          </p:val>
                                        </p:tav>
                                        <p:tav tm="100000">
                                          <p:val>
                                            <p:strVal val="ppt_x"/>
                                          </p:val>
                                        </p:tav>
                                      </p:tavLst>
                                    </p:anim>
                                    <p:anim calcmode="lin" valueType="num">
                                      <p:cBhvr additive="base">
                                        <p:cTn id="213" dur="3000"/>
                                        <p:tgtEl>
                                          <p:spTgt spid="63"/>
                                        </p:tgtEl>
                                        <p:attrNameLst>
                                          <p:attrName>ppt_y</p:attrName>
                                        </p:attrNameLst>
                                      </p:cBhvr>
                                      <p:tavLst>
                                        <p:tav tm="0">
                                          <p:val>
                                            <p:strVal val="ppt_y"/>
                                          </p:val>
                                        </p:tav>
                                        <p:tav tm="100000">
                                          <p:val>
                                            <p:strVal val="1+ppt_h/2"/>
                                          </p:val>
                                        </p:tav>
                                      </p:tavLst>
                                    </p:anim>
                                    <p:set>
                                      <p:cBhvr>
                                        <p:cTn id="214" dur="1" fill="hold">
                                          <p:stCondLst>
                                            <p:cond delay="2999"/>
                                          </p:stCondLst>
                                        </p:cTn>
                                        <p:tgtEl>
                                          <p:spTgt spid="63"/>
                                        </p:tgtEl>
                                        <p:attrNameLst>
                                          <p:attrName>style.visibility</p:attrName>
                                        </p:attrNameLst>
                                      </p:cBhvr>
                                      <p:to>
                                        <p:strVal val="hidden"/>
                                      </p:to>
                                    </p:set>
                                  </p:childTnLst>
                                </p:cTn>
                              </p:par>
                              <p:par>
                                <p:cTn id="215" presetID="2" presetClass="exit" presetSubtype="4" fill="hold" nodeType="withEffect">
                                  <p:stCondLst>
                                    <p:cond delay="0"/>
                                  </p:stCondLst>
                                  <p:childTnLst>
                                    <p:anim calcmode="lin" valueType="num">
                                      <p:cBhvr additive="base">
                                        <p:cTn id="216" dur="3000"/>
                                        <p:tgtEl>
                                          <p:spTgt spid="64"/>
                                        </p:tgtEl>
                                        <p:attrNameLst>
                                          <p:attrName>ppt_x</p:attrName>
                                        </p:attrNameLst>
                                      </p:cBhvr>
                                      <p:tavLst>
                                        <p:tav tm="0">
                                          <p:val>
                                            <p:strVal val="ppt_x"/>
                                          </p:val>
                                        </p:tav>
                                        <p:tav tm="100000">
                                          <p:val>
                                            <p:strVal val="ppt_x"/>
                                          </p:val>
                                        </p:tav>
                                      </p:tavLst>
                                    </p:anim>
                                    <p:anim calcmode="lin" valueType="num">
                                      <p:cBhvr additive="base">
                                        <p:cTn id="217" dur="3000"/>
                                        <p:tgtEl>
                                          <p:spTgt spid="64"/>
                                        </p:tgtEl>
                                        <p:attrNameLst>
                                          <p:attrName>ppt_y</p:attrName>
                                        </p:attrNameLst>
                                      </p:cBhvr>
                                      <p:tavLst>
                                        <p:tav tm="0">
                                          <p:val>
                                            <p:strVal val="ppt_y"/>
                                          </p:val>
                                        </p:tav>
                                        <p:tav tm="100000">
                                          <p:val>
                                            <p:strVal val="1+ppt_h/2"/>
                                          </p:val>
                                        </p:tav>
                                      </p:tavLst>
                                    </p:anim>
                                    <p:set>
                                      <p:cBhvr>
                                        <p:cTn id="218" dur="1" fill="hold">
                                          <p:stCondLst>
                                            <p:cond delay="2999"/>
                                          </p:stCondLst>
                                        </p:cTn>
                                        <p:tgtEl>
                                          <p:spTgt spid="64"/>
                                        </p:tgtEl>
                                        <p:attrNameLst>
                                          <p:attrName>style.visibility</p:attrName>
                                        </p:attrNameLst>
                                      </p:cBhvr>
                                      <p:to>
                                        <p:strVal val="hidden"/>
                                      </p:to>
                                    </p:set>
                                  </p:childTnLst>
                                </p:cTn>
                              </p:par>
                              <p:par>
                                <p:cTn id="219" presetID="2" presetClass="exit" presetSubtype="4" fill="hold" nodeType="withEffect">
                                  <p:stCondLst>
                                    <p:cond delay="0"/>
                                  </p:stCondLst>
                                  <p:childTnLst>
                                    <p:anim calcmode="lin" valueType="num">
                                      <p:cBhvr additive="base">
                                        <p:cTn id="220" dur="3000"/>
                                        <p:tgtEl>
                                          <p:spTgt spid="65"/>
                                        </p:tgtEl>
                                        <p:attrNameLst>
                                          <p:attrName>ppt_x</p:attrName>
                                        </p:attrNameLst>
                                      </p:cBhvr>
                                      <p:tavLst>
                                        <p:tav tm="0">
                                          <p:val>
                                            <p:strVal val="ppt_x"/>
                                          </p:val>
                                        </p:tav>
                                        <p:tav tm="100000">
                                          <p:val>
                                            <p:strVal val="ppt_x"/>
                                          </p:val>
                                        </p:tav>
                                      </p:tavLst>
                                    </p:anim>
                                    <p:anim calcmode="lin" valueType="num">
                                      <p:cBhvr additive="base">
                                        <p:cTn id="221" dur="3000"/>
                                        <p:tgtEl>
                                          <p:spTgt spid="65"/>
                                        </p:tgtEl>
                                        <p:attrNameLst>
                                          <p:attrName>ppt_y</p:attrName>
                                        </p:attrNameLst>
                                      </p:cBhvr>
                                      <p:tavLst>
                                        <p:tav tm="0">
                                          <p:val>
                                            <p:strVal val="ppt_y"/>
                                          </p:val>
                                        </p:tav>
                                        <p:tav tm="100000">
                                          <p:val>
                                            <p:strVal val="1+ppt_h/2"/>
                                          </p:val>
                                        </p:tav>
                                      </p:tavLst>
                                    </p:anim>
                                    <p:set>
                                      <p:cBhvr>
                                        <p:cTn id="222" dur="1" fill="hold">
                                          <p:stCondLst>
                                            <p:cond delay="2999"/>
                                          </p:stCondLst>
                                        </p:cTn>
                                        <p:tgtEl>
                                          <p:spTgt spid="65"/>
                                        </p:tgtEl>
                                        <p:attrNameLst>
                                          <p:attrName>style.visibility</p:attrName>
                                        </p:attrNameLst>
                                      </p:cBhvr>
                                      <p:to>
                                        <p:strVal val="hidden"/>
                                      </p:to>
                                    </p:set>
                                  </p:childTnLst>
                                </p:cTn>
                              </p:par>
                              <p:par>
                                <p:cTn id="223" presetID="2" presetClass="exit" presetSubtype="1" fill="hold" nodeType="withEffect">
                                  <p:stCondLst>
                                    <p:cond delay="0"/>
                                  </p:stCondLst>
                                  <p:childTnLst>
                                    <p:anim calcmode="lin" valueType="num">
                                      <p:cBhvr additive="base">
                                        <p:cTn id="224" dur="3000"/>
                                        <p:tgtEl>
                                          <p:spTgt spid="66"/>
                                        </p:tgtEl>
                                        <p:attrNameLst>
                                          <p:attrName>ppt_x</p:attrName>
                                        </p:attrNameLst>
                                      </p:cBhvr>
                                      <p:tavLst>
                                        <p:tav tm="0">
                                          <p:val>
                                            <p:strVal val="ppt_x"/>
                                          </p:val>
                                        </p:tav>
                                        <p:tav tm="100000">
                                          <p:val>
                                            <p:strVal val="ppt_x"/>
                                          </p:val>
                                        </p:tav>
                                      </p:tavLst>
                                    </p:anim>
                                    <p:anim calcmode="lin" valueType="num">
                                      <p:cBhvr additive="base">
                                        <p:cTn id="225" dur="3000"/>
                                        <p:tgtEl>
                                          <p:spTgt spid="66"/>
                                        </p:tgtEl>
                                        <p:attrNameLst>
                                          <p:attrName>ppt_y</p:attrName>
                                        </p:attrNameLst>
                                      </p:cBhvr>
                                      <p:tavLst>
                                        <p:tav tm="0">
                                          <p:val>
                                            <p:strVal val="ppt_y"/>
                                          </p:val>
                                        </p:tav>
                                        <p:tav tm="100000">
                                          <p:val>
                                            <p:strVal val="0-ppt_h/2"/>
                                          </p:val>
                                        </p:tav>
                                      </p:tavLst>
                                    </p:anim>
                                    <p:set>
                                      <p:cBhvr>
                                        <p:cTn id="226" dur="1" fill="hold">
                                          <p:stCondLst>
                                            <p:cond delay="2999"/>
                                          </p:stCondLst>
                                        </p:cTn>
                                        <p:tgtEl>
                                          <p:spTgt spid="66"/>
                                        </p:tgtEl>
                                        <p:attrNameLst>
                                          <p:attrName>style.visibility</p:attrName>
                                        </p:attrNameLst>
                                      </p:cBhvr>
                                      <p:to>
                                        <p:strVal val="hidden"/>
                                      </p:to>
                                    </p:set>
                                  </p:childTnLst>
                                </p:cTn>
                              </p:par>
                              <p:par>
                                <p:cTn id="227" presetID="2" presetClass="exit" presetSubtype="1" fill="hold" nodeType="withEffect">
                                  <p:stCondLst>
                                    <p:cond delay="0"/>
                                  </p:stCondLst>
                                  <p:childTnLst>
                                    <p:anim calcmode="lin" valueType="num">
                                      <p:cBhvr additive="base">
                                        <p:cTn id="228" dur="3000"/>
                                        <p:tgtEl>
                                          <p:spTgt spid="67"/>
                                        </p:tgtEl>
                                        <p:attrNameLst>
                                          <p:attrName>ppt_x</p:attrName>
                                        </p:attrNameLst>
                                      </p:cBhvr>
                                      <p:tavLst>
                                        <p:tav tm="0">
                                          <p:val>
                                            <p:strVal val="ppt_x"/>
                                          </p:val>
                                        </p:tav>
                                        <p:tav tm="100000">
                                          <p:val>
                                            <p:strVal val="ppt_x"/>
                                          </p:val>
                                        </p:tav>
                                      </p:tavLst>
                                    </p:anim>
                                    <p:anim calcmode="lin" valueType="num">
                                      <p:cBhvr additive="base">
                                        <p:cTn id="229" dur="3000"/>
                                        <p:tgtEl>
                                          <p:spTgt spid="67"/>
                                        </p:tgtEl>
                                        <p:attrNameLst>
                                          <p:attrName>ppt_y</p:attrName>
                                        </p:attrNameLst>
                                      </p:cBhvr>
                                      <p:tavLst>
                                        <p:tav tm="0">
                                          <p:val>
                                            <p:strVal val="ppt_y"/>
                                          </p:val>
                                        </p:tav>
                                        <p:tav tm="100000">
                                          <p:val>
                                            <p:strVal val="0-ppt_h/2"/>
                                          </p:val>
                                        </p:tav>
                                      </p:tavLst>
                                    </p:anim>
                                    <p:set>
                                      <p:cBhvr>
                                        <p:cTn id="230" dur="1" fill="hold">
                                          <p:stCondLst>
                                            <p:cond delay="2999"/>
                                          </p:stCondLst>
                                        </p:cTn>
                                        <p:tgtEl>
                                          <p:spTgt spid="67"/>
                                        </p:tgtEl>
                                        <p:attrNameLst>
                                          <p:attrName>style.visibility</p:attrName>
                                        </p:attrNameLst>
                                      </p:cBhvr>
                                      <p:to>
                                        <p:strVal val="hidden"/>
                                      </p:to>
                                    </p:set>
                                  </p:childTnLst>
                                </p:cTn>
                              </p:par>
                              <p:par>
                                <p:cTn id="231" presetID="2" presetClass="exit" presetSubtype="1" fill="hold" nodeType="withEffect">
                                  <p:stCondLst>
                                    <p:cond delay="0"/>
                                  </p:stCondLst>
                                  <p:childTnLst>
                                    <p:anim calcmode="lin" valueType="num">
                                      <p:cBhvr additive="base">
                                        <p:cTn id="232" dur="3000"/>
                                        <p:tgtEl>
                                          <p:spTgt spid="68"/>
                                        </p:tgtEl>
                                        <p:attrNameLst>
                                          <p:attrName>ppt_x</p:attrName>
                                        </p:attrNameLst>
                                      </p:cBhvr>
                                      <p:tavLst>
                                        <p:tav tm="0">
                                          <p:val>
                                            <p:strVal val="ppt_x"/>
                                          </p:val>
                                        </p:tav>
                                        <p:tav tm="100000">
                                          <p:val>
                                            <p:strVal val="ppt_x"/>
                                          </p:val>
                                        </p:tav>
                                      </p:tavLst>
                                    </p:anim>
                                    <p:anim calcmode="lin" valueType="num">
                                      <p:cBhvr additive="base">
                                        <p:cTn id="233" dur="3000"/>
                                        <p:tgtEl>
                                          <p:spTgt spid="68"/>
                                        </p:tgtEl>
                                        <p:attrNameLst>
                                          <p:attrName>ppt_y</p:attrName>
                                        </p:attrNameLst>
                                      </p:cBhvr>
                                      <p:tavLst>
                                        <p:tav tm="0">
                                          <p:val>
                                            <p:strVal val="ppt_y"/>
                                          </p:val>
                                        </p:tav>
                                        <p:tav tm="100000">
                                          <p:val>
                                            <p:strVal val="0-ppt_h/2"/>
                                          </p:val>
                                        </p:tav>
                                      </p:tavLst>
                                    </p:anim>
                                    <p:set>
                                      <p:cBhvr>
                                        <p:cTn id="234" dur="1" fill="hold">
                                          <p:stCondLst>
                                            <p:cond delay="2999"/>
                                          </p:stCondLst>
                                        </p:cTn>
                                        <p:tgtEl>
                                          <p:spTgt spid="68"/>
                                        </p:tgtEl>
                                        <p:attrNameLst>
                                          <p:attrName>style.visibility</p:attrName>
                                        </p:attrNameLst>
                                      </p:cBhvr>
                                      <p:to>
                                        <p:strVal val="hidden"/>
                                      </p:to>
                                    </p:set>
                                  </p:childTnLst>
                                </p:cTn>
                              </p:par>
                              <p:par>
                                <p:cTn id="235" presetID="2" presetClass="exit" presetSubtype="1" fill="hold" nodeType="withEffect">
                                  <p:stCondLst>
                                    <p:cond delay="0"/>
                                  </p:stCondLst>
                                  <p:childTnLst>
                                    <p:anim calcmode="lin" valueType="num">
                                      <p:cBhvr additive="base">
                                        <p:cTn id="236" dur="3000"/>
                                        <p:tgtEl>
                                          <p:spTgt spid="69"/>
                                        </p:tgtEl>
                                        <p:attrNameLst>
                                          <p:attrName>ppt_x</p:attrName>
                                        </p:attrNameLst>
                                      </p:cBhvr>
                                      <p:tavLst>
                                        <p:tav tm="0">
                                          <p:val>
                                            <p:strVal val="ppt_x"/>
                                          </p:val>
                                        </p:tav>
                                        <p:tav tm="100000">
                                          <p:val>
                                            <p:strVal val="ppt_x"/>
                                          </p:val>
                                        </p:tav>
                                      </p:tavLst>
                                    </p:anim>
                                    <p:anim calcmode="lin" valueType="num">
                                      <p:cBhvr additive="base">
                                        <p:cTn id="237" dur="3000"/>
                                        <p:tgtEl>
                                          <p:spTgt spid="69"/>
                                        </p:tgtEl>
                                        <p:attrNameLst>
                                          <p:attrName>ppt_y</p:attrName>
                                        </p:attrNameLst>
                                      </p:cBhvr>
                                      <p:tavLst>
                                        <p:tav tm="0">
                                          <p:val>
                                            <p:strVal val="ppt_y"/>
                                          </p:val>
                                        </p:tav>
                                        <p:tav tm="100000">
                                          <p:val>
                                            <p:strVal val="0-ppt_h/2"/>
                                          </p:val>
                                        </p:tav>
                                      </p:tavLst>
                                    </p:anim>
                                    <p:set>
                                      <p:cBhvr>
                                        <p:cTn id="238" dur="1" fill="hold">
                                          <p:stCondLst>
                                            <p:cond delay="2999"/>
                                          </p:stCondLst>
                                        </p:cTn>
                                        <p:tgtEl>
                                          <p:spTgt spid="69"/>
                                        </p:tgtEl>
                                        <p:attrNameLst>
                                          <p:attrName>style.visibility</p:attrName>
                                        </p:attrNameLst>
                                      </p:cBhvr>
                                      <p:to>
                                        <p:strVal val="hidden"/>
                                      </p:to>
                                    </p:set>
                                  </p:childTnLst>
                                </p:cTn>
                              </p:par>
                              <p:par>
                                <p:cTn id="239" presetID="2" presetClass="exit" presetSubtype="1" fill="hold" nodeType="withEffect">
                                  <p:stCondLst>
                                    <p:cond delay="0"/>
                                  </p:stCondLst>
                                  <p:childTnLst>
                                    <p:anim calcmode="lin" valueType="num">
                                      <p:cBhvr additive="base">
                                        <p:cTn id="240" dur="3000"/>
                                        <p:tgtEl>
                                          <p:spTgt spid="70"/>
                                        </p:tgtEl>
                                        <p:attrNameLst>
                                          <p:attrName>ppt_x</p:attrName>
                                        </p:attrNameLst>
                                      </p:cBhvr>
                                      <p:tavLst>
                                        <p:tav tm="0">
                                          <p:val>
                                            <p:strVal val="ppt_x"/>
                                          </p:val>
                                        </p:tav>
                                        <p:tav tm="100000">
                                          <p:val>
                                            <p:strVal val="ppt_x"/>
                                          </p:val>
                                        </p:tav>
                                      </p:tavLst>
                                    </p:anim>
                                    <p:anim calcmode="lin" valueType="num">
                                      <p:cBhvr additive="base">
                                        <p:cTn id="241" dur="3000"/>
                                        <p:tgtEl>
                                          <p:spTgt spid="70"/>
                                        </p:tgtEl>
                                        <p:attrNameLst>
                                          <p:attrName>ppt_y</p:attrName>
                                        </p:attrNameLst>
                                      </p:cBhvr>
                                      <p:tavLst>
                                        <p:tav tm="0">
                                          <p:val>
                                            <p:strVal val="ppt_y"/>
                                          </p:val>
                                        </p:tav>
                                        <p:tav tm="100000">
                                          <p:val>
                                            <p:strVal val="0-ppt_h/2"/>
                                          </p:val>
                                        </p:tav>
                                      </p:tavLst>
                                    </p:anim>
                                    <p:set>
                                      <p:cBhvr>
                                        <p:cTn id="242" dur="1" fill="hold">
                                          <p:stCondLst>
                                            <p:cond delay="2999"/>
                                          </p:stCondLst>
                                        </p:cTn>
                                        <p:tgtEl>
                                          <p:spTgt spid="70"/>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60"/>
                                        </p:tgtEl>
                                        <p:attrNameLst>
                                          <p:attrName>ppt_x</p:attrName>
                                        </p:attrNameLst>
                                      </p:cBhvr>
                                      <p:tavLst>
                                        <p:tav tm="0">
                                          <p:val>
                                            <p:strVal val="ppt_x"/>
                                          </p:val>
                                        </p:tav>
                                        <p:tav tm="100000">
                                          <p:val>
                                            <p:strVal val="1+ppt_w/2"/>
                                          </p:val>
                                        </p:tav>
                                      </p:tavLst>
                                    </p:anim>
                                    <p:anim calcmode="lin" valueType="num">
                                      <p:cBhvr additive="base">
                                        <p:cTn id="245" dur="3000"/>
                                        <p:tgtEl>
                                          <p:spTgt spid="60"/>
                                        </p:tgtEl>
                                        <p:attrNameLst>
                                          <p:attrName>ppt_y</p:attrName>
                                        </p:attrNameLst>
                                      </p:cBhvr>
                                      <p:tavLst>
                                        <p:tav tm="0">
                                          <p:val>
                                            <p:strVal val="ppt_y"/>
                                          </p:val>
                                        </p:tav>
                                        <p:tav tm="100000">
                                          <p:val>
                                            <p:strVal val="ppt_y"/>
                                          </p:val>
                                        </p:tav>
                                      </p:tavLst>
                                    </p:anim>
                                    <p:set>
                                      <p:cBhvr>
                                        <p:cTn id="246" dur="1" fill="hold">
                                          <p:stCondLst>
                                            <p:cond delay="2999"/>
                                          </p:stCondLst>
                                        </p:cTn>
                                        <p:tgtEl>
                                          <p:spTgt spid="60"/>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62"/>
                                        </p:tgtEl>
                                        <p:attrNameLst>
                                          <p:attrName>ppt_x</p:attrName>
                                        </p:attrNameLst>
                                      </p:cBhvr>
                                      <p:tavLst>
                                        <p:tav tm="0">
                                          <p:val>
                                            <p:strVal val="ppt_x"/>
                                          </p:val>
                                        </p:tav>
                                        <p:tav tm="100000">
                                          <p:val>
                                            <p:strVal val="1+ppt_w/2"/>
                                          </p:val>
                                        </p:tav>
                                      </p:tavLst>
                                    </p:anim>
                                    <p:anim calcmode="lin" valueType="num">
                                      <p:cBhvr additive="base">
                                        <p:cTn id="249" dur="3000"/>
                                        <p:tgtEl>
                                          <p:spTgt spid="62"/>
                                        </p:tgtEl>
                                        <p:attrNameLst>
                                          <p:attrName>ppt_y</p:attrName>
                                        </p:attrNameLst>
                                      </p:cBhvr>
                                      <p:tavLst>
                                        <p:tav tm="0">
                                          <p:val>
                                            <p:strVal val="ppt_y"/>
                                          </p:val>
                                        </p:tav>
                                        <p:tav tm="100000">
                                          <p:val>
                                            <p:strVal val="ppt_y"/>
                                          </p:val>
                                        </p:tav>
                                      </p:tavLst>
                                    </p:anim>
                                    <p:set>
                                      <p:cBhvr>
                                        <p:cTn id="250" dur="1" fill="hold">
                                          <p:stCondLst>
                                            <p:cond delay="2999"/>
                                          </p:stCondLst>
                                        </p:cTn>
                                        <p:tgtEl>
                                          <p:spTgt spid="62"/>
                                        </p:tgtEl>
                                        <p:attrNameLst>
                                          <p:attrName>style.visibility</p:attrName>
                                        </p:attrNameLst>
                                      </p:cBhvr>
                                      <p:to>
                                        <p:strVal val="hidden"/>
                                      </p:to>
                                    </p:set>
                                  </p:childTnLst>
                                </p:cTn>
                              </p:par>
                              <p:par>
                                <p:cTn id="251" presetID="2" presetClass="exit" presetSubtype="8" fill="hold" nodeType="withEffect">
                                  <p:stCondLst>
                                    <p:cond delay="0"/>
                                  </p:stCondLst>
                                  <p:childTnLst>
                                    <p:anim calcmode="lin" valueType="num">
                                      <p:cBhvr additive="base">
                                        <p:cTn id="252" dur="3000"/>
                                        <p:tgtEl>
                                          <p:spTgt spid="71"/>
                                        </p:tgtEl>
                                        <p:attrNameLst>
                                          <p:attrName>ppt_x</p:attrName>
                                        </p:attrNameLst>
                                      </p:cBhvr>
                                      <p:tavLst>
                                        <p:tav tm="0">
                                          <p:val>
                                            <p:strVal val="ppt_x"/>
                                          </p:val>
                                        </p:tav>
                                        <p:tav tm="100000">
                                          <p:val>
                                            <p:strVal val="0-ppt_w/2"/>
                                          </p:val>
                                        </p:tav>
                                      </p:tavLst>
                                    </p:anim>
                                    <p:anim calcmode="lin" valueType="num">
                                      <p:cBhvr additive="base">
                                        <p:cTn id="253" dur="3000"/>
                                        <p:tgtEl>
                                          <p:spTgt spid="71"/>
                                        </p:tgtEl>
                                        <p:attrNameLst>
                                          <p:attrName>ppt_y</p:attrName>
                                        </p:attrNameLst>
                                      </p:cBhvr>
                                      <p:tavLst>
                                        <p:tav tm="0">
                                          <p:val>
                                            <p:strVal val="ppt_y"/>
                                          </p:val>
                                        </p:tav>
                                        <p:tav tm="100000">
                                          <p:val>
                                            <p:strVal val="ppt_y"/>
                                          </p:val>
                                        </p:tav>
                                      </p:tavLst>
                                    </p:anim>
                                    <p:set>
                                      <p:cBhvr>
                                        <p:cTn id="254" dur="1" fill="hold">
                                          <p:stCondLst>
                                            <p:cond delay="2999"/>
                                          </p:stCondLst>
                                        </p:cTn>
                                        <p:tgtEl>
                                          <p:spTgt spid="71"/>
                                        </p:tgtEl>
                                        <p:attrNameLst>
                                          <p:attrName>style.visibility</p:attrName>
                                        </p:attrNameLst>
                                      </p:cBhvr>
                                      <p:to>
                                        <p:strVal val="hidden"/>
                                      </p:to>
                                    </p:set>
                                  </p:childTnLst>
                                </p:cTn>
                              </p:par>
                              <p:par>
                                <p:cTn id="255" presetID="2" presetClass="exit" presetSubtype="8" fill="hold" nodeType="withEffect">
                                  <p:stCondLst>
                                    <p:cond delay="0"/>
                                  </p:stCondLst>
                                  <p:childTnLst>
                                    <p:anim calcmode="lin" valueType="num">
                                      <p:cBhvr additive="base">
                                        <p:cTn id="256" dur="3000"/>
                                        <p:tgtEl>
                                          <p:spTgt spid="72"/>
                                        </p:tgtEl>
                                        <p:attrNameLst>
                                          <p:attrName>ppt_x</p:attrName>
                                        </p:attrNameLst>
                                      </p:cBhvr>
                                      <p:tavLst>
                                        <p:tav tm="0">
                                          <p:val>
                                            <p:strVal val="ppt_x"/>
                                          </p:val>
                                        </p:tav>
                                        <p:tav tm="100000">
                                          <p:val>
                                            <p:strVal val="0-ppt_w/2"/>
                                          </p:val>
                                        </p:tav>
                                      </p:tavLst>
                                    </p:anim>
                                    <p:anim calcmode="lin" valueType="num">
                                      <p:cBhvr additive="base">
                                        <p:cTn id="257" dur="3000"/>
                                        <p:tgtEl>
                                          <p:spTgt spid="72"/>
                                        </p:tgtEl>
                                        <p:attrNameLst>
                                          <p:attrName>ppt_y</p:attrName>
                                        </p:attrNameLst>
                                      </p:cBhvr>
                                      <p:tavLst>
                                        <p:tav tm="0">
                                          <p:val>
                                            <p:strVal val="ppt_y"/>
                                          </p:val>
                                        </p:tav>
                                        <p:tav tm="100000">
                                          <p:val>
                                            <p:strVal val="ppt_y"/>
                                          </p:val>
                                        </p:tav>
                                      </p:tavLst>
                                    </p:anim>
                                    <p:set>
                                      <p:cBhvr>
                                        <p:cTn id="258" dur="1" fill="hold">
                                          <p:stCondLst>
                                            <p:cond delay="2999"/>
                                          </p:stCondLst>
                                        </p:cTn>
                                        <p:tgtEl>
                                          <p:spTgt spid="72"/>
                                        </p:tgtEl>
                                        <p:attrNameLst>
                                          <p:attrName>style.visibility</p:attrName>
                                        </p:attrNameLst>
                                      </p:cBhvr>
                                      <p:to>
                                        <p:strVal val="hidden"/>
                                      </p:to>
                                    </p:set>
                                  </p:childTnLst>
                                </p:cTn>
                              </p:par>
                              <p:par>
                                <p:cTn id="259" presetID="2" presetClass="exit" presetSubtype="1" fill="hold" nodeType="withEffect">
                                  <p:stCondLst>
                                    <p:cond delay="0"/>
                                  </p:stCondLst>
                                  <p:childTnLst>
                                    <p:anim calcmode="lin" valueType="num">
                                      <p:cBhvr additive="base">
                                        <p:cTn id="260" dur="3000"/>
                                        <p:tgtEl>
                                          <p:spTgt spid="73"/>
                                        </p:tgtEl>
                                        <p:attrNameLst>
                                          <p:attrName>ppt_x</p:attrName>
                                        </p:attrNameLst>
                                      </p:cBhvr>
                                      <p:tavLst>
                                        <p:tav tm="0">
                                          <p:val>
                                            <p:strVal val="ppt_x"/>
                                          </p:val>
                                        </p:tav>
                                        <p:tav tm="100000">
                                          <p:val>
                                            <p:strVal val="ppt_x"/>
                                          </p:val>
                                        </p:tav>
                                      </p:tavLst>
                                    </p:anim>
                                    <p:anim calcmode="lin" valueType="num">
                                      <p:cBhvr additive="base">
                                        <p:cTn id="261" dur="3000"/>
                                        <p:tgtEl>
                                          <p:spTgt spid="73"/>
                                        </p:tgtEl>
                                        <p:attrNameLst>
                                          <p:attrName>ppt_y</p:attrName>
                                        </p:attrNameLst>
                                      </p:cBhvr>
                                      <p:tavLst>
                                        <p:tav tm="0">
                                          <p:val>
                                            <p:strVal val="ppt_y"/>
                                          </p:val>
                                        </p:tav>
                                        <p:tav tm="100000">
                                          <p:val>
                                            <p:strVal val="0-ppt_h/2"/>
                                          </p:val>
                                        </p:tav>
                                      </p:tavLst>
                                    </p:anim>
                                    <p:set>
                                      <p:cBhvr>
                                        <p:cTn id="262" dur="1" fill="hold">
                                          <p:stCondLst>
                                            <p:cond delay="2999"/>
                                          </p:stCondLst>
                                        </p:cTn>
                                        <p:tgtEl>
                                          <p:spTgt spid="73"/>
                                        </p:tgtEl>
                                        <p:attrNameLst>
                                          <p:attrName>style.visibility</p:attrName>
                                        </p:attrNameLst>
                                      </p:cBhvr>
                                      <p:to>
                                        <p:strVal val="hidden"/>
                                      </p:to>
                                    </p:set>
                                  </p:childTnLst>
                                </p:cTn>
                              </p:par>
                              <p:par>
                                <p:cTn id="263" presetID="2" presetClass="exit" presetSubtype="1" fill="hold" nodeType="withEffect">
                                  <p:stCondLst>
                                    <p:cond delay="0"/>
                                  </p:stCondLst>
                                  <p:childTnLst>
                                    <p:anim calcmode="lin" valueType="num">
                                      <p:cBhvr additive="base">
                                        <p:cTn id="264" dur="3000"/>
                                        <p:tgtEl>
                                          <p:spTgt spid="74"/>
                                        </p:tgtEl>
                                        <p:attrNameLst>
                                          <p:attrName>ppt_x</p:attrName>
                                        </p:attrNameLst>
                                      </p:cBhvr>
                                      <p:tavLst>
                                        <p:tav tm="0">
                                          <p:val>
                                            <p:strVal val="ppt_x"/>
                                          </p:val>
                                        </p:tav>
                                        <p:tav tm="100000">
                                          <p:val>
                                            <p:strVal val="ppt_x"/>
                                          </p:val>
                                        </p:tav>
                                      </p:tavLst>
                                    </p:anim>
                                    <p:anim calcmode="lin" valueType="num">
                                      <p:cBhvr additive="base">
                                        <p:cTn id="265" dur="3000"/>
                                        <p:tgtEl>
                                          <p:spTgt spid="74"/>
                                        </p:tgtEl>
                                        <p:attrNameLst>
                                          <p:attrName>ppt_y</p:attrName>
                                        </p:attrNameLst>
                                      </p:cBhvr>
                                      <p:tavLst>
                                        <p:tav tm="0">
                                          <p:val>
                                            <p:strVal val="ppt_y"/>
                                          </p:val>
                                        </p:tav>
                                        <p:tav tm="100000">
                                          <p:val>
                                            <p:strVal val="0-ppt_h/2"/>
                                          </p:val>
                                        </p:tav>
                                      </p:tavLst>
                                    </p:anim>
                                    <p:set>
                                      <p:cBhvr>
                                        <p:cTn id="266" dur="1" fill="hold">
                                          <p:stCondLst>
                                            <p:cond delay="2999"/>
                                          </p:stCondLst>
                                        </p:cTn>
                                        <p:tgtEl>
                                          <p:spTgt spid="74"/>
                                        </p:tgtEl>
                                        <p:attrNameLst>
                                          <p:attrName>style.visibility</p:attrName>
                                        </p:attrNameLst>
                                      </p:cBhvr>
                                      <p:to>
                                        <p:strVal val="hidden"/>
                                      </p:to>
                                    </p:set>
                                  </p:childTnLst>
                                </p:cTn>
                              </p:par>
                              <p:par>
                                <p:cTn id="267" presetID="2" presetClass="exit" presetSubtype="1" fill="hold" nodeType="withEffect">
                                  <p:stCondLst>
                                    <p:cond delay="0"/>
                                  </p:stCondLst>
                                  <p:childTnLst>
                                    <p:anim calcmode="lin" valueType="num">
                                      <p:cBhvr additive="base">
                                        <p:cTn id="268" dur="3000"/>
                                        <p:tgtEl>
                                          <p:spTgt spid="75"/>
                                        </p:tgtEl>
                                        <p:attrNameLst>
                                          <p:attrName>ppt_x</p:attrName>
                                        </p:attrNameLst>
                                      </p:cBhvr>
                                      <p:tavLst>
                                        <p:tav tm="0">
                                          <p:val>
                                            <p:strVal val="ppt_x"/>
                                          </p:val>
                                        </p:tav>
                                        <p:tav tm="100000">
                                          <p:val>
                                            <p:strVal val="ppt_x"/>
                                          </p:val>
                                        </p:tav>
                                      </p:tavLst>
                                    </p:anim>
                                    <p:anim calcmode="lin" valueType="num">
                                      <p:cBhvr additive="base">
                                        <p:cTn id="269" dur="3000"/>
                                        <p:tgtEl>
                                          <p:spTgt spid="75"/>
                                        </p:tgtEl>
                                        <p:attrNameLst>
                                          <p:attrName>ppt_y</p:attrName>
                                        </p:attrNameLst>
                                      </p:cBhvr>
                                      <p:tavLst>
                                        <p:tav tm="0">
                                          <p:val>
                                            <p:strVal val="ppt_y"/>
                                          </p:val>
                                        </p:tav>
                                        <p:tav tm="100000">
                                          <p:val>
                                            <p:strVal val="0-ppt_h/2"/>
                                          </p:val>
                                        </p:tav>
                                      </p:tavLst>
                                    </p:anim>
                                    <p:set>
                                      <p:cBhvr>
                                        <p:cTn id="270" dur="1" fill="hold">
                                          <p:stCondLst>
                                            <p:cond delay="2999"/>
                                          </p:stCondLst>
                                        </p:cTn>
                                        <p:tgtEl>
                                          <p:spTgt spid="75"/>
                                        </p:tgtEl>
                                        <p:attrNameLst>
                                          <p:attrName>style.visibility</p:attrName>
                                        </p:attrNameLst>
                                      </p:cBhvr>
                                      <p:to>
                                        <p:strVal val="hidden"/>
                                      </p:to>
                                    </p:set>
                                  </p:childTnLst>
                                </p:cTn>
                              </p:par>
                              <p:par>
                                <p:cTn id="271" presetID="2" presetClass="exit" presetSubtype="1" fill="hold" nodeType="withEffect">
                                  <p:stCondLst>
                                    <p:cond delay="0"/>
                                  </p:stCondLst>
                                  <p:childTnLst>
                                    <p:anim calcmode="lin" valueType="num">
                                      <p:cBhvr additive="base">
                                        <p:cTn id="272" dur="3000"/>
                                        <p:tgtEl>
                                          <p:spTgt spid="76"/>
                                        </p:tgtEl>
                                        <p:attrNameLst>
                                          <p:attrName>ppt_x</p:attrName>
                                        </p:attrNameLst>
                                      </p:cBhvr>
                                      <p:tavLst>
                                        <p:tav tm="0">
                                          <p:val>
                                            <p:strVal val="ppt_x"/>
                                          </p:val>
                                        </p:tav>
                                        <p:tav tm="100000">
                                          <p:val>
                                            <p:strVal val="ppt_x"/>
                                          </p:val>
                                        </p:tav>
                                      </p:tavLst>
                                    </p:anim>
                                    <p:anim calcmode="lin" valueType="num">
                                      <p:cBhvr additive="base">
                                        <p:cTn id="273" dur="3000"/>
                                        <p:tgtEl>
                                          <p:spTgt spid="76"/>
                                        </p:tgtEl>
                                        <p:attrNameLst>
                                          <p:attrName>ppt_y</p:attrName>
                                        </p:attrNameLst>
                                      </p:cBhvr>
                                      <p:tavLst>
                                        <p:tav tm="0">
                                          <p:val>
                                            <p:strVal val="ppt_y"/>
                                          </p:val>
                                        </p:tav>
                                        <p:tav tm="100000">
                                          <p:val>
                                            <p:strVal val="0-ppt_h/2"/>
                                          </p:val>
                                        </p:tav>
                                      </p:tavLst>
                                    </p:anim>
                                    <p:set>
                                      <p:cBhvr>
                                        <p:cTn id="274" dur="1" fill="hold">
                                          <p:stCondLst>
                                            <p:cond delay="2999"/>
                                          </p:stCondLst>
                                        </p:cTn>
                                        <p:tgtEl>
                                          <p:spTgt spid="76"/>
                                        </p:tgtEl>
                                        <p:attrNameLst>
                                          <p:attrName>style.visibility</p:attrName>
                                        </p:attrNameLst>
                                      </p:cBhvr>
                                      <p:to>
                                        <p:strVal val="hidden"/>
                                      </p:to>
                                    </p:set>
                                  </p:childTnLst>
                                </p:cTn>
                              </p:par>
                              <p:par>
                                <p:cTn id="275" presetID="2" presetClass="exit" presetSubtype="1" fill="hold" nodeType="withEffect">
                                  <p:stCondLst>
                                    <p:cond delay="0"/>
                                  </p:stCondLst>
                                  <p:childTnLst>
                                    <p:anim calcmode="lin" valueType="num">
                                      <p:cBhvr additive="base">
                                        <p:cTn id="276" dur="3000"/>
                                        <p:tgtEl>
                                          <p:spTgt spid="77"/>
                                        </p:tgtEl>
                                        <p:attrNameLst>
                                          <p:attrName>ppt_x</p:attrName>
                                        </p:attrNameLst>
                                      </p:cBhvr>
                                      <p:tavLst>
                                        <p:tav tm="0">
                                          <p:val>
                                            <p:strVal val="ppt_x"/>
                                          </p:val>
                                        </p:tav>
                                        <p:tav tm="100000">
                                          <p:val>
                                            <p:strVal val="ppt_x"/>
                                          </p:val>
                                        </p:tav>
                                      </p:tavLst>
                                    </p:anim>
                                    <p:anim calcmode="lin" valueType="num">
                                      <p:cBhvr additive="base">
                                        <p:cTn id="277" dur="3000"/>
                                        <p:tgtEl>
                                          <p:spTgt spid="77"/>
                                        </p:tgtEl>
                                        <p:attrNameLst>
                                          <p:attrName>ppt_y</p:attrName>
                                        </p:attrNameLst>
                                      </p:cBhvr>
                                      <p:tavLst>
                                        <p:tav tm="0">
                                          <p:val>
                                            <p:strVal val="ppt_y"/>
                                          </p:val>
                                        </p:tav>
                                        <p:tav tm="100000">
                                          <p:val>
                                            <p:strVal val="0-ppt_h/2"/>
                                          </p:val>
                                        </p:tav>
                                      </p:tavLst>
                                    </p:anim>
                                    <p:set>
                                      <p:cBhvr>
                                        <p:cTn id="278" dur="1" fill="hold">
                                          <p:stCondLst>
                                            <p:cond delay="2999"/>
                                          </p:stCondLst>
                                        </p:cTn>
                                        <p:tgtEl>
                                          <p:spTgt spid="77"/>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3000"/>
                                        <p:tgtEl>
                                          <p:spTgt spid="78"/>
                                        </p:tgtEl>
                                        <p:attrNameLst>
                                          <p:attrName>ppt_x</p:attrName>
                                        </p:attrNameLst>
                                      </p:cBhvr>
                                      <p:tavLst>
                                        <p:tav tm="0">
                                          <p:val>
                                            <p:strVal val="ppt_x"/>
                                          </p:val>
                                        </p:tav>
                                        <p:tav tm="100000">
                                          <p:val>
                                            <p:strVal val="ppt_x"/>
                                          </p:val>
                                        </p:tav>
                                      </p:tavLst>
                                    </p:anim>
                                    <p:anim calcmode="lin" valueType="num">
                                      <p:cBhvr additive="base">
                                        <p:cTn id="281" dur="3000"/>
                                        <p:tgtEl>
                                          <p:spTgt spid="78"/>
                                        </p:tgtEl>
                                        <p:attrNameLst>
                                          <p:attrName>ppt_y</p:attrName>
                                        </p:attrNameLst>
                                      </p:cBhvr>
                                      <p:tavLst>
                                        <p:tav tm="0">
                                          <p:val>
                                            <p:strVal val="ppt_y"/>
                                          </p:val>
                                        </p:tav>
                                        <p:tav tm="100000">
                                          <p:val>
                                            <p:strVal val="1+ppt_h/2"/>
                                          </p:val>
                                        </p:tav>
                                      </p:tavLst>
                                    </p:anim>
                                    <p:set>
                                      <p:cBhvr>
                                        <p:cTn id="282" dur="1" fill="hold">
                                          <p:stCondLst>
                                            <p:cond delay="2999"/>
                                          </p:stCondLst>
                                        </p:cTn>
                                        <p:tgtEl>
                                          <p:spTgt spid="78"/>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3000"/>
                                        <p:tgtEl>
                                          <p:spTgt spid="80"/>
                                        </p:tgtEl>
                                        <p:attrNameLst>
                                          <p:attrName>ppt_x</p:attrName>
                                        </p:attrNameLst>
                                      </p:cBhvr>
                                      <p:tavLst>
                                        <p:tav tm="0">
                                          <p:val>
                                            <p:strVal val="ppt_x"/>
                                          </p:val>
                                        </p:tav>
                                        <p:tav tm="100000">
                                          <p:val>
                                            <p:strVal val="ppt_x"/>
                                          </p:val>
                                        </p:tav>
                                      </p:tavLst>
                                    </p:anim>
                                    <p:anim calcmode="lin" valueType="num">
                                      <p:cBhvr additive="base">
                                        <p:cTn id="285" dur="3000"/>
                                        <p:tgtEl>
                                          <p:spTgt spid="80"/>
                                        </p:tgtEl>
                                        <p:attrNameLst>
                                          <p:attrName>ppt_y</p:attrName>
                                        </p:attrNameLst>
                                      </p:cBhvr>
                                      <p:tavLst>
                                        <p:tav tm="0">
                                          <p:val>
                                            <p:strVal val="ppt_y"/>
                                          </p:val>
                                        </p:tav>
                                        <p:tav tm="100000">
                                          <p:val>
                                            <p:strVal val="1+ppt_h/2"/>
                                          </p:val>
                                        </p:tav>
                                      </p:tavLst>
                                    </p:anim>
                                    <p:set>
                                      <p:cBhvr>
                                        <p:cTn id="286" dur="1" fill="hold">
                                          <p:stCondLst>
                                            <p:cond delay="2999"/>
                                          </p:stCondLst>
                                        </p:cTn>
                                        <p:tgtEl>
                                          <p:spTgt spid="80"/>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3000"/>
                                        <p:tgtEl>
                                          <p:spTgt spid="82"/>
                                        </p:tgtEl>
                                        <p:attrNameLst>
                                          <p:attrName>ppt_x</p:attrName>
                                        </p:attrNameLst>
                                      </p:cBhvr>
                                      <p:tavLst>
                                        <p:tav tm="0">
                                          <p:val>
                                            <p:strVal val="ppt_x"/>
                                          </p:val>
                                        </p:tav>
                                        <p:tav tm="100000">
                                          <p:val>
                                            <p:strVal val="ppt_x"/>
                                          </p:val>
                                        </p:tav>
                                      </p:tavLst>
                                    </p:anim>
                                    <p:anim calcmode="lin" valueType="num">
                                      <p:cBhvr additive="base">
                                        <p:cTn id="289" dur="3000"/>
                                        <p:tgtEl>
                                          <p:spTgt spid="82"/>
                                        </p:tgtEl>
                                        <p:attrNameLst>
                                          <p:attrName>ppt_y</p:attrName>
                                        </p:attrNameLst>
                                      </p:cBhvr>
                                      <p:tavLst>
                                        <p:tav tm="0">
                                          <p:val>
                                            <p:strVal val="ppt_y"/>
                                          </p:val>
                                        </p:tav>
                                        <p:tav tm="100000">
                                          <p:val>
                                            <p:strVal val="1+ppt_h/2"/>
                                          </p:val>
                                        </p:tav>
                                      </p:tavLst>
                                    </p:anim>
                                    <p:set>
                                      <p:cBhvr>
                                        <p:cTn id="290" dur="1" fill="hold">
                                          <p:stCondLst>
                                            <p:cond delay="2999"/>
                                          </p:stCondLst>
                                        </p:cTn>
                                        <p:tgtEl>
                                          <p:spTgt spid="8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3000"/>
                                        <p:tgtEl>
                                          <p:spTgt spid="83"/>
                                        </p:tgtEl>
                                        <p:attrNameLst>
                                          <p:attrName>ppt_x</p:attrName>
                                        </p:attrNameLst>
                                      </p:cBhvr>
                                      <p:tavLst>
                                        <p:tav tm="0">
                                          <p:val>
                                            <p:strVal val="ppt_x"/>
                                          </p:val>
                                        </p:tav>
                                        <p:tav tm="100000">
                                          <p:val>
                                            <p:strVal val="ppt_x"/>
                                          </p:val>
                                        </p:tav>
                                      </p:tavLst>
                                    </p:anim>
                                    <p:anim calcmode="lin" valueType="num">
                                      <p:cBhvr additive="base">
                                        <p:cTn id="293" dur="3000"/>
                                        <p:tgtEl>
                                          <p:spTgt spid="83"/>
                                        </p:tgtEl>
                                        <p:attrNameLst>
                                          <p:attrName>ppt_y</p:attrName>
                                        </p:attrNameLst>
                                      </p:cBhvr>
                                      <p:tavLst>
                                        <p:tav tm="0">
                                          <p:val>
                                            <p:strVal val="ppt_y"/>
                                          </p:val>
                                        </p:tav>
                                        <p:tav tm="100000">
                                          <p:val>
                                            <p:strVal val="1+ppt_h/2"/>
                                          </p:val>
                                        </p:tav>
                                      </p:tavLst>
                                    </p:anim>
                                    <p:set>
                                      <p:cBhvr>
                                        <p:cTn id="294" dur="1" fill="hold">
                                          <p:stCondLst>
                                            <p:cond delay="2999"/>
                                          </p:stCondLst>
                                        </p:cTn>
                                        <p:tgtEl>
                                          <p:spTgt spid="8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3000"/>
                                        <p:tgtEl>
                                          <p:spTgt spid="84"/>
                                        </p:tgtEl>
                                        <p:attrNameLst>
                                          <p:attrName>ppt_x</p:attrName>
                                        </p:attrNameLst>
                                      </p:cBhvr>
                                      <p:tavLst>
                                        <p:tav tm="0">
                                          <p:val>
                                            <p:strVal val="ppt_x"/>
                                          </p:val>
                                        </p:tav>
                                        <p:tav tm="100000">
                                          <p:val>
                                            <p:strVal val="ppt_x"/>
                                          </p:val>
                                        </p:tav>
                                      </p:tavLst>
                                    </p:anim>
                                    <p:anim calcmode="lin" valueType="num">
                                      <p:cBhvr additive="base">
                                        <p:cTn id="297" dur="3000"/>
                                        <p:tgtEl>
                                          <p:spTgt spid="84"/>
                                        </p:tgtEl>
                                        <p:attrNameLst>
                                          <p:attrName>ppt_y</p:attrName>
                                        </p:attrNameLst>
                                      </p:cBhvr>
                                      <p:tavLst>
                                        <p:tav tm="0">
                                          <p:val>
                                            <p:strVal val="ppt_y"/>
                                          </p:val>
                                        </p:tav>
                                        <p:tav tm="100000">
                                          <p:val>
                                            <p:strVal val="1+ppt_h/2"/>
                                          </p:val>
                                        </p:tav>
                                      </p:tavLst>
                                    </p:anim>
                                    <p:set>
                                      <p:cBhvr>
                                        <p:cTn id="298" dur="1" fill="hold">
                                          <p:stCondLst>
                                            <p:cond delay="2999"/>
                                          </p:stCondLst>
                                        </p:cTn>
                                        <p:tgtEl>
                                          <p:spTgt spid="84"/>
                                        </p:tgtEl>
                                        <p:attrNameLst>
                                          <p:attrName>style.visibility</p:attrName>
                                        </p:attrNameLst>
                                      </p:cBhvr>
                                      <p:to>
                                        <p:strVal val="hidden"/>
                                      </p:to>
                                    </p:set>
                                  </p:childTnLst>
                                </p:cTn>
                              </p:par>
                              <p:par>
                                <p:cTn id="299" presetID="2" presetClass="exit" presetSubtype="1" fill="hold" nodeType="withEffect">
                                  <p:stCondLst>
                                    <p:cond delay="0"/>
                                  </p:stCondLst>
                                  <p:childTnLst>
                                    <p:anim calcmode="lin" valueType="num">
                                      <p:cBhvr additive="base">
                                        <p:cTn id="300" dur="3000"/>
                                        <p:tgtEl>
                                          <p:spTgt spid="85"/>
                                        </p:tgtEl>
                                        <p:attrNameLst>
                                          <p:attrName>ppt_x</p:attrName>
                                        </p:attrNameLst>
                                      </p:cBhvr>
                                      <p:tavLst>
                                        <p:tav tm="0">
                                          <p:val>
                                            <p:strVal val="ppt_x"/>
                                          </p:val>
                                        </p:tav>
                                        <p:tav tm="100000">
                                          <p:val>
                                            <p:strVal val="ppt_x"/>
                                          </p:val>
                                        </p:tav>
                                      </p:tavLst>
                                    </p:anim>
                                    <p:anim calcmode="lin" valueType="num">
                                      <p:cBhvr additive="base">
                                        <p:cTn id="301" dur="3000"/>
                                        <p:tgtEl>
                                          <p:spTgt spid="85"/>
                                        </p:tgtEl>
                                        <p:attrNameLst>
                                          <p:attrName>ppt_y</p:attrName>
                                        </p:attrNameLst>
                                      </p:cBhvr>
                                      <p:tavLst>
                                        <p:tav tm="0">
                                          <p:val>
                                            <p:strVal val="ppt_y"/>
                                          </p:val>
                                        </p:tav>
                                        <p:tav tm="100000">
                                          <p:val>
                                            <p:strVal val="0-ppt_h/2"/>
                                          </p:val>
                                        </p:tav>
                                      </p:tavLst>
                                    </p:anim>
                                    <p:set>
                                      <p:cBhvr>
                                        <p:cTn id="302" dur="1" fill="hold">
                                          <p:stCondLst>
                                            <p:cond delay="2999"/>
                                          </p:stCondLst>
                                        </p:cTn>
                                        <p:tgtEl>
                                          <p:spTgt spid="85"/>
                                        </p:tgtEl>
                                        <p:attrNameLst>
                                          <p:attrName>style.visibility</p:attrName>
                                        </p:attrNameLst>
                                      </p:cBhvr>
                                      <p:to>
                                        <p:strVal val="hidden"/>
                                      </p:to>
                                    </p:set>
                                  </p:childTnLst>
                                </p:cTn>
                              </p:par>
                              <p:par>
                                <p:cTn id="303" presetID="2" presetClass="exit" presetSubtype="1" fill="hold" nodeType="withEffect">
                                  <p:stCondLst>
                                    <p:cond delay="0"/>
                                  </p:stCondLst>
                                  <p:childTnLst>
                                    <p:anim calcmode="lin" valueType="num">
                                      <p:cBhvr additive="base">
                                        <p:cTn id="304" dur="3000"/>
                                        <p:tgtEl>
                                          <p:spTgt spid="86"/>
                                        </p:tgtEl>
                                        <p:attrNameLst>
                                          <p:attrName>ppt_x</p:attrName>
                                        </p:attrNameLst>
                                      </p:cBhvr>
                                      <p:tavLst>
                                        <p:tav tm="0">
                                          <p:val>
                                            <p:strVal val="ppt_x"/>
                                          </p:val>
                                        </p:tav>
                                        <p:tav tm="100000">
                                          <p:val>
                                            <p:strVal val="ppt_x"/>
                                          </p:val>
                                        </p:tav>
                                      </p:tavLst>
                                    </p:anim>
                                    <p:anim calcmode="lin" valueType="num">
                                      <p:cBhvr additive="base">
                                        <p:cTn id="305" dur="3000"/>
                                        <p:tgtEl>
                                          <p:spTgt spid="86"/>
                                        </p:tgtEl>
                                        <p:attrNameLst>
                                          <p:attrName>ppt_y</p:attrName>
                                        </p:attrNameLst>
                                      </p:cBhvr>
                                      <p:tavLst>
                                        <p:tav tm="0">
                                          <p:val>
                                            <p:strVal val="ppt_y"/>
                                          </p:val>
                                        </p:tav>
                                        <p:tav tm="100000">
                                          <p:val>
                                            <p:strVal val="0-ppt_h/2"/>
                                          </p:val>
                                        </p:tav>
                                      </p:tavLst>
                                    </p:anim>
                                    <p:set>
                                      <p:cBhvr>
                                        <p:cTn id="306" dur="1" fill="hold">
                                          <p:stCondLst>
                                            <p:cond delay="2999"/>
                                          </p:stCondLst>
                                        </p:cTn>
                                        <p:tgtEl>
                                          <p:spTgt spid="86"/>
                                        </p:tgtEl>
                                        <p:attrNameLst>
                                          <p:attrName>style.visibility</p:attrName>
                                        </p:attrNameLst>
                                      </p:cBhvr>
                                      <p:to>
                                        <p:strVal val="hidden"/>
                                      </p:to>
                                    </p:set>
                                  </p:childTnLst>
                                </p:cTn>
                              </p:par>
                              <p:par>
                                <p:cTn id="307" presetID="2" presetClass="exit" presetSubtype="1" fill="hold" nodeType="withEffect">
                                  <p:stCondLst>
                                    <p:cond delay="0"/>
                                  </p:stCondLst>
                                  <p:childTnLst>
                                    <p:anim calcmode="lin" valueType="num">
                                      <p:cBhvr additive="base">
                                        <p:cTn id="308" dur="3000"/>
                                        <p:tgtEl>
                                          <p:spTgt spid="87"/>
                                        </p:tgtEl>
                                        <p:attrNameLst>
                                          <p:attrName>ppt_x</p:attrName>
                                        </p:attrNameLst>
                                      </p:cBhvr>
                                      <p:tavLst>
                                        <p:tav tm="0">
                                          <p:val>
                                            <p:strVal val="ppt_x"/>
                                          </p:val>
                                        </p:tav>
                                        <p:tav tm="100000">
                                          <p:val>
                                            <p:strVal val="ppt_x"/>
                                          </p:val>
                                        </p:tav>
                                      </p:tavLst>
                                    </p:anim>
                                    <p:anim calcmode="lin" valueType="num">
                                      <p:cBhvr additive="base">
                                        <p:cTn id="309" dur="3000"/>
                                        <p:tgtEl>
                                          <p:spTgt spid="87"/>
                                        </p:tgtEl>
                                        <p:attrNameLst>
                                          <p:attrName>ppt_y</p:attrName>
                                        </p:attrNameLst>
                                      </p:cBhvr>
                                      <p:tavLst>
                                        <p:tav tm="0">
                                          <p:val>
                                            <p:strVal val="ppt_y"/>
                                          </p:val>
                                        </p:tav>
                                        <p:tav tm="100000">
                                          <p:val>
                                            <p:strVal val="0-ppt_h/2"/>
                                          </p:val>
                                        </p:tav>
                                      </p:tavLst>
                                    </p:anim>
                                    <p:set>
                                      <p:cBhvr>
                                        <p:cTn id="310" dur="1" fill="hold">
                                          <p:stCondLst>
                                            <p:cond delay="2999"/>
                                          </p:stCondLst>
                                        </p:cTn>
                                        <p:tgtEl>
                                          <p:spTgt spid="87"/>
                                        </p:tgtEl>
                                        <p:attrNameLst>
                                          <p:attrName>style.visibility</p:attrName>
                                        </p:attrNameLst>
                                      </p:cBhvr>
                                      <p:to>
                                        <p:strVal val="hidden"/>
                                      </p:to>
                                    </p:set>
                                  </p:childTnLst>
                                </p:cTn>
                              </p:par>
                              <p:par>
                                <p:cTn id="311" presetID="2" presetClass="exit" presetSubtype="1" fill="hold" nodeType="withEffect">
                                  <p:stCondLst>
                                    <p:cond delay="0"/>
                                  </p:stCondLst>
                                  <p:childTnLst>
                                    <p:anim calcmode="lin" valueType="num">
                                      <p:cBhvr additive="base">
                                        <p:cTn id="312" dur="3000"/>
                                        <p:tgtEl>
                                          <p:spTgt spid="88"/>
                                        </p:tgtEl>
                                        <p:attrNameLst>
                                          <p:attrName>ppt_x</p:attrName>
                                        </p:attrNameLst>
                                      </p:cBhvr>
                                      <p:tavLst>
                                        <p:tav tm="0">
                                          <p:val>
                                            <p:strVal val="ppt_x"/>
                                          </p:val>
                                        </p:tav>
                                        <p:tav tm="100000">
                                          <p:val>
                                            <p:strVal val="ppt_x"/>
                                          </p:val>
                                        </p:tav>
                                      </p:tavLst>
                                    </p:anim>
                                    <p:anim calcmode="lin" valueType="num">
                                      <p:cBhvr additive="base">
                                        <p:cTn id="313" dur="3000"/>
                                        <p:tgtEl>
                                          <p:spTgt spid="88"/>
                                        </p:tgtEl>
                                        <p:attrNameLst>
                                          <p:attrName>ppt_y</p:attrName>
                                        </p:attrNameLst>
                                      </p:cBhvr>
                                      <p:tavLst>
                                        <p:tav tm="0">
                                          <p:val>
                                            <p:strVal val="ppt_y"/>
                                          </p:val>
                                        </p:tav>
                                        <p:tav tm="100000">
                                          <p:val>
                                            <p:strVal val="0-ppt_h/2"/>
                                          </p:val>
                                        </p:tav>
                                      </p:tavLst>
                                    </p:anim>
                                    <p:set>
                                      <p:cBhvr>
                                        <p:cTn id="314" dur="1" fill="hold">
                                          <p:stCondLst>
                                            <p:cond delay="2999"/>
                                          </p:stCondLst>
                                        </p:cTn>
                                        <p:tgtEl>
                                          <p:spTgt spid="88"/>
                                        </p:tgtEl>
                                        <p:attrNameLst>
                                          <p:attrName>style.visibility</p:attrName>
                                        </p:attrNameLst>
                                      </p:cBhvr>
                                      <p:to>
                                        <p:strVal val="hidden"/>
                                      </p:to>
                                    </p:set>
                                  </p:childTnLst>
                                </p:cTn>
                              </p:par>
                              <p:par>
                                <p:cTn id="315" presetID="2" presetClass="exit" presetSubtype="1" fill="hold" nodeType="withEffect">
                                  <p:stCondLst>
                                    <p:cond delay="0"/>
                                  </p:stCondLst>
                                  <p:childTnLst>
                                    <p:anim calcmode="lin" valueType="num">
                                      <p:cBhvr additive="base">
                                        <p:cTn id="316" dur="3000"/>
                                        <p:tgtEl>
                                          <p:spTgt spid="89"/>
                                        </p:tgtEl>
                                        <p:attrNameLst>
                                          <p:attrName>ppt_x</p:attrName>
                                        </p:attrNameLst>
                                      </p:cBhvr>
                                      <p:tavLst>
                                        <p:tav tm="0">
                                          <p:val>
                                            <p:strVal val="ppt_x"/>
                                          </p:val>
                                        </p:tav>
                                        <p:tav tm="100000">
                                          <p:val>
                                            <p:strVal val="ppt_x"/>
                                          </p:val>
                                        </p:tav>
                                      </p:tavLst>
                                    </p:anim>
                                    <p:anim calcmode="lin" valueType="num">
                                      <p:cBhvr additive="base">
                                        <p:cTn id="317" dur="3000"/>
                                        <p:tgtEl>
                                          <p:spTgt spid="89"/>
                                        </p:tgtEl>
                                        <p:attrNameLst>
                                          <p:attrName>ppt_y</p:attrName>
                                        </p:attrNameLst>
                                      </p:cBhvr>
                                      <p:tavLst>
                                        <p:tav tm="0">
                                          <p:val>
                                            <p:strVal val="ppt_y"/>
                                          </p:val>
                                        </p:tav>
                                        <p:tav tm="100000">
                                          <p:val>
                                            <p:strVal val="0-ppt_h/2"/>
                                          </p:val>
                                        </p:tav>
                                      </p:tavLst>
                                    </p:anim>
                                    <p:set>
                                      <p:cBhvr>
                                        <p:cTn id="318" dur="1" fill="hold">
                                          <p:stCondLst>
                                            <p:cond delay="2999"/>
                                          </p:stCondLst>
                                        </p:cTn>
                                        <p:tgtEl>
                                          <p:spTgt spid="89"/>
                                        </p:tgtEl>
                                        <p:attrNameLst>
                                          <p:attrName>style.visibility</p:attrName>
                                        </p:attrNameLst>
                                      </p:cBhvr>
                                      <p:to>
                                        <p:strVal val="hidden"/>
                                      </p:to>
                                    </p:set>
                                  </p:childTnLst>
                                </p:cTn>
                              </p:par>
                              <p:par>
                                <p:cTn id="319" presetID="2" presetClass="exit" presetSubtype="2" fill="hold" nodeType="withEffect">
                                  <p:stCondLst>
                                    <p:cond delay="0"/>
                                  </p:stCondLst>
                                  <p:childTnLst>
                                    <p:anim calcmode="lin" valueType="num">
                                      <p:cBhvr additive="base">
                                        <p:cTn id="320" dur="3000"/>
                                        <p:tgtEl>
                                          <p:spTgt spid="79"/>
                                        </p:tgtEl>
                                        <p:attrNameLst>
                                          <p:attrName>ppt_x</p:attrName>
                                        </p:attrNameLst>
                                      </p:cBhvr>
                                      <p:tavLst>
                                        <p:tav tm="0">
                                          <p:val>
                                            <p:strVal val="ppt_x"/>
                                          </p:val>
                                        </p:tav>
                                        <p:tav tm="100000">
                                          <p:val>
                                            <p:strVal val="1+ppt_w/2"/>
                                          </p:val>
                                        </p:tav>
                                      </p:tavLst>
                                    </p:anim>
                                    <p:anim calcmode="lin" valueType="num">
                                      <p:cBhvr additive="base">
                                        <p:cTn id="321" dur="3000"/>
                                        <p:tgtEl>
                                          <p:spTgt spid="79"/>
                                        </p:tgtEl>
                                        <p:attrNameLst>
                                          <p:attrName>ppt_y</p:attrName>
                                        </p:attrNameLst>
                                      </p:cBhvr>
                                      <p:tavLst>
                                        <p:tav tm="0">
                                          <p:val>
                                            <p:strVal val="ppt_y"/>
                                          </p:val>
                                        </p:tav>
                                        <p:tav tm="100000">
                                          <p:val>
                                            <p:strVal val="ppt_y"/>
                                          </p:val>
                                        </p:tav>
                                      </p:tavLst>
                                    </p:anim>
                                    <p:set>
                                      <p:cBhvr>
                                        <p:cTn id="322" dur="1" fill="hold">
                                          <p:stCondLst>
                                            <p:cond delay="2999"/>
                                          </p:stCondLst>
                                        </p:cTn>
                                        <p:tgtEl>
                                          <p:spTgt spid="79"/>
                                        </p:tgtEl>
                                        <p:attrNameLst>
                                          <p:attrName>style.visibility</p:attrName>
                                        </p:attrNameLst>
                                      </p:cBhvr>
                                      <p:to>
                                        <p:strVal val="hidden"/>
                                      </p:to>
                                    </p:set>
                                  </p:childTnLst>
                                </p:cTn>
                              </p:par>
                              <p:par>
                                <p:cTn id="323" presetID="2" presetClass="exit" presetSubtype="2" fill="hold" nodeType="withEffect">
                                  <p:stCondLst>
                                    <p:cond delay="0"/>
                                  </p:stCondLst>
                                  <p:childTnLst>
                                    <p:anim calcmode="lin" valueType="num">
                                      <p:cBhvr additive="base">
                                        <p:cTn id="324" dur="3000"/>
                                        <p:tgtEl>
                                          <p:spTgt spid="81"/>
                                        </p:tgtEl>
                                        <p:attrNameLst>
                                          <p:attrName>ppt_x</p:attrName>
                                        </p:attrNameLst>
                                      </p:cBhvr>
                                      <p:tavLst>
                                        <p:tav tm="0">
                                          <p:val>
                                            <p:strVal val="ppt_x"/>
                                          </p:val>
                                        </p:tav>
                                        <p:tav tm="100000">
                                          <p:val>
                                            <p:strVal val="1+ppt_w/2"/>
                                          </p:val>
                                        </p:tav>
                                      </p:tavLst>
                                    </p:anim>
                                    <p:anim calcmode="lin" valueType="num">
                                      <p:cBhvr additive="base">
                                        <p:cTn id="325" dur="3000"/>
                                        <p:tgtEl>
                                          <p:spTgt spid="81"/>
                                        </p:tgtEl>
                                        <p:attrNameLst>
                                          <p:attrName>ppt_y</p:attrName>
                                        </p:attrNameLst>
                                      </p:cBhvr>
                                      <p:tavLst>
                                        <p:tav tm="0">
                                          <p:val>
                                            <p:strVal val="ppt_y"/>
                                          </p:val>
                                        </p:tav>
                                        <p:tav tm="100000">
                                          <p:val>
                                            <p:strVal val="ppt_y"/>
                                          </p:val>
                                        </p:tav>
                                      </p:tavLst>
                                    </p:anim>
                                    <p:set>
                                      <p:cBhvr>
                                        <p:cTn id="326" dur="1" fill="hold">
                                          <p:stCondLst>
                                            <p:cond delay="2999"/>
                                          </p:stCondLst>
                                        </p:cTn>
                                        <p:tgtEl>
                                          <p:spTgt spid="81"/>
                                        </p:tgtEl>
                                        <p:attrNameLst>
                                          <p:attrName>style.visibility</p:attrName>
                                        </p:attrNameLst>
                                      </p:cBhvr>
                                      <p:to>
                                        <p:strVal val="hidden"/>
                                      </p:to>
                                    </p:set>
                                  </p:childTnLst>
                                </p:cTn>
                              </p:par>
                              <p:par>
                                <p:cTn id="327" presetID="2" presetClass="exit" presetSubtype="8" fill="hold" nodeType="withEffect">
                                  <p:stCondLst>
                                    <p:cond delay="0"/>
                                  </p:stCondLst>
                                  <p:childTnLst>
                                    <p:anim calcmode="lin" valueType="num">
                                      <p:cBhvr additive="base">
                                        <p:cTn id="328" dur="3000"/>
                                        <p:tgtEl>
                                          <p:spTgt spid="90"/>
                                        </p:tgtEl>
                                        <p:attrNameLst>
                                          <p:attrName>ppt_x</p:attrName>
                                        </p:attrNameLst>
                                      </p:cBhvr>
                                      <p:tavLst>
                                        <p:tav tm="0">
                                          <p:val>
                                            <p:strVal val="ppt_x"/>
                                          </p:val>
                                        </p:tav>
                                        <p:tav tm="100000">
                                          <p:val>
                                            <p:strVal val="0-ppt_w/2"/>
                                          </p:val>
                                        </p:tav>
                                      </p:tavLst>
                                    </p:anim>
                                    <p:anim calcmode="lin" valueType="num">
                                      <p:cBhvr additive="base">
                                        <p:cTn id="329" dur="3000"/>
                                        <p:tgtEl>
                                          <p:spTgt spid="90"/>
                                        </p:tgtEl>
                                        <p:attrNameLst>
                                          <p:attrName>ppt_y</p:attrName>
                                        </p:attrNameLst>
                                      </p:cBhvr>
                                      <p:tavLst>
                                        <p:tav tm="0">
                                          <p:val>
                                            <p:strVal val="ppt_y"/>
                                          </p:val>
                                        </p:tav>
                                        <p:tav tm="100000">
                                          <p:val>
                                            <p:strVal val="ppt_y"/>
                                          </p:val>
                                        </p:tav>
                                      </p:tavLst>
                                    </p:anim>
                                    <p:set>
                                      <p:cBhvr>
                                        <p:cTn id="330" dur="1" fill="hold">
                                          <p:stCondLst>
                                            <p:cond delay="2999"/>
                                          </p:stCondLst>
                                        </p:cTn>
                                        <p:tgtEl>
                                          <p:spTgt spid="90"/>
                                        </p:tgtEl>
                                        <p:attrNameLst>
                                          <p:attrName>style.visibility</p:attrName>
                                        </p:attrNameLst>
                                      </p:cBhvr>
                                      <p:to>
                                        <p:strVal val="hidden"/>
                                      </p:to>
                                    </p:set>
                                  </p:childTnLst>
                                </p:cTn>
                              </p:par>
                              <p:par>
                                <p:cTn id="331" presetID="2" presetClass="exit" presetSubtype="8" fill="hold" nodeType="withEffect">
                                  <p:stCondLst>
                                    <p:cond delay="0"/>
                                  </p:stCondLst>
                                  <p:childTnLst>
                                    <p:anim calcmode="lin" valueType="num">
                                      <p:cBhvr additive="base">
                                        <p:cTn id="332" dur="3000"/>
                                        <p:tgtEl>
                                          <p:spTgt spid="91"/>
                                        </p:tgtEl>
                                        <p:attrNameLst>
                                          <p:attrName>ppt_x</p:attrName>
                                        </p:attrNameLst>
                                      </p:cBhvr>
                                      <p:tavLst>
                                        <p:tav tm="0">
                                          <p:val>
                                            <p:strVal val="ppt_x"/>
                                          </p:val>
                                        </p:tav>
                                        <p:tav tm="100000">
                                          <p:val>
                                            <p:strVal val="0-ppt_w/2"/>
                                          </p:val>
                                        </p:tav>
                                      </p:tavLst>
                                    </p:anim>
                                    <p:anim calcmode="lin" valueType="num">
                                      <p:cBhvr additive="base">
                                        <p:cTn id="333" dur="3000"/>
                                        <p:tgtEl>
                                          <p:spTgt spid="91"/>
                                        </p:tgtEl>
                                        <p:attrNameLst>
                                          <p:attrName>ppt_y</p:attrName>
                                        </p:attrNameLst>
                                      </p:cBhvr>
                                      <p:tavLst>
                                        <p:tav tm="0">
                                          <p:val>
                                            <p:strVal val="ppt_y"/>
                                          </p:val>
                                        </p:tav>
                                        <p:tav tm="100000">
                                          <p:val>
                                            <p:strVal val="ppt_y"/>
                                          </p:val>
                                        </p:tav>
                                      </p:tavLst>
                                    </p:anim>
                                    <p:set>
                                      <p:cBhvr>
                                        <p:cTn id="334" dur="1" fill="hold">
                                          <p:stCondLst>
                                            <p:cond delay="2999"/>
                                          </p:stCondLst>
                                        </p:cTn>
                                        <p:tgtEl>
                                          <p:spTgt spid="91"/>
                                        </p:tgtEl>
                                        <p:attrNameLst>
                                          <p:attrName>style.visibility</p:attrName>
                                        </p:attrNameLst>
                                      </p:cBhvr>
                                      <p:to>
                                        <p:strVal val="hidden"/>
                                      </p:to>
                                    </p:set>
                                  </p:childTnLst>
                                </p:cTn>
                              </p:par>
                              <p:par>
                                <p:cTn id="335" presetID="23" presetClass="entr" presetSubtype="272" fill="hold" nodeType="withEffect">
                                  <p:stCondLst>
                                    <p:cond delay="0"/>
                                  </p:stCondLst>
                                  <p:childTnLst>
                                    <p:set>
                                      <p:cBhvr>
                                        <p:cTn id="336" dur="1" fill="hold">
                                          <p:stCondLst>
                                            <p:cond delay="0"/>
                                          </p:stCondLst>
                                        </p:cTn>
                                        <p:tgtEl>
                                          <p:spTgt spid="2"/>
                                        </p:tgtEl>
                                        <p:attrNameLst>
                                          <p:attrName>style.visibility</p:attrName>
                                        </p:attrNameLst>
                                      </p:cBhvr>
                                      <p:to>
                                        <p:strVal val="visible"/>
                                      </p:to>
                                    </p:set>
                                    <p:anim calcmode="lin" valueType="num">
                                      <p:cBhvr>
                                        <p:cTn id="337" dur="3000" fill="hold"/>
                                        <p:tgtEl>
                                          <p:spTgt spid="2"/>
                                        </p:tgtEl>
                                        <p:attrNameLst>
                                          <p:attrName>ppt_w</p:attrName>
                                        </p:attrNameLst>
                                      </p:cBhvr>
                                      <p:tavLst>
                                        <p:tav tm="0">
                                          <p:val>
                                            <p:strVal val="2/3*#ppt_w"/>
                                          </p:val>
                                        </p:tav>
                                        <p:tav tm="100000">
                                          <p:val>
                                            <p:strVal val="#ppt_w"/>
                                          </p:val>
                                        </p:tav>
                                      </p:tavLst>
                                    </p:anim>
                                    <p:anim calcmode="lin" valueType="num">
                                      <p:cBhvr>
                                        <p:cTn id="338" dur="3000" fill="hold"/>
                                        <p:tgtEl>
                                          <p:spTgt spid="2"/>
                                        </p:tgtEl>
                                        <p:attrNameLst>
                                          <p:attrName>ppt_h</p:attrName>
                                        </p:attrNameLst>
                                      </p:cBhvr>
                                      <p:tavLst>
                                        <p:tav tm="0">
                                          <p:val>
                                            <p:strVal val="2/3*#ppt_h"/>
                                          </p:val>
                                        </p:tav>
                                        <p:tav tm="100000">
                                          <p:val>
                                            <p:strVal val="#ppt_h"/>
                                          </p:val>
                                        </p:tav>
                                      </p:tavLst>
                                    </p:anim>
                                  </p:childTnLst>
                                </p:cTn>
                              </p:par>
                              <p:par>
                                <p:cTn id="339" presetID="4" presetClass="entr" presetSubtype="32" fill="hold" nodeType="withEffect">
                                  <p:stCondLst>
                                    <p:cond delay="0"/>
                                  </p:stCondLst>
                                  <p:childTnLst>
                                    <p:set>
                                      <p:cBhvr>
                                        <p:cTn id="340" dur="1" fill="hold">
                                          <p:stCondLst>
                                            <p:cond delay="0"/>
                                          </p:stCondLst>
                                        </p:cTn>
                                        <p:tgtEl>
                                          <p:spTgt spid="2"/>
                                        </p:tgtEl>
                                        <p:attrNameLst>
                                          <p:attrName>style.visibility</p:attrName>
                                        </p:attrNameLst>
                                      </p:cBhvr>
                                      <p:to>
                                        <p:strVal val="visible"/>
                                      </p:to>
                                    </p:set>
                                    <p:animEffect transition="in" filter="box(out)">
                                      <p:cBhvr>
                                        <p:cTn id="341" dur="3000"/>
                                        <p:tgtEl>
                                          <p:spTgt spid="2"/>
                                        </p:tgtEl>
                                      </p:cBhvr>
                                    </p:animEffect>
                                  </p:childTnLst>
                                </p:cTn>
                              </p:par>
                            </p:childTnLst>
                          </p:cTn>
                        </p:par>
                        <p:par>
                          <p:cTn id="342" fill="hold">
                            <p:stCondLst>
                              <p:cond delay="3000"/>
                            </p:stCondLst>
                            <p:childTnLst>
                              <p:par>
                                <p:cTn id="343" presetID="1" presetClass="entr" presetSubtype="0" fill="hold" nodeType="afterEffect">
                                  <p:stCondLst>
                                    <p:cond delay="0"/>
                                  </p:stCondLst>
                                  <p:childTnLst>
                                    <p:set>
                                      <p:cBhvr>
                                        <p:cTn id="344" dur="1" fill="hold">
                                          <p:stCondLst>
                                            <p:cond delay="0"/>
                                          </p:stCondLst>
                                        </p:cTn>
                                        <p:tgtEl>
                                          <p:spTgt spid="92"/>
                                        </p:tgtEl>
                                        <p:attrNameLst>
                                          <p:attrName>style.visibility</p:attrName>
                                        </p:attrNameLst>
                                      </p:cBhvr>
                                      <p:to>
                                        <p:strVal val="visible"/>
                                      </p:to>
                                    </p:set>
                                  </p:childTnLst>
                                </p:cTn>
                              </p:par>
                              <p:par>
                                <p:cTn id="345" presetID="1" presetClass="entr" presetSubtype="0" fill="hold" nodeType="withEffect">
                                  <p:stCondLst>
                                    <p:cond delay="0"/>
                                  </p:stCondLst>
                                  <p:childTnLst>
                                    <p:set>
                                      <p:cBhvr>
                                        <p:cTn id="346" dur="1" fill="hold">
                                          <p:stCondLst>
                                            <p:cond delay="0"/>
                                          </p:stCondLst>
                                        </p:cTn>
                                        <p:tgtEl>
                                          <p:spTgt spid="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051306"/>
            </a:gs>
            <a:gs pos="50000">
              <a:srgbClr val="2F8933">
                <a:shade val="67500"/>
                <a:satMod val="115000"/>
              </a:srgbClr>
            </a:gs>
            <a:gs pos="100000">
              <a:srgbClr val="2F89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tapeta-kobieta-na-zniszczonym-pomosci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428728" cy="1428728"/>
          </a:xfrm>
          <a:prstGeom prst="rect">
            <a:avLst/>
          </a:prstGeom>
          <a:effectLst/>
        </p:spPr>
      </p:pic>
      <p:pic>
        <p:nvPicPr>
          <p:cNvPr id="4" name="3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34" y="1071552"/>
            <a:ext cx="1428728" cy="1428728"/>
          </a:xfrm>
          <a:prstGeom prst="rect">
            <a:avLst/>
          </a:prstGeom>
          <a:effectLst/>
        </p:spPr>
      </p:pic>
      <p:pic>
        <p:nvPicPr>
          <p:cNvPr id="5" name="4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2214560"/>
            <a:ext cx="1428728" cy="1428728"/>
          </a:xfrm>
          <a:prstGeom prst="rect">
            <a:avLst/>
          </a:prstGeom>
          <a:effectLst/>
        </p:spPr>
      </p:pic>
      <p:pic>
        <p:nvPicPr>
          <p:cNvPr id="6" name="5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357422" y="3286130"/>
            <a:ext cx="1428728" cy="1428728"/>
          </a:xfrm>
          <a:prstGeom prst="rect">
            <a:avLst/>
          </a:prstGeom>
          <a:effectLst/>
        </p:spPr>
      </p:pic>
      <p:pic>
        <p:nvPicPr>
          <p:cNvPr id="7" name="6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357554" y="3714758"/>
            <a:ext cx="1428748" cy="1428728"/>
          </a:xfrm>
          <a:prstGeom prst="rect">
            <a:avLst/>
          </a:prstGeom>
          <a:effectLst/>
        </p:spPr>
      </p:pic>
      <p:pic>
        <p:nvPicPr>
          <p:cNvPr id="9" name="8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4643438" y="3714758"/>
            <a:ext cx="1500199" cy="1428742"/>
          </a:xfrm>
          <a:prstGeom prst="rect">
            <a:avLst/>
          </a:prstGeom>
          <a:effectLst/>
        </p:spPr>
      </p:pic>
      <p:pic>
        <p:nvPicPr>
          <p:cNvPr id="10" name="9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643801" y="0"/>
            <a:ext cx="1500199" cy="1428742"/>
          </a:xfrm>
          <a:prstGeom prst="rect">
            <a:avLst/>
          </a:prstGeom>
          <a:effectLst/>
        </p:spPr>
      </p:pic>
      <p:pic>
        <p:nvPicPr>
          <p:cNvPr id="11" name="10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7286644" y="1214428"/>
            <a:ext cx="1500199" cy="1428742"/>
          </a:xfrm>
          <a:prstGeom prst="rect">
            <a:avLst/>
          </a:prstGeom>
          <a:effectLst/>
        </p:spPr>
      </p:pic>
      <p:pic>
        <p:nvPicPr>
          <p:cNvPr id="12" name="11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6715140" y="2285998"/>
            <a:ext cx="1500199" cy="1428742"/>
          </a:xfrm>
          <a:prstGeom prst="rect">
            <a:avLst/>
          </a:prstGeom>
          <a:effectLst/>
        </p:spPr>
      </p:pic>
      <p:pic>
        <p:nvPicPr>
          <p:cNvPr id="13" name="12 Imagen" descr="spirograph-1987045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5715008" y="3071816"/>
            <a:ext cx="1500199" cy="1428742"/>
          </a:xfrm>
          <a:prstGeom prst="rect">
            <a:avLst/>
          </a:prstGeom>
          <a:effectLst/>
        </p:spPr>
      </p:pic>
      <p:pic>
        <p:nvPicPr>
          <p:cNvPr id="30722" name="Picture 2" descr="ship anastasia - GIF animado gratis - PicMix"/>
          <p:cNvPicPr>
            <a:picLocks noChangeAspect="1" noChangeArrowheads="1" noCrop="1"/>
          </p:cNvPicPr>
          <p:nvPr/>
        </p:nvPicPr>
        <p:blipFill>
          <a:blip r:embed="rId4"/>
          <a:srcRect/>
          <a:stretch>
            <a:fillRect/>
          </a:stretch>
        </p:blipFill>
        <p:spPr bwMode="auto">
          <a:xfrm>
            <a:off x="2571736" y="1857370"/>
            <a:ext cx="1690686" cy="1690686"/>
          </a:xfrm>
          <a:prstGeom prst="rect">
            <a:avLst/>
          </a:prstGeom>
          <a:noFill/>
        </p:spPr>
      </p:pic>
      <p:pic>
        <p:nvPicPr>
          <p:cNvPr id="14" name="13 Imagen" descr="tapeta-kobieta-na-zniszczonym-pomosci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6" fill="hold"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1+ppt_w/2"/>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1+ppt_h/2"/>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1+ppt_w/2"/>
                                          </p:val>
                                        </p:tav>
                                      </p:tavLst>
                                    </p:anim>
                                    <p:anim calcmode="lin" valueType="num">
                                      <p:cBhvr additive="base">
                                        <p:cTn id="21" dur="3000"/>
                                        <p:tgtEl>
                                          <p:spTgt spid="6"/>
                                        </p:tgtEl>
                                        <p:attrNameLst>
                                          <p:attrName>ppt_y</p:attrName>
                                        </p:attrNameLst>
                                      </p:cBhvr>
                                      <p:tavLst>
                                        <p:tav tm="0">
                                          <p:val>
                                            <p:strVal val="ppt_y"/>
                                          </p:val>
                                        </p:tav>
                                        <p:tav tm="100000">
                                          <p:val>
                                            <p:strVal val="1+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2" presetClass="exit" presetSubtype="6" fill="hold" nodeType="withEffect">
                                  <p:stCondLst>
                                    <p:cond delay="0"/>
                                  </p:stCondLst>
                                  <p:childTnLst>
                                    <p:anim calcmode="lin" valueType="num">
                                      <p:cBhvr additive="base">
                                        <p:cTn id="24" dur="3000"/>
                                        <p:tgtEl>
                                          <p:spTgt spid="7"/>
                                        </p:tgtEl>
                                        <p:attrNameLst>
                                          <p:attrName>ppt_x</p:attrName>
                                        </p:attrNameLst>
                                      </p:cBhvr>
                                      <p:tavLst>
                                        <p:tav tm="0">
                                          <p:val>
                                            <p:strVal val="ppt_x"/>
                                          </p:val>
                                        </p:tav>
                                        <p:tav tm="100000">
                                          <p:val>
                                            <p:strVal val="1+ppt_w/2"/>
                                          </p:val>
                                        </p:tav>
                                      </p:tavLst>
                                    </p:anim>
                                    <p:anim calcmode="lin" valueType="num">
                                      <p:cBhvr additive="base">
                                        <p:cTn id="25" dur="3000"/>
                                        <p:tgtEl>
                                          <p:spTgt spid="7"/>
                                        </p:tgtEl>
                                        <p:attrNameLst>
                                          <p:attrName>ppt_y</p:attrName>
                                        </p:attrNameLst>
                                      </p:cBhvr>
                                      <p:tavLst>
                                        <p:tav tm="0">
                                          <p:val>
                                            <p:strVal val="ppt_y"/>
                                          </p:val>
                                        </p:tav>
                                        <p:tav tm="100000">
                                          <p:val>
                                            <p:strVal val="1+ppt_h/2"/>
                                          </p:val>
                                        </p:tav>
                                      </p:tavLst>
                                    </p:anim>
                                    <p:set>
                                      <p:cBhvr>
                                        <p:cTn id="26" dur="1" fill="hold">
                                          <p:stCondLst>
                                            <p:cond delay="2999"/>
                                          </p:stCondLst>
                                        </p:cTn>
                                        <p:tgtEl>
                                          <p:spTgt spid="7"/>
                                        </p:tgtEl>
                                        <p:attrNameLst>
                                          <p:attrName>style.visibility</p:attrName>
                                        </p:attrNameLst>
                                      </p:cBhvr>
                                      <p:to>
                                        <p:strVal val="hidden"/>
                                      </p:to>
                                    </p:set>
                                  </p:childTnLst>
                                </p:cTn>
                              </p:par>
                              <p:par>
                                <p:cTn id="27" presetID="8" presetClass="emph" presetSubtype="0" autoRev="1" fill="hold" nodeType="withEffect">
                                  <p:stCondLst>
                                    <p:cond delay="0"/>
                                  </p:stCondLst>
                                  <p:childTnLst>
                                    <p:animRot by="21600000">
                                      <p:cBhvr>
                                        <p:cTn id="28" dur="3000" fill="hold"/>
                                        <p:tgtEl>
                                          <p:spTgt spid="3"/>
                                        </p:tgtEl>
                                        <p:attrNameLst>
                                          <p:attrName>r</p:attrName>
                                        </p:attrNameLst>
                                      </p:cBhvr>
                                    </p:animRot>
                                  </p:childTnLst>
                                </p:cTn>
                              </p:par>
                              <p:par>
                                <p:cTn id="29" presetID="8" presetClass="emph" presetSubtype="0" autoRev="1" fill="hold" nodeType="withEffect">
                                  <p:stCondLst>
                                    <p:cond delay="0"/>
                                  </p:stCondLst>
                                  <p:childTnLst>
                                    <p:animRot by="21600000">
                                      <p:cBhvr>
                                        <p:cTn id="30" dur="3000" fill="hold"/>
                                        <p:tgtEl>
                                          <p:spTgt spid="4"/>
                                        </p:tgtEl>
                                        <p:attrNameLst>
                                          <p:attrName>r</p:attrName>
                                        </p:attrNameLst>
                                      </p:cBhvr>
                                    </p:animRot>
                                  </p:childTnLst>
                                </p:cTn>
                              </p:par>
                              <p:par>
                                <p:cTn id="31" presetID="8" presetClass="emph" presetSubtype="0" autoRev="1" fill="hold" nodeType="withEffect">
                                  <p:stCondLst>
                                    <p:cond delay="0"/>
                                  </p:stCondLst>
                                  <p:childTnLst>
                                    <p:animRot by="21600000">
                                      <p:cBhvr>
                                        <p:cTn id="32" dur="3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6"/>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7"/>
                                        </p:tgtEl>
                                        <p:attrNameLst>
                                          <p:attrName>r</p:attrName>
                                        </p:attrNameLst>
                                      </p:cBhvr>
                                    </p:animRot>
                                  </p:childTnLst>
                                </p:cTn>
                              </p:par>
                              <p:par>
                                <p:cTn id="37" presetID="2" presetClass="exit" presetSubtype="12"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0-ppt_w/2"/>
                                          </p:val>
                                        </p:tav>
                                      </p:tavLst>
                                    </p:anim>
                                    <p:anim calcmode="lin" valueType="num">
                                      <p:cBhvr additive="base">
                                        <p:cTn id="39" dur="3000"/>
                                        <p:tgtEl>
                                          <p:spTgt spid="9"/>
                                        </p:tgtEl>
                                        <p:attrNameLst>
                                          <p:attrName>ppt_y</p:attrName>
                                        </p:attrNameLst>
                                      </p:cBhvr>
                                      <p:tavLst>
                                        <p:tav tm="0">
                                          <p:val>
                                            <p:strVal val="ppt_y"/>
                                          </p:val>
                                        </p:tav>
                                        <p:tav tm="100000">
                                          <p:val>
                                            <p:strVal val="1+ppt_h/2"/>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12" fill="hold"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0-ppt_w/2"/>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3000"/>
                                        <p:tgtEl>
                                          <p:spTgt spid="11"/>
                                        </p:tgtEl>
                                        <p:attrNameLst>
                                          <p:attrName>ppt_x</p:attrName>
                                        </p:attrNameLst>
                                      </p:cBhvr>
                                      <p:tavLst>
                                        <p:tav tm="0">
                                          <p:val>
                                            <p:strVal val="ppt_x"/>
                                          </p:val>
                                        </p:tav>
                                        <p:tav tm="100000">
                                          <p:val>
                                            <p:strVal val="0-ppt_w/2"/>
                                          </p:val>
                                        </p:tav>
                                      </p:tavLst>
                                    </p:anim>
                                    <p:anim calcmode="lin" valueType="num">
                                      <p:cBhvr additive="base">
                                        <p:cTn id="47" dur="3000"/>
                                        <p:tgtEl>
                                          <p:spTgt spid="11"/>
                                        </p:tgtEl>
                                        <p:attrNameLst>
                                          <p:attrName>ppt_y</p:attrName>
                                        </p:attrNameLst>
                                      </p:cBhvr>
                                      <p:tavLst>
                                        <p:tav tm="0">
                                          <p:val>
                                            <p:strVal val="ppt_y"/>
                                          </p:val>
                                        </p:tav>
                                        <p:tav tm="100000">
                                          <p:val>
                                            <p:strVal val="1+ppt_h/2"/>
                                          </p:val>
                                        </p:tav>
                                      </p:tavLst>
                                    </p:anim>
                                    <p:set>
                                      <p:cBhvr>
                                        <p:cTn id="48" dur="1" fill="hold">
                                          <p:stCondLst>
                                            <p:cond delay="2999"/>
                                          </p:stCondLst>
                                        </p:cTn>
                                        <p:tgtEl>
                                          <p:spTgt spid="11"/>
                                        </p:tgtEl>
                                        <p:attrNameLst>
                                          <p:attrName>style.visibility</p:attrName>
                                        </p:attrNameLst>
                                      </p:cBhvr>
                                      <p:to>
                                        <p:strVal val="hidden"/>
                                      </p:to>
                                    </p:set>
                                  </p:childTnLst>
                                </p:cTn>
                              </p:par>
                              <p:par>
                                <p:cTn id="49" presetID="2" presetClass="exit" presetSubtype="12" fill="hold" nodeType="withEffect">
                                  <p:stCondLst>
                                    <p:cond delay="0"/>
                                  </p:stCondLst>
                                  <p:childTnLst>
                                    <p:anim calcmode="lin" valueType="num">
                                      <p:cBhvr additive="base">
                                        <p:cTn id="50" dur="3000"/>
                                        <p:tgtEl>
                                          <p:spTgt spid="12"/>
                                        </p:tgtEl>
                                        <p:attrNameLst>
                                          <p:attrName>ppt_x</p:attrName>
                                        </p:attrNameLst>
                                      </p:cBhvr>
                                      <p:tavLst>
                                        <p:tav tm="0">
                                          <p:val>
                                            <p:strVal val="ppt_x"/>
                                          </p:val>
                                        </p:tav>
                                        <p:tav tm="100000">
                                          <p:val>
                                            <p:strVal val="0-ppt_w/2"/>
                                          </p:val>
                                        </p:tav>
                                      </p:tavLst>
                                    </p:anim>
                                    <p:anim calcmode="lin" valueType="num">
                                      <p:cBhvr additive="base">
                                        <p:cTn id="51" dur="3000"/>
                                        <p:tgtEl>
                                          <p:spTgt spid="12"/>
                                        </p:tgtEl>
                                        <p:attrNameLst>
                                          <p:attrName>ppt_y</p:attrName>
                                        </p:attrNameLst>
                                      </p:cBhvr>
                                      <p:tavLst>
                                        <p:tav tm="0">
                                          <p:val>
                                            <p:strVal val="ppt_y"/>
                                          </p:val>
                                        </p:tav>
                                        <p:tav tm="100000">
                                          <p:val>
                                            <p:strVal val="1+ppt_h/2"/>
                                          </p:val>
                                        </p:tav>
                                      </p:tavLst>
                                    </p:anim>
                                    <p:set>
                                      <p:cBhvr>
                                        <p:cTn id="52" dur="1" fill="hold">
                                          <p:stCondLst>
                                            <p:cond delay="2999"/>
                                          </p:stCondLst>
                                        </p:cTn>
                                        <p:tgtEl>
                                          <p:spTgt spid="12"/>
                                        </p:tgtEl>
                                        <p:attrNameLst>
                                          <p:attrName>style.visibility</p:attrName>
                                        </p:attrNameLst>
                                      </p:cBhvr>
                                      <p:to>
                                        <p:strVal val="hidden"/>
                                      </p:to>
                                    </p:set>
                                  </p:childTnLst>
                                </p:cTn>
                              </p:par>
                              <p:par>
                                <p:cTn id="53" presetID="2" presetClass="exit" presetSubtype="12" fill="hold" nodeType="withEffect">
                                  <p:stCondLst>
                                    <p:cond delay="0"/>
                                  </p:stCondLst>
                                  <p:childTnLst>
                                    <p:anim calcmode="lin" valueType="num">
                                      <p:cBhvr additive="base">
                                        <p:cTn id="54" dur="3000"/>
                                        <p:tgtEl>
                                          <p:spTgt spid="13"/>
                                        </p:tgtEl>
                                        <p:attrNameLst>
                                          <p:attrName>ppt_x</p:attrName>
                                        </p:attrNameLst>
                                      </p:cBhvr>
                                      <p:tavLst>
                                        <p:tav tm="0">
                                          <p:val>
                                            <p:strVal val="ppt_x"/>
                                          </p:val>
                                        </p:tav>
                                        <p:tav tm="100000">
                                          <p:val>
                                            <p:strVal val="0-ppt_w/2"/>
                                          </p:val>
                                        </p:tav>
                                      </p:tavLst>
                                    </p:anim>
                                    <p:anim calcmode="lin" valueType="num">
                                      <p:cBhvr additive="base">
                                        <p:cTn id="55" dur="3000"/>
                                        <p:tgtEl>
                                          <p:spTgt spid="13"/>
                                        </p:tgtEl>
                                        <p:attrNameLst>
                                          <p:attrName>ppt_y</p:attrName>
                                        </p:attrNameLst>
                                      </p:cBhvr>
                                      <p:tavLst>
                                        <p:tav tm="0">
                                          <p:val>
                                            <p:strVal val="ppt_y"/>
                                          </p:val>
                                        </p:tav>
                                        <p:tav tm="100000">
                                          <p:val>
                                            <p:strVal val="1+ppt_h/2"/>
                                          </p:val>
                                        </p:tav>
                                      </p:tavLst>
                                    </p:anim>
                                    <p:set>
                                      <p:cBhvr>
                                        <p:cTn id="56" dur="1" fill="hold">
                                          <p:stCondLst>
                                            <p:cond delay="2999"/>
                                          </p:stCondLst>
                                        </p:cTn>
                                        <p:tgtEl>
                                          <p:spTgt spid="13"/>
                                        </p:tgtEl>
                                        <p:attrNameLst>
                                          <p:attrName>style.visibility</p:attrName>
                                        </p:attrNameLst>
                                      </p:cBhvr>
                                      <p:to>
                                        <p:strVal val="hidden"/>
                                      </p:to>
                                    </p:set>
                                  </p:childTnLst>
                                </p:cTn>
                              </p:par>
                              <p:par>
                                <p:cTn id="57" presetID="8" presetClass="emph" presetSubtype="0" autoRev="1" fill="hold"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3"/>
                                        </p:tgtEl>
                                        <p:attrNameLst>
                                          <p:attrName>r</p:attrName>
                                        </p:attrNameLst>
                                      </p:cBhvr>
                                    </p:animRot>
                                  </p:childTnLst>
                                </p:cTn>
                              </p:par>
                              <p:par>
                                <p:cTn id="67" presetID="17" presetClass="entr" presetSubtype="1" fill="hold" nodeType="with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3000" fill="hold"/>
                                        <p:tgtEl>
                                          <p:spTgt spid="2"/>
                                        </p:tgtEl>
                                        <p:attrNameLst>
                                          <p:attrName>ppt_x</p:attrName>
                                        </p:attrNameLst>
                                      </p:cBhvr>
                                      <p:tavLst>
                                        <p:tav tm="0">
                                          <p:val>
                                            <p:strVal val="#ppt_x"/>
                                          </p:val>
                                        </p:tav>
                                        <p:tav tm="100000">
                                          <p:val>
                                            <p:strVal val="#ppt_x"/>
                                          </p:val>
                                        </p:tav>
                                      </p:tavLst>
                                    </p:anim>
                                    <p:anim calcmode="lin" valueType="num">
                                      <p:cBhvr>
                                        <p:cTn id="70" dur="3000" fill="hold"/>
                                        <p:tgtEl>
                                          <p:spTgt spid="2"/>
                                        </p:tgtEl>
                                        <p:attrNameLst>
                                          <p:attrName>ppt_y</p:attrName>
                                        </p:attrNameLst>
                                      </p:cBhvr>
                                      <p:tavLst>
                                        <p:tav tm="0">
                                          <p:val>
                                            <p:strVal val="#ppt_y-#ppt_h/2"/>
                                          </p:val>
                                        </p:tav>
                                        <p:tav tm="100000">
                                          <p:val>
                                            <p:strVal val="#ppt_y"/>
                                          </p:val>
                                        </p:tav>
                                      </p:tavLst>
                                    </p:anim>
                                    <p:anim calcmode="lin" valueType="num">
                                      <p:cBhvr>
                                        <p:cTn id="71" dur="3000" fill="hold"/>
                                        <p:tgtEl>
                                          <p:spTgt spid="2"/>
                                        </p:tgtEl>
                                        <p:attrNameLst>
                                          <p:attrName>ppt_w</p:attrName>
                                        </p:attrNameLst>
                                      </p:cBhvr>
                                      <p:tavLst>
                                        <p:tav tm="0">
                                          <p:val>
                                            <p:strVal val="#ppt_w"/>
                                          </p:val>
                                        </p:tav>
                                        <p:tav tm="100000">
                                          <p:val>
                                            <p:strVal val="#ppt_w"/>
                                          </p:val>
                                        </p:tav>
                                      </p:tavLst>
                                    </p:anim>
                                    <p:anim calcmode="lin" valueType="num">
                                      <p:cBhvr>
                                        <p:cTn id="72" dur="3000" fill="hold"/>
                                        <p:tgtEl>
                                          <p:spTgt spid="2"/>
                                        </p:tgtEl>
                                        <p:attrNameLst>
                                          <p:attrName>ppt_h</p:attrName>
                                        </p:attrNameLst>
                                      </p:cBhvr>
                                      <p:tavLst>
                                        <p:tav tm="0">
                                          <p:val>
                                            <p:fltVal val="0"/>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2"/>
                                        </p:tgtEl>
                                        <p:attrNameLst>
                                          <p:attrName>style.visibility</p:attrName>
                                        </p:attrNameLst>
                                      </p:cBhvr>
                                      <p:to>
                                        <p:strVal val="visible"/>
                                      </p:to>
                                    </p:set>
                                    <p:animEffect transition="in" filter="barn(outVertical)">
                                      <p:cBhvr>
                                        <p:cTn id="75" dur="3000"/>
                                        <p:tgtEl>
                                          <p:spTgt spid="2"/>
                                        </p:tgtEl>
                                      </p:cBhvr>
                                    </p:animEffect>
                                  </p:childTnLst>
                                </p:cTn>
                              </p:par>
                            </p:childTnLst>
                          </p:cTn>
                        </p:par>
                        <p:par>
                          <p:cTn id="76" fill="hold">
                            <p:stCondLst>
                              <p:cond delay="6000"/>
                            </p:stCondLst>
                            <p:childTnLst>
                              <p:par>
                                <p:cTn id="77" presetID="1" presetClass="entr" presetSubtype="0" fill="hold" nodeType="afterEffect">
                                  <p:stCondLst>
                                    <p:cond delay="0"/>
                                  </p:stCondLst>
                                  <p:childTnLst>
                                    <p:set>
                                      <p:cBhvr>
                                        <p:cTn id="78" dur="1" fill="hold">
                                          <p:stCondLst>
                                            <p:cond delay="0"/>
                                          </p:stCondLst>
                                        </p:cTn>
                                        <p:tgtEl>
                                          <p:spTgt spid="307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00628" y="857238"/>
            <a:ext cx="2357454" cy="3539430"/>
          </a:xfrm>
          <a:prstGeom prst="rect">
            <a:avLst/>
          </a:prstGeom>
          <a:noFill/>
        </p:spPr>
        <p:txBody>
          <a:bodyPr wrap="square" rtlCol="0">
            <a:spAutoFit/>
          </a:bodyPr>
          <a:lstStyle/>
          <a:p>
            <a:r>
              <a:rPr lang="es-PE" sz="1600" b="1" dirty="0" smtClean="0">
                <a:solidFill>
                  <a:srgbClr val="2F8933"/>
                </a:solidFill>
              </a:rPr>
              <a:t>Los días se deslizan suavemente, marcados por el canto de las aves y el suave murmullo del viento entre los árboles. Al amanecer, un aroma a café recién hecho se mezcla con el frescor matutino, invitando a explorar cada rincón. La familia se reúne en la terraza, donde los rostros se iluminan con sonrisas y la promesa de aventuras por venir.</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0000"/>
            </a:gs>
            <a:gs pos="50000">
              <a:srgbClr val="2F8933">
                <a:shade val="67500"/>
                <a:satMod val="115000"/>
              </a:srgbClr>
            </a:gs>
            <a:gs pos="100000">
              <a:srgbClr val="2F8933">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tapeta-czerwone-domki-nad-jeziorem.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abstract-shape-logo-BB9AAE57C6-seeklogo.com.png"/>
          <p:cNvPicPr>
            <a:picLocks noChangeAspect="1"/>
          </p:cNvPicPr>
          <p:nvPr/>
        </p:nvPicPr>
        <p:blipFill>
          <a:blip r:embed="rId4"/>
          <a:stretch>
            <a:fillRect/>
          </a:stretch>
        </p:blipFill>
        <p:spPr>
          <a:xfrm flipV="1">
            <a:off x="4357686" y="0"/>
            <a:ext cx="1360953" cy="714380"/>
          </a:xfrm>
          <a:prstGeom prst="rect">
            <a:avLst/>
          </a:prstGeom>
          <a:effectLst>
            <a:reflection blurRad="6350" stA="50000" endA="300" endPos="90000" dir="5400000" sy="-100000" algn="bl" rotWithShape="0"/>
          </a:effectLst>
        </p:spPr>
      </p:pic>
      <p:pic>
        <p:nvPicPr>
          <p:cNvPr id="4" name="3 Imagen" descr="abstract-shape-logo-BB9AAE57C6-seeklogo.com.png"/>
          <p:cNvPicPr>
            <a:picLocks noChangeAspect="1"/>
          </p:cNvPicPr>
          <p:nvPr/>
        </p:nvPicPr>
        <p:blipFill>
          <a:blip r:embed="rId4"/>
          <a:stretch>
            <a:fillRect/>
          </a:stretch>
        </p:blipFill>
        <p:spPr>
          <a:xfrm flipH="1" flipV="1">
            <a:off x="3428992" y="0"/>
            <a:ext cx="1295408" cy="714380"/>
          </a:xfrm>
          <a:prstGeom prst="rect">
            <a:avLst/>
          </a:prstGeom>
          <a:effectLst>
            <a:reflection blurRad="6350" stA="50000" endA="300" endPos="90000" dir="5400000" sy="-100000" algn="bl" rotWithShape="0"/>
          </a:effectLst>
        </p:spPr>
      </p:pic>
      <p:pic>
        <p:nvPicPr>
          <p:cNvPr id="5" name="4 Imagen" descr="abstract-shape-logo-BB9AAE57C6-seeklogo.com.png"/>
          <p:cNvPicPr>
            <a:picLocks noChangeAspect="1"/>
          </p:cNvPicPr>
          <p:nvPr/>
        </p:nvPicPr>
        <p:blipFill>
          <a:blip r:embed="rId4"/>
          <a:stretch>
            <a:fillRect/>
          </a:stretch>
        </p:blipFill>
        <p:spPr>
          <a:xfrm flipV="1">
            <a:off x="4357686" y="428610"/>
            <a:ext cx="1360953" cy="714380"/>
          </a:xfrm>
          <a:prstGeom prst="rect">
            <a:avLst/>
          </a:prstGeom>
          <a:effectLst>
            <a:reflection blurRad="6350" stA="50000" endA="300" endPos="90000" dir="5400000" sy="-100000" algn="bl" rotWithShape="0"/>
          </a:effectLst>
        </p:spPr>
      </p:pic>
      <p:pic>
        <p:nvPicPr>
          <p:cNvPr id="6" name="5 Imagen" descr="abstract-shape-logo-BB9AAE57C6-seeklogo.com.png"/>
          <p:cNvPicPr>
            <a:picLocks noChangeAspect="1"/>
          </p:cNvPicPr>
          <p:nvPr/>
        </p:nvPicPr>
        <p:blipFill>
          <a:blip r:embed="rId4"/>
          <a:stretch>
            <a:fillRect/>
          </a:stretch>
        </p:blipFill>
        <p:spPr>
          <a:xfrm flipH="1" flipV="1">
            <a:off x="3428992" y="428610"/>
            <a:ext cx="1295408" cy="714380"/>
          </a:xfrm>
          <a:prstGeom prst="rect">
            <a:avLst/>
          </a:prstGeom>
          <a:effectLst>
            <a:reflection blurRad="6350" stA="50000" endA="300" endPos="90000" dir="5400000" sy="-100000" algn="bl" rotWithShape="0"/>
          </a:effectLst>
        </p:spPr>
      </p:pic>
      <p:pic>
        <p:nvPicPr>
          <p:cNvPr id="7" name="6 Imagen" descr="abstract-shape-logo-BB9AAE57C6-seeklogo.com.png"/>
          <p:cNvPicPr>
            <a:picLocks noChangeAspect="1"/>
          </p:cNvPicPr>
          <p:nvPr/>
        </p:nvPicPr>
        <p:blipFill>
          <a:blip r:embed="rId4"/>
          <a:stretch>
            <a:fillRect/>
          </a:stretch>
        </p:blipFill>
        <p:spPr>
          <a:xfrm flipV="1">
            <a:off x="4357686" y="928676"/>
            <a:ext cx="1360953" cy="714380"/>
          </a:xfrm>
          <a:prstGeom prst="rect">
            <a:avLst/>
          </a:prstGeom>
          <a:effectLst>
            <a:reflection blurRad="6350" stA="50000" endA="300" endPos="90000" dir="5400000" sy="-100000" algn="bl" rotWithShape="0"/>
          </a:effectLst>
        </p:spPr>
      </p:pic>
      <p:pic>
        <p:nvPicPr>
          <p:cNvPr id="8" name="7 Imagen" descr="abstract-shape-logo-BB9AAE57C6-seeklogo.com.png"/>
          <p:cNvPicPr>
            <a:picLocks noChangeAspect="1"/>
          </p:cNvPicPr>
          <p:nvPr/>
        </p:nvPicPr>
        <p:blipFill>
          <a:blip r:embed="rId4"/>
          <a:stretch>
            <a:fillRect/>
          </a:stretch>
        </p:blipFill>
        <p:spPr>
          <a:xfrm flipH="1" flipV="1">
            <a:off x="3428992" y="928676"/>
            <a:ext cx="1295408" cy="714380"/>
          </a:xfrm>
          <a:prstGeom prst="rect">
            <a:avLst/>
          </a:prstGeom>
          <a:effectLst>
            <a:reflection blurRad="6350" stA="50000" endA="300" endPos="90000" dir="5400000" sy="-100000" algn="bl" rotWithShape="0"/>
          </a:effectLst>
        </p:spPr>
      </p:pic>
      <p:pic>
        <p:nvPicPr>
          <p:cNvPr id="9" name="8 Imagen" descr="abstract-shape-logo-BB9AAE57C6-seeklogo.com.png"/>
          <p:cNvPicPr>
            <a:picLocks noChangeAspect="1"/>
          </p:cNvPicPr>
          <p:nvPr/>
        </p:nvPicPr>
        <p:blipFill>
          <a:blip r:embed="rId4"/>
          <a:stretch>
            <a:fillRect/>
          </a:stretch>
        </p:blipFill>
        <p:spPr>
          <a:xfrm flipV="1">
            <a:off x="4357686" y="1428742"/>
            <a:ext cx="1360953" cy="714380"/>
          </a:xfrm>
          <a:prstGeom prst="rect">
            <a:avLst/>
          </a:prstGeom>
          <a:effectLst>
            <a:reflection blurRad="6350" stA="50000" endA="300" endPos="90000" dir="5400000" sy="-100000" algn="bl" rotWithShape="0"/>
          </a:effectLst>
        </p:spPr>
      </p:pic>
      <p:pic>
        <p:nvPicPr>
          <p:cNvPr id="10" name="9 Imagen" descr="abstract-shape-logo-BB9AAE57C6-seeklogo.com.png"/>
          <p:cNvPicPr>
            <a:picLocks noChangeAspect="1"/>
          </p:cNvPicPr>
          <p:nvPr/>
        </p:nvPicPr>
        <p:blipFill>
          <a:blip r:embed="rId4"/>
          <a:stretch>
            <a:fillRect/>
          </a:stretch>
        </p:blipFill>
        <p:spPr>
          <a:xfrm flipH="1" flipV="1">
            <a:off x="3428992" y="1428742"/>
            <a:ext cx="1295408" cy="714380"/>
          </a:xfrm>
          <a:prstGeom prst="rect">
            <a:avLst/>
          </a:prstGeom>
          <a:effectLst>
            <a:reflection blurRad="6350" stA="50000" endA="300" endPos="90000" dir="5400000" sy="-100000" algn="bl" rotWithShape="0"/>
          </a:effectLst>
        </p:spPr>
      </p:pic>
      <p:pic>
        <p:nvPicPr>
          <p:cNvPr id="11" name="10 Imagen" descr="abstract-shape-logo-BB9AAE57C6-seeklogo.com.png"/>
          <p:cNvPicPr>
            <a:picLocks noChangeAspect="1"/>
          </p:cNvPicPr>
          <p:nvPr/>
        </p:nvPicPr>
        <p:blipFill>
          <a:blip r:embed="rId4"/>
          <a:stretch>
            <a:fillRect/>
          </a:stretch>
        </p:blipFill>
        <p:spPr>
          <a:xfrm flipV="1">
            <a:off x="4357686" y="1928808"/>
            <a:ext cx="1360953" cy="714380"/>
          </a:xfrm>
          <a:prstGeom prst="rect">
            <a:avLst/>
          </a:prstGeom>
          <a:effectLst>
            <a:reflection blurRad="6350" stA="50000" endA="300" endPos="90000" dir="5400000" sy="-100000" algn="bl" rotWithShape="0"/>
          </a:effectLst>
        </p:spPr>
      </p:pic>
      <p:pic>
        <p:nvPicPr>
          <p:cNvPr id="12" name="11 Imagen" descr="abstract-shape-logo-BB9AAE57C6-seeklogo.com.png"/>
          <p:cNvPicPr>
            <a:picLocks noChangeAspect="1"/>
          </p:cNvPicPr>
          <p:nvPr/>
        </p:nvPicPr>
        <p:blipFill>
          <a:blip r:embed="rId4"/>
          <a:stretch>
            <a:fillRect/>
          </a:stretch>
        </p:blipFill>
        <p:spPr>
          <a:xfrm flipH="1" flipV="1">
            <a:off x="3428992" y="1928808"/>
            <a:ext cx="1295408" cy="714380"/>
          </a:xfrm>
          <a:prstGeom prst="rect">
            <a:avLst/>
          </a:prstGeom>
          <a:effectLst>
            <a:reflection blurRad="6350" stA="50000" endA="300" endPos="90000" dir="5400000" sy="-100000" algn="bl" rotWithShape="0"/>
          </a:effectLst>
        </p:spPr>
      </p:pic>
      <p:pic>
        <p:nvPicPr>
          <p:cNvPr id="13" name="12 Imagen" descr="abstract-shape-logo-BB9AAE57C6-seeklogo.com.png"/>
          <p:cNvPicPr>
            <a:picLocks noChangeAspect="1"/>
          </p:cNvPicPr>
          <p:nvPr/>
        </p:nvPicPr>
        <p:blipFill>
          <a:blip r:embed="rId4"/>
          <a:stretch>
            <a:fillRect/>
          </a:stretch>
        </p:blipFill>
        <p:spPr>
          <a:xfrm flipV="1">
            <a:off x="4357686" y="2357436"/>
            <a:ext cx="1360953" cy="714380"/>
          </a:xfrm>
          <a:prstGeom prst="rect">
            <a:avLst/>
          </a:prstGeom>
          <a:effectLst>
            <a:reflection blurRad="6350" stA="50000" endA="300" endPos="90000" dir="5400000" sy="-100000" algn="bl" rotWithShape="0"/>
          </a:effectLst>
        </p:spPr>
      </p:pic>
      <p:pic>
        <p:nvPicPr>
          <p:cNvPr id="14" name="13 Imagen" descr="abstract-shape-logo-BB9AAE57C6-seeklogo.com.png"/>
          <p:cNvPicPr>
            <a:picLocks noChangeAspect="1"/>
          </p:cNvPicPr>
          <p:nvPr/>
        </p:nvPicPr>
        <p:blipFill>
          <a:blip r:embed="rId4"/>
          <a:stretch>
            <a:fillRect/>
          </a:stretch>
        </p:blipFill>
        <p:spPr>
          <a:xfrm flipH="1" flipV="1">
            <a:off x="3428992" y="2357436"/>
            <a:ext cx="1295408" cy="714380"/>
          </a:xfrm>
          <a:prstGeom prst="rect">
            <a:avLst/>
          </a:prstGeom>
          <a:effectLst>
            <a:reflection blurRad="6350" stA="50000" endA="300" endPos="90000" dir="5400000" sy="-100000" algn="bl" rotWithShape="0"/>
          </a:effectLst>
        </p:spPr>
      </p:pic>
      <p:pic>
        <p:nvPicPr>
          <p:cNvPr id="15" name="14 Imagen" descr="abstract-shape-logo-BB9AAE57C6-seeklogo.com.png"/>
          <p:cNvPicPr>
            <a:picLocks noChangeAspect="1"/>
          </p:cNvPicPr>
          <p:nvPr/>
        </p:nvPicPr>
        <p:blipFill>
          <a:blip r:embed="rId4"/>
          <a:stretch>
            <a:fillRect/>
          </a:stretch>
        </p:blipFill>
        <p:spPr>
          <a:xfrm flipV="1">
            <a:off x="4357686" y="2857502"/>
            <a:ext cx="1360953" cy="714380"/>
          </a:xfrm>
          <a:prstGeom prst="rect">
            <a:avLst/>
          </a:prstGeom>
          <a:effectLst>
            <a:reflection blurRad="6350" stA="50000" endA="300" endPos="90000" dir="5400000" sy="-100000" algn="bl" rotWithShape="0"/>
          </a:effectLst>
        </p:spPr>
      </p:pic>
      <p:pic>
        <p:nvPicPr>
          <p:cNvPr id="16" name="15 Imagen" descr="abstract-shape-logo-BB9AAE57C6-seeklogo.com.png"/>
          <p:cNvPicPr>
            <a:picLocks noChangeAspect="1"/>
          </p:cNvPicPr>
          <p:nvPr/>
        </p:nvPicPr>
        <p:blipFill>
          <a:blip r:embed="rId4"/>
          <a:stretch>
            <a:fillRect/>
          </a:stretch>
        </p:blipFill>
        <p:spPr>
          <a:xfrm flipH="1" flipV="1">
            <a:off x="3428992" y="2857502"/>
            <a:ext cx="1295408" cy="714380"/>
          </a:xfrm>
          <a:prstGeom prst="rect">
            <a:avLst/>
          </a:prstGeom>
          <a:effectLst>
            <a:reflection blurRad="6350" stA="50000" endA="300" endPos="90000" dir="5400000" sy="-100000" algn="bl" rotWithShape="0"/>
          </a:effectLst>
        </p:spPr>
      </p:pic>
      <p:pic>
        <p:nvPicPr>
          <p:cNvPr id="17" name="16 Imagen" descr="abstract-shape-logo-BB9AAE57C6-seeklogo.com.png"/>
          <p:cNvPicPr>
            <a:picLocks noChangeAspect="1"/>
          </p:cNvPicPr>
          <p:nvPr/>
        </p:nvPicPr>
        <p:blipFill>
          <a:blip r:embed="rId4"/>
          <a:stretch>
            <a:fillRect/>
          </a:stretch>
        </p:blipFill>
        <p:spPr>
          <a:xfrm flipV="1">
            <a:off x="4357686" y="3286130"/>
            <a:ext cx="1360953" cy="714380"/>
          </a:xfrm>
          <a:prstGeom prst="rect">
            <a:avLst/>
          </a:prstGeom>
          <a:effectLst>
            <a:reflection blurRad="6350" stA="50000" endA="300" endPos="90000" dir="5400000" sy="-100000" algn="bl" rotWithShape="0"/>
          </a:effectLst>
        </p:spPr>
      </p:pic>
      <p:pic>
        <p:nvPicPr>
          <p:cNvPr id="18" name="17 Imagen" descr="abstract-shape-logo-BB9AAE57C6-seeklogo.com.png"/>
          <p:cNvPicPr>
            <a:picLocks noChangeAspect="1"/>
          </p:cNvPicPr>
          <p:nvPr/>
        </p:nvPicPr>
        <p:blipFill>
          <a:blip r:embed="rId4"/>
          <a:stretch>
            <a:fillRect/>
          </a:stretch>
        </p:blipFill>
        <p:spPr>
          <a:xfrm flipH="1" flipV="1">
            <a:off x="3428992" y="3286130"/>
            <a:ext cx="1295408" cy="714380"/>
          </a:xfrm>
          <a:prstGeom prst="rect">
            <a:avLst/>
          </a:prstGeom>
          <a:effectLst>
            <a:reflection blurRad="6350" stA="50000" endA="300" endPos="90000" dir="5400000" sy="-100000" algn="bl" rotWithShape="0"/>
          </a:effectLst>
        </p:spPr>
      </p:pic>
      <p:pic>
        <p:nvPicPr>
          <p:cNvPr id="19" name="18 Imagen" descr="abstract-shape-logo-BB9AAE57C6-seeklogo.com.png"/>
          <p:cNvPicPr>
            <a:picLocks noChangeAspect="1"/>
          </p:cNvPicPr>
          <p:nvPr/>
        </p:nvPicPr>
        <p:blipFill>
          <a:blip r:embed="rId4"/>
          <a:stretch>
            <a:fillRect/>
          </a:stretch>
        </p:blipFill>
        <p:spPr>
          <a:xfrm flipV="1">
            <a:off x="4357686" y="3714758"/>
            <a:ext cx="1360953" cy="714380"/>
          </a:xfrm>
          <a:prstGeom prst="rect">
            <a:avLst/>
          </a:prstGeom>
          <a:effectLst>
            <a:reflection blurRad="6350" stA="50000" endA="300" endPos="90000" dir="5400000" sy="-100000" algn="bl" rotWithShape="0"/>
          </a:effectLst>
        </p:spPr>
      </p:pic>
      <p:pic>
        <p:nvPicPr>
          <p:cNvPr id="20" name="19 Imagen" descr="abstract-shape-logo-BB9AAE57C6-seeklogo.com.png"/>
          <p:cNvPicPr>
            <a:picLocks noChangeAspect="1"/>
          </p:cNvPicPr>
          <p:nvPr/>
        </p:nvPicPr>
        <p:blipFill>
          <a:blip r:embed="rId4"/>
          <a:stretch>
            <a:fillRect/>
          </a:stretch>
        </p:blipFill>
        <p:spPr>
          <a:xfrm flipH="1" flipV="1">
            <a:off x="3428992" y="3714758"/>
            <a:ext cx="1295408" cy="714380"/>
          </a:xfrm>
          <a:prstGeom prst="rect">
            <a:avLst/>
          </a:prstGeom>
          <a:effectLst>
            <a:reflection blurRad="6350" stA="50000" endA="300" endPos="90000" dir="5400000" sy="-100000" algn="bl" rotWithShape="0"/>
          </a:effectLst>
        </p:spPr>
      </p:pic>
      <p:pic>
        <p:nvPicPr>
          <p:cNvPr id="21" name="20 Imagen" descr="abstract-shape-logo-BB9AAE57C6-seeklogo.com.png"/>
          <p:cNvPicPr>
            <a:picLocks noChangeAspect="1"/>
          </p:cNvPicPr>
          <p:nvPr/>
        </p:nvPicPr>
        <p:blipFill>
          <a:blip r:embed="rId4"/>
          <a:stretch>
            <a:fillRect/>
          </a:stretch>
        </p:blipFill>
        <p:spPr>
          <a:xfrm flipV="1">
            <a:off x="4357686" y="4143386"/>
            <a:ext cx="1360953" cy="714380"/>
          </a:xfrm>
          <a:prstGeom prst="rect">
            <a:avLst/>
          </a:prstGeom>
          <a:effectLst>
            <a:reflection blurRad="6350" stA="50000" endA="300" endPos="90000" dir="5400000" sy="-100000" algn="bl" rotWithShape="0"/>
          </a:effectLst>
        </p:spPr>
      </p:pic>
      <p:pic>
        <p:nvPicPr>
          <p:cNvPr id="22" name="21 Imagen" descr="abstract-shape-logo-BB9AAE57C6-seeklogo.com.png"/>
          <p:cNvPicPr>
            <a:picLocks noChangeAspect="1"/>
          </p:cNvPicPr>
          <p:nvPr/>
        </p:nvPicPr>
        <p:blipFill>
          <a:blip r:embed="rId4"/>
          <a:stretch>
            <a:fillRect/>
          </a:stretch>
        </p:blipFill>
        <p:spPr>
          <a:xfrm flipH="1" flipV="1">
            <a:off x="3428992" y="4143386"/>
            <a:ext cx="1295408" cy="714380"/>
          </a:xfrm>
          <a:prstGeom prst="rect">
            <a:avLst/>
          </a:prstGeom>
          <a:effectLst>
            <a:reflection blurRad="6350" stA="50000" endA="300" endPos="90000" dir="5400000" sy="-100000" algn="bl" rotWithShape="0"/>
          </a:effectLst>
        </p:spPr>
      </p:pic>
      <p:pic>
        <p:nvPicPr>
          <p:cNvPr id="23" name="22 Imagen" descr="abstract-shape-logo-BB9AAE57C6-seeklogo.com.png"/>
          <p:cNvPicPr>
            <a:picLocks noChangeAspect="1"/>
          </p:cNvPicPr>
          <p:nvPr/>
        </p:nvPicPr>
        <p:blipFill>
          <a:blip r:embed="rId4"/>
          <a:stretch>
            <a:fillRect/>
          </a:stretch>
        </p:blipFill>
        <p:spPr>
          <a:xfrm flipV="1">
            <a:off x="4357686" y="4572014"/>
            <a:ext cx="1360953" cy="714380"/>
          </a:xfrm>
          <a:prstGeom prst="rect">
            <a:avLst/>
          </a:prstGeom>
          <a:effectLst>
            <a:reflection blurRad="6350" stA="50000" endA="300" endPos="90000" dir="5400000" sy="-100000" algn="bl" rotWithShape="0"/>
          </a:effectLst>
        </p:spPr>
      </p:pic>
      <p:pic>
        <p:nvPicPr>
          <p:cNvPr id="24" name="23 Imagen" descr="abstract-shape-logo-BB9AAE57C6-seeklogo.com.png"/>
          <p:cNvPicPr>
            <a:picLocks noChangeAspect="1"/>
          </p:cNvPicPr>
          <p:nvPr/>
        </p:nvPicPr>
        <p:blipFill>
          <a:blip r:embed="rId4"/>
          <a:stretch>
            <a:fillRect/>
          </a:stretch>
        </p:blipFill>
        <p:spPr>
          <a:xfrm flipH="1" flipV="1">
            <a:off x="3428992" y="4572014"/>
            <a:ext cx="1295408" cy="714380"/>
          </a:xfrm>
          <a:prstGeom prst="rect">
            <a:avLst/>
          </a:prstGeom>
          <a:effectLst>
            <a:reflection blurRad="6350" stA="50000" endA="300" endPos="90000" dir="5400000" sy="-100000" algn="bl" rotWithShape="0"/>
          </a:effectLst>
        </p:spPr>
      </p:pic>
      <p:pic>
        <p:nvPicPr>
          <p:cNvPr id="26" name="25 Imagen" descr="tapeta-czerwone-domki-nad-jeziorem.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4"/>
                                        </p:tgtEl>
                                        <p:attrNameLst>
                                          <p:attrName>r</p:attrName>
                                        </p:attrNameLst>
                                      </p:cBhvr>
                                    </p:animRot>
                                  </p:childTnLst>
                                </p:cTn>
                              </p:par>
                              <p:par>
                                <p:cTn id="73" presetID="2" presetClass="entr" presetSubtype="12"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3000" fill="hold"/>
                                        <p:tgtEl>
                                          <p:spTgt spid="3"/>
                                        </p:tgtEl>
                                        <p:attrNameLst>
                                          <p:attrName>ppt_x</p:attrName>
                                        </p:attrNameLst>
                                      </p:cBhvr>
                                      <p:tavLst>
                                        <p:tav tm="0">
                                          <p:val>
                                            <p:strVal val="0-#ppt_w/2"/>
                                          </p:val>
                                        </p:tav>
                                        <p:tav tm="100000">
                                          <p:val>
                                            <p:strVal val="#ppt_x"/>
                                          </p:val>
                                        </p:tav>
                                      </p:tavLst>
                                    </p:anim>
                                    <p:anim calcmode="lin" valueType="num">
                                      <p:cBhvr additive="base">
                                        <p:cTn id="76" dur="3000" fill="hold"/>
                                        <p:tgtEl>
                                          <p:spTgt spid="3"/>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3000" fill="hold"/>
                                        <p:tgtEl>
                                          <p:spTgt spid="5"/>
                                        </p:tgtEl>
                                        <p:attrNameLst>
                                          <p:attrName>ppt_x</p:attrName>
                                        </p:attrNameLst>
                                      </p:cBhvr>
                                      <p:tavLst>
                                        <p:tav tm="0">
                                          <p:val>
                                            <p:strVal val="0-#ppt_w/2"/>
                                          </p:val>
                                        </p:tav>
                                        <p:tav tm="100000">
                                          <p:val>
                                            <p:strVal val="#ppt_x"/>
                                          </p:val>
                                        </p:tav>
                                      </p:tavLst>
                                    </p:anim>
                                    <p:anim calcmode="lin" valueType="num">
                                      <p:cBhvr additive="base">
                                        <p:cTn id="80" dur="3000" fill="hold"/>
                                        <p:tgtEl>
                                          <p:spTgt spid="5"/>
                                        </p:tgtEl>
                                        <p:attrNameLst>
                                          <p:attrName>ppt_y</p:attrName>
                                        </p:attrNameLst>
                                      </p:cBhvr>
                                      <p:tavLst>
                                        <p:tav tm="0">
                                          <p:val>
                                            <p:strVal val="1+#ppt_h/2"/>
                                          </p:val>
                                        </p:tav>
                                        <p:tav tm="100000">
                                          <p:val>
                                            <p:strVal val="#ppt_y"/>
                                          </p:val>
                                        </p:tav>
                                      </p:tavLst>
                                    </p:anim>
                                  </p:childTnLst>
                                </p:cTn>
                              </p:par>
                              <p:par>
                                <p:cTn id="81" presetID="2" presetClass="entr" presetSubtype="12"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additive="base">
                                        <p:cTn id="83" dur="3000" fill="hold"/>
                                        <p:tgtEl>
                                          <p:spTgt spid="7"/>
                                        </p:tgtEl>
                                        <p:attrNameLst>
                                          <p:attrName>ppt_x</p:attrName>
                                        </p:attrNameLst>
                                      </p:cBhvr>
                                      <p:tavLst>
                                        <p:tav tm="0">
                                          <p:val>
                                            <p:strVal val="0-#ppt_w/2"/>
                                          </p:val>
                                        </p:tav>
                                        <p:tav tm="100000">
                                          <p:val>
                                            <p:strVal val="#ppt_x"/>
                                          </p:val>
                                        </p:tav>
                                      </p:tavLst>
                                    </p:anim>
                                    <p:anim calcmode="lin" valueType="num">
                                      <p:cBhvr additive="base">
                                        <p:cTn id="84" dur="3000" fill="hold"/>
                                        <p:tgtEl>
                                          <p:spTgt spid="7"/>
                                        </p:tgtEl>
                                        <p:attrNameLst>
                                          <p:attrName>ppt_y</p:attrName>
                                        </p:attrNameLst>
                                      </p:cBhvr>
                                      <p:tavLst>
                                        <p:tav tm="0">
                                          <p:val>
                                            <p:strVal val="1+#ppt_h/2"/>
                                          </p:val>
                                        </p:tav>
                                        <p:tav tm="100000">
                                          <p:val>
                                            <p:strVal val="#ppt_y"/>
                                          </p:val>
                                        </p:tav>
                                      </p:tavLst>
                                    </p:anim>
                                  </p:childTnLst>
                                </p:cTn>
                              </p:par>
                              <p:par>
                                <p:cTn id="85" presetID="2" presetClass="entr" presetSubtype="12"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3000" fill="hold"/>
                                        <p:tgtEl>
                                          <p:spTgt spid="9"/>
                                        </p:tgtEl>
                                        <p:attrNameLst>
                                          <p:attrName>ppt_x</p:attrName>
                                        </p:attrNameLst>
                                      </p:cBhvr>
                                      <p:tavLst>
                                        <p:tav tm="0">
                                          <p:val>
                                            <p:strVal val="0-#ppt_w/2"/>
                                          </p:val>
                                        </p:tav>
                                        <p:tav tm="100000">
                                          <p:val>
                                            <p:strVal val="#ppt_x"/>
                                          </p:val>
                                        </p:tav>
                                      </p:tavLst>
                                    </p:anim>
                                    <p:anim calcmode="lin" valueType="num">
                                      <p:cBhvr additive="base">
                                        <p:cTn id="88" dur="3000" fill="hold"/>
                                        <p:tgtEl>
                                          <p:spTgt spid="9"/>
                                        </p:tgtEl>
                                        <p:attrNameLst>
                                          <p:attrName>ppt_y</p:attrName>
                                        </p:attrNameLst>
                                      </p:cBhvr>
                                      <p:tavLst>
                                        <p:tav tm="0">
                                          <p:val>
                                            <p:strVal val="1+#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3000" fill="hold"/>
                                        <p:tgtEl>
                                          <p:spTgt spid="13"/>
                                        </p:tgtEl>
                                        <p:attrNameLst>
                                          <p:attrName>ppt_x</p:attrName>
                                        </p:attrNameLst>
                                      </p:cBhvr>
                                      <p:tavLst>
                                        <p:tav tm="0">
                                          <p:val>
                                            <p:strVal val="0-#ppt_w/2"/>
                                          </p:val>
                                        </p:tav>
                                        <p:tav tm="100000">
                                          <p:val>
                                            <p:strVal val="#ppt_x"/>
                                          </p:val>
                                        </p:tav>
                                      </p:tavLst>
                                    </p:anim>
                                    <p:anim calcmode="lin" valueType="num">
                                      <p:cBhvr additive="base">
                                        <p:cTn id="96" dur="3000" fill="hold"/>
                                        <p:tgtEl>
                                          <p:spTgt spid="13"/>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3000" fill="hold"/>
                                        <p:tgtEl>
                                          <p:spTgt spid="17"/>
                                        </p:tgtEl>
                                        <p:attrNameLst>
                                          <p:attrName>ppt_x</p:attrName>
                                        </p:attrNameLst>
                                      </p:cBhvr>
                                      <p:tavLst>
                                        <p:tav tm="0">
                                          <p:val>
                                            <p:strVal val="0-#ppt_w/2"/>
                                          </p:val>
                                        </p:tav>
                                        <p:tav tm="100000">
                                          <p:val>
                                            <p:strVal val="#ppt_x"/>
                                          </p:val>
                                        </p:tav>
                                      </p:tavLst>
                                    </p:anim>
                                    <p:anim calcmode="lin" valueType="num">
                                      <p:cBhvr additive="base">
                                        <p:cTn id="104" dur="3000" fill="hold"/>
                                        <p:tgtEl>
                                          <p:spTgt spid="17"/>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3000" fill="hold"/>
                                        <p:tgtEl>
                                          <p:spTgt spid="19"/>
                                        </p:tgtEl>
                                        <p:attrNameLst>
                                          <p:attrName>ppt_x</p:attrName>
                                        </p:attrNameLst>
                                      </p:cBhvr>
                                      <p:tavLst>
                                        <p:tav tm="0">
                                          <p:val>
                                            <p:strVal val="0-#ppt_w/2"/>
                                          </p:val>
                                        </p:tav>
                                        <p:tav tm="100000">
                                          <p:val>
                                            <p:strVal val="#ppt_x"/>
                                          </p:val>
                                        </p:tav>
                                      </p:tavLst>
                                    </p:anim>
                                    <p:anim calcmode="lin" valueType="num">
                                      <p:cBhvr additive="base">
                                        <p:cTn id="108" dur="3000" fill="hold"/>
                                        <p:tgtEl>
                                          <p:spTgt spid="19"/>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3000" fill="hold"/>
                                        <p:tgtEl>
                                          <p:spTgt spid="21"/>
                                        </p:tgtEl>
                                        <p:attrNameLst>
                                          <p:attrName>ppt_x</p:attrName>
                                        </p:attrNameLst>
                                      </p:cBhvr>
                                      <p:tavLst>
                                        <p:tav tm="0">
                                          <p:val>
                                            <p:strVal val="0-#ppt_w/2"/>
                                          </p:val>
                                        </p:tav>
                                        <p:tav tm="100000">
                                          <p:val>
                                            <p:strVal val="#ppt_x"/>
                                          </p:val>
                                        </p:tav>
                                      </p:tavLst>
                                    </p:anim>
                                    <p:anim calcmode="lin" valueType="num">
                                      <p:cBhvr additive="base">
                                        <p:cTn id="112" dur="3000" fill="hold"/>
                                        <p:tgtEl>
                                          <p:spTgt spid="21"/>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3000" fill="hold"/>
                                        <p:tgtEl>
                                          <p:spTgt spid="23"/>
                                        </p:tgtEl>
                                        <p:attrNameLst>
                                          <p:attrName>ppt_x</p:attrName>
                                        </p:attrNameLst>
                                      </p:cBhvr>
                                      <p:tavLst>
                                        <p:tav tm="0">
                                          <p:val>
                                            <p:strVal val="0-#ppt_w/2"/>
                                          </p:val>
                                        </p:tav>
                                        <p:tav tm="100000">
                                          <p:val>
                                            <p:strVal val="#ppt_x"/>
                                          </p:val>
                                        </p:tav>
                                      </p:tavLst>
                                    </p:anim>
                                    <p:anim calcmode="lin" valueType="num">
                                      <p:cBhvr additive="base">
                                        <p:cTn id="116" dur="3000" fill="hold"/>
                                        <p:tgtEl>
                                          <p:spTgt spid="23"/>
                                        </p:tgtEl>
                                        <p:attrNameLst>
                                          <p:attrName>ppt_y</p:attrName>
                                        </p:attrNameLst>
                                      </p:cBhvr>
                                      <p:tavLst>
                                        <p:tav tm="0">
                                          <p:val>
                                            <p:strVal val="1+#ppt_h/2"/>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3"/>
                                        </p:tgtEl>
                                        <p:attrNameLst>
                                          <p:attrName>r</p:attrName>
                                        </p:attrNameLst>
                                      </p:cBhvr>
                                    </p:animRot>
                                  </p:childTnLst>
                                </p:cTn>
                              </p:par>
                            </p:childTnLst>
                          </p:cTn>
                        </p:par>
                        <p:par>
                          <p:cTn id="139" fill="hold">
                            <p:stCondLst>
                              <p:cond delay="3000"/>
                            </p:stCondLst>
                            <p:childTnLst>
                              <p:par>
                                <p:cTn id="140" presetID="2" presetClass="exit" presetSubtype="4" fill="hold"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ppt_x"/>
                                          </p:val>
                                        </p:tav>
                                      </p:tavLst>
                                    </p:anim>
                                    <p:anim calcmode="lin" valueType="num">
                                      <p:cBhvr additive="base">
                                        <p:cTn id="142" dur="3000"/>
                                        <p:tgtEl>
                                          <p:spTgt spid="3"/>
                                        </p:tgtEl>
                                        <p:attrNameLst>
                                          <p:attrName>ppt_y</p:attrName>
                                        </p:attrNameLst>
                                      </p:cBhvr>
                                      <p:tavLst>
                                        <p:tav tm="0">
                                          <p:val>
                                            <p:strVal val="ppt_y"/>
                                          </p:val>
                                        </p:tav>
                                        <p:tav tm="100000">
                                          <p:val>
                                            <p:strVal val="1+ppt_h/2"/>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4"/>
                                        </p:tgtEl>
                                        <p:attrNameLst>
                                          <p:attrName>ppt_x</p:attrName>
                                        </p:attrNameLst>
                                      </p:cBhvr>
                                      <p:tavLst>
                                        <p:tav tm="0">
                                          <p:val>
                                            <p:strVal val="ppt_x"/>
                                          </p:val>
                                        </p:tav>
                                        <p:tav tm="100000">
                                          <p:val>
                                            <p:strVal val="ppt_x"/>
                                          </p:val>
                                        </p:tav>
                                      </p:tavLst>
                                    </p:anim>
                                    <p:anim calcmode="lin" valueType="num">
                                      <p:cBhvr additive="base">
                                        <p:cTn id="146" dur="3000"/>
                                        <p:tgtEl>
                                          <p:spTgt spid="4"/>
                                        </p:tgtEl>
                                        <p:attrNameLst>
                                          <p:attrName>ppt_y</p:attrName>
                                        </p:attrNameLst>
                                      </p:cBhvr>
                                      <p:tavLst>
                                        <p:tav tm="0">
                                          <p:val>
                                            <p:strVal val="ppt_y"/>
                                          </p:val>
                                        </p:tav>
                                        <p:tav tm="100000">
                                          <p:val>
                                            <p:strVal val="1+ppt_h/2"/>
                                          </p:val>
                                        </p:tav>
                                      </p:tavLst>
                                    </p:anim>
                                    <p:set>
                                      <p:cBhvr>
                                        <p:cTn id="147" dur="1" fill="hold">
                                          <p:stCondLst>
                                            <p:cond delay="2999"/>
                                          </p:stCondLst>
                                        </p:cTn>
                                        <p:tgtEl>
                                          <p:spTgt spid="4"/>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ppt_x"/>
                                          </p:val>
                                        </p:tav>
                                      </p:tavLst>
                                    </p:anim>
                                    <p:anim calcmode="lin" valueType="num">
                                      <p:cBhvr additive="base">
                                        <p:cTn id="150" dur="3000"/>
                                        <p:tgtEl>
                                          <p:spTgt spid="5"/>
                                        </p:tgtEl>
                                        <p:attrNameLst>
                                          <p:attrName>ppt_y</p:attrName>
                                        </p:attrNameLst>
                                      </p:cBhvr>
                                      <p:tavLst>
                                        <p:tav tm="0">
                                          <p:val>
                                            <p:strVal val="ppt_y"/>
                                          </p:val>
                                        </p:tav>
                                        <p:tav tm="100000">
                                          <p:val>
                                            <p:strVal val="1+ppt_h/2"/>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ppt_x"/>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ppt_x"/>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ppt_x"/>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ppt_x"/>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ppt_x"/>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ppt_x"/>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2"/>
                                        </p:tgtEl>
                                        <p:attrNameLst>
                                          <p:attrName>ppt_x</p:attrName>
                                        </p:attrNameLst>
                                      </p:cBhvr>
                                      <p:tavLst>
                                        <p:tav tm="0">
                                          <p:val>
                                            <p:strVal val="ppt_x"/>
                                          </p:val>
                                        </p:tav>
                                        <p:tav tm="100000">
                                          <p:val>
                                            <p:strVal val="ppt_x"/>
                                          </p:val>
                                        </p:tav>
                                      </p:tavLst>
                                    </p:anim>
                                    <p:anim calcmode="lin" valueType="num">
                                      <p:cBhvr additive="base">
                                        <p:cTn id="178" dur="3000"/>
                                        <p:tgtEl>
                                          <p:spTgt spid="12"/>
                                        </p:tgtEl>
                                        <p:attrNameLst>
                                          <p:attrName>ppt_y</p:attrName>
                                        </p:attrNameLst>
                                      </p:cBhvr>
                                      <p:tavLst>
                                        <p:tav tm="0">
                                          <p:val>
                                            <p:strVal val="ppt_y"/>
                                          </p:val>
                                        </p:tav>
                                        <p:tav tm="100000">
                                          <p:val>
                                            <p:strVal val="1+ppt_h/2"/>
                                          </p:val>
                                        </p:tav>
                                      </p:tavLst>
                                    </p:anim>
                                    <p:set>
                                      <p:cBhvr>
                                        <p:cTn id="179" dur="1" fill="hold">
                                          <p:stCondLst>
                                            <p:cond delay="2999"/>
                                          </p:stCondLst>
                                        </p:cTn>
                                        <p:tgtEl>
                                          <p:spTgt spid="12"/>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3"/>
                                        </p:tgtEl>
                                        <p:attrNameLst>
                                          <p:attrName>ppt_x</p:attrName>
                                        </p:attrNameLst>
                                      </p:cBhvr>
                                      <p:tavLst>
                                        <p:tav tm="0">
                                          <p:val>
                                            <p:strVal val="ppt_x"/>
                                          </p:val>
                                        </p:tav>
                                        <p:tav tm="100000">
                                          <p:val>
                                            <p:strVal val="ppt_x"/>
                                          </p:val>
                                        </p:tav>
                                      </p:tavLst>
                                    </p:anim>
                                    <p:anim calcmode="lin" valueType="num">
                                      <p:cBhvr additive="base">
                                        <p:cTn id="182" dur="3000"/>
                                        <p:tgtEl>
                                          <p:spTgt spid="13"/>
                                        </p:tgtEl>
                                        <p:attrNameLst>
                                          <p:attrName>ppt_y</p:attrName>
                                        </p:attrNameLst>
                                      </p:cBhvr>
                                      <p:tavLst>
                                        <p:tav tm="0">
                                          <p:val>
                                            <p:strVal val="ppt_y"/>
                                          </p:val>
                                        </p:tav>
                                        <p:tav tm="100000">
                                          <p:val>
                                            <p:strVal val="1+ppt_h/2"/>
                                          </p:val>
                                        </p:tav>
                                      </p:tavLst>
                                    </p:anim>
                                    <p:set>
                                      <p:cBhvr>
                                        <p:cTn id="183" dur="1" fill="hold">
                                          <p:stCondLst>
                                            <p:cond delay="2999"/>
                                          </p:stCondLst>
                                        </p:cTn>
                                        <p:tgtEl>
                                          <p:spTgt spid="13"/>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14"/>
                                        </p:tgtEl>
                                        <p:attrNameLst>
                                          <p:attrName>ppt_x</p:attrName>
                                        </p:attrNameLst>
                                      </p:cBhvr>
                                      <p:tavLst>
                                        <p:tav tm="0">
                                          <p:val>
                                            <p:strVal val="ppt_x"/>
                                          </p:val>
                                        </p:tav>
                                        <p:tav tm="100000">
                                          <p:val>
                                            <p:strVal val="ppt_x"/>
                                          </p:val>
                                        </p:tav>
                                      </p:tavLst>
                                    </p:anim>
                                    <p:anim calcmode="lin" valueType="num">
                                      <p:cBhvr additive="base">
                                        <p:cTn id="186" dur="3000"/>
                                        <p:tgtEl>
                                          <p:spTgt spid="14"/>
                                        </p:tgtEl>
                                        <p:attrNameLst>
                                          <p:attrName>ppt_y</p:attrName>
                                        </p:attrNameLst>
                                      </p:cBhvr>
                                      <p:tavLst>
                                        <p:tav tm="0">
                                          <p:val>
                                            <p:strVal val="ppt_y"/>
                                          </p:val>
                                        </p:tav>
                                        <p:tav tm="100000">
                                          <p:val>
                                            <p:strVal val="1+ppt_h/2"/>
                                          </p:val>
                                        </p:tav>
                                      </p:tavLst>
                                    </p:anim>
                                    <p:set>
                                      <p:cBhvr>
                                        <p:cTn id="187" dur="1" fill="hold">
                                          <p:stCondLst>
                                            <p:cond delay="2999"/>
                                          </p:stCondLst>
                                        </p:cTn>
                                        <p:tgtEl>
                                          <p:spTgt spid="14"/>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ppt_x"/>
                                          </p:val>
                                        </p:tav>
                                      </p:tavLst>
                                    </p:anim>
                                    <p:anim calcmode="lin" valueType="num">
                                      <p:cBhvr additive="base">
                                        <p:cTn id="190" dur="3000"/>
                                        <p:tgtEl>
                                          <p:spTgt spid="15"/>
                                        </p:tgtEl>
                                        <p:attrNameLst>
                                          <p:attrName>ppt_y</p:attrName>
                                        </p:attrNameLst>
                                      </p:cBhvr>
                                      <p:tavLst>
                                        <p:tav tm="0">
                                          <p:val>
                                            <p:strVal val="ppt_y"/>
                                          </p:val>
                                        </p:tav>
                                        <p:tav tm="100000">
                                          <p:val>
                                            <p:strVal val="1+ppt_h/2"/>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ppt_x"/>
                                          </p:val>
                                        </p:tav>
                                      </p:tavLst>
                                    </p:anim>
                                    <p:anim calcmode="lin" valueType="num">
                                      <p:cBhvr additive="base">
                                        <p:cTn id="194" dur="3000"/>
                                        <p:tgtEl>
                                          <p:spTgt spid="16"/>
                                        </p:tgtEl>
                                        <p:attrNameLst>
                                          <p:attrName>ppt_y</p:attrName>
                                        </p:attrNameLst>
                                      </p:cBhvr>
                                      <p:tavLst>
                                        <p:tav tm="0">
                                          <p:val>
                                            <p:strVal val="ppt_y"/>
                                          </p:val>
                                        </p:tav>
                                        <p:tav tm="100000">
                                          <p:val>
                                            <p:strVal val="1+ppt_h/2"/>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ppt_x"/>
                                          </p:val>
                                        </p:tav>
                                      </p:tavLst>
                                    </p:anim>
                                    <p:anim calcmode="lin" valueType="num">
                                      <p:cBhvr additive="base">
                                        <p:cTn id="198" dur="3000"/>
                                        <p:tgtEl>
                                          <p:spTgt spid="17"/>
                                        </p:tgtEl>
                                        <p:attrNameLst>
                                          <p:attrName>ppt_y</p:attrName>
                                        </p:attrNameLst>
                                      </p:cBhvr>
                                      <p:tavLst>
                                        <p:tav tm="0">
                                          <p:val>
                                            <p:strVal val="ppt_y"/>
                                          </p:val>
                                        </p:tav>
                                        <p:tav tm="100000">
                                          <p:val>
                                            <p:strVal val="1+ppt_h/2"/>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ppt_x"/>
                                          </p:val>
                                        </p:tav>
                                      </p:tavLst>
                                    </p:anim>
                                    <p:anim calcmode="lin" valueType="num">
                                      <p:cBhvr additive="base">
                                        <p:cTn id="202" dur="3000"/>
                                        <p:tgtEl>
                                          <p:spTgt spid="18"/>
                                        </p:tgtEl>
                                        <p:attrNameLst>
                                          <p:attrName>ppt_y</p:attrName>
                                        </p:attrNameLst>
                                      </p:cBhvr>
                                      <p:tavLst>
                                        <p:tav tm="0">
                                          <p:val>
                                            <p:strVal val="ppt_y"/>
                                          </p:val>
                                        </p:tav>
                                        <p:tav tm="100000">
                                          <p:val>
                                            <p:strVal val="1+ppt_h/2"/>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ppt_x"/>
                                          </p:val>
                                        </p:tav>
                                      </p:tavLst>
                                    </p:anim>
                                    <p:anim calcmode="lin" valueType="num">
                                      <p:cBhvr additive="base">
                                        <p:cTn id="206" dur="3000"/>
                                        <p:tgtEl>
                                          <p:spTgt spid="19"/>
                                        </p:tgtEl>
                                        <p:attrNameLst>
                                          <p:attrName>ppt_y</p:attrName>
                                        </p:attrNameLst>
                                      </p:cBhvr>
                                      <p:tavLst>
                                        <p:tav tm="0">
                                          <p:val>
                                            <p:strVal val="ppt_y"/>
                                          </p:val>
                                        </p:tav>
                                        <p:tav tm="100000">
                                          <p:val>
                                            <p:strVal val="1+ppt_h/2"/>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ppt_x"/>
                                          </p:val>
                                        </p:tav>
                                      </p:tavLst>
                                    </p:anim>
                                    <p:anim calcmode="lin" valueType="num">
                                      <p:cBhvr additive="base">
                                        <p:cTn id="210" dur="3000"/>
                                        <p:tgtEl>
                                          <p:spTgt spid="20"/>
                                        </p:tgtEl>
                                        <p:attrNameLst>
                                          <p:attrName>ppt_y</p:attrName>
                                        </p:attrNameLst>
                                      </p:cBhvr>
                                      <p:tavLst>
                                        <p:tav tm="0">
                                          <p:val>
                                            <p:strVal val="ppt_y"/>
                                          </p:val>
                                        </p:tav>
                                        <p:tav tm="100000">
                                          <p:val>
                                            <p:strVal val="1+ppt_h/2"/>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ppt_x"/>
                                          </p:val>
                                        </p:tav>
                                      </p:tavLst>
                                    </p:anim>
                                    <p:anim calcmode="lin" valueType="num">
                                      <p:cBhvr additive="base">
                                        <p:cTn id="214" dur="3000"/>
                                        <p:tgtEl>
                                          <p:spTgt spid="21"/>
                                        </p:tgtEl>
                                        <p:attrNameLst>
                                          <p:attrName>ppt_y</p:attrName>
                                        </p:attrNameLst>
                                      </p:cBhvr>
                                      <p:tavLst>
                                        <p:tav tm="0">
                                          <p:val>
                                            <p:strVal val="ppt_y"/>
                                          </p:val>
                                        </p:tav>
                                        <p:tav tm="100000">
                                          <p:val>
                                            <p:strVal val="1+ppt_h/2"/>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ppt_x"/>
                                          </p:val>
                                        </p:tav>
                                      </p:tavLst>
                                    </p:anim>
                                    <p:anim calcmode="lin" valueType="num">
                                      <p:cBhvr additive="base">
                                        <p:cTn id="218" dur="3000"/>
                                        <p:tgtEl>
                                          <p:spTgt spid="22"/>
                                        </p:tgtEl>
                                        <p:attrNameLst>
                                          <p:attrName>ppt_y</p:attrName>
                                        </p:attrNameLst>
                                      </p:cBhvr>
                                      <p:tavLst>
                                        <p:tav tm="0">
                                          <p:val>
                                            <p:strVal val="ppt_y"/>
                                          </p:val>
                                        </p:tav>
                                        <p:tav tm="100000">
                                          <p:val>
                                            <p:strVal val="1+ppt_h/2"/>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ppt_x"/>
                                          </p:val>
                                        </p:tav>
                                      </p:tavLst>
                                    </p:anim>
                                    <p:anim calcmode="lin" valueType="num">
                                      <p:cBhvr additive="base">
                                        <p:cTn id="222" dur="3000"/>
                                        <p:tgtEl>
                                          <p:spTgt spid="23"/>
                                        </p:tgtEl>
                                        <p:attrNameLst>
                                          <p:attrName>ppt_y</p:attrName>
                                        </p:attrNameLst>
                                      </p:cBhvr>
                                      <p:tavLst>
                                        <p:tav tm="0">
                                          <p:val>
                                            <p:strVal val="ppt_y"/>
                                          </p:val>
                                        </p:tav>
                                        <p:tav tm="100000">
                                          <p:val>
                                            <p:strVal val="1+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ppt_x"/>
                                          </p:val>
                                        </p:tav>
                                      </p:tavLst>
                                    </p:anim>
                                    <p:anim calcmode="lin" valueType="num">
                                      <p:cBhvr additive="base">
                                        <p:cTn id="226" dur="3000"/>
                                        <p:tgtEl>
                                          <p:spTgt spid="24"/>
                                        </p:tgtEl>
                                        <p:attrNameLst>
                                          <p:attrName>ppt_y</p:attrName>
                                        </p:attrNameLst>
                                      </p:cBhvr>
                                      <p:tavLst>
                                        <p:tav tm="0">
                                          <p:val>
                                            <p:strVal val="ppt_y"/>
                                          </p:val>
                                        </p:tav>
                                        <p:tav tm="100000">
                                          <p:val>
                                            <p:strVal val="1+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4"/>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3"/>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5"/>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7"/>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9"/>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1"/>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3"/>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5"/>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17"/>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19"/>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1"/>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3"/>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5"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checkerboard(down)">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E1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tapeta-dom-i-drzewa-nad-jeziorem-w-ringerike-w-norwegii.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p:spPr>
      </p:pic>
      <p:pic>
        <p:nvPicPr>
          <p:cNvPr id="18" name="17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flipV="1">
            <a:off x="4500562" y="500048"/>
            <a:ext cx="1762390" cy="1813099"/>
          </a:xfrm>
          <a:prstGeom prst="rect">
            <a:avLst/>
          </a:prstGeom>
          <a:effectLst>
            <a:reflection blurRad="6350" stA="50000" endA="300" endPos="90000" dir="5400000" sy="-100000" algn="bl" rotWithShape="0"/>
          </a:effectLst>
        </p:spPr>
      </p:pic>
      <p:pic>
        <p:nvPicPr>
          <p:cNvPr id="19" name="18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flipV="1">
            <a:off x="3000364" y="500048"/>
            <a:ext cx="1762390" cy="1813099"/>
          </a:xfrm>
          <a:prstGeom prst="rect">
            <a:avLst/>
          </a:prstGeom>
          <a:effectLst>
            <a:reflection blurRad="6350" stA="50000" endA="300" endPos="90000" dir="5400000" sy="-100000" algn="bl" rotWithShape="0"/>
          </a:effectLst>
        </p:spPr>
      </p:pic>
      <p:pic>
        <p:nvPicPr>
          <p:cNvPr id="20" name="19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flipV="1">
            <a:off x="1571604" y="500048"/>
            <a:ext cx="1762390" cy="1813099"/>
          </a:xfrm>
          <a:prstGeom prst="rect">
            <a:avLst/>
          </a:prstGeom>
          <a:effectLst>
            <a:reflection blurRad="6350" stA="50000" endA="300" endPos="90000" dir="5400000" sy="-100000" algn="bl" rotWithShape="0"/>
          </a:effectLst>
        </p:spPr>
      </p:pic>
      <p:pic>
        <p:nvPicPr>
          <p:cNvPr id="21" name="20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flipV="1">
            <a:off x="6000760" y="500048"/>
            <a:ext cx="1762390" cy="1813099"/>
          </a:xfrm>
          <a:prstGeom prst="rect">
            <a:avLst/>
          </a:prstGeom>
          <a:effectLst>
            <a:reflection blurRad="6350" stA="50000" endA="300" endPos="90000" dir="5400000" sy="-100000" algn="bl" rotWithShape="0"/>
          </a:effectLst>
        </p:spPr>
      </p:pic>
      <p:pic>
        <p:nvPicPr>
          <p:cNvPr id="22" name="21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flipV="1">
            <a:off x="0" y="500048"/>
            <a:ext cx="1762390" cy="1813099"/>
          </a:xfrm>
          <a:prstGeom prst="rect">
            <a:avLst/>
          </a:prstGeom>
          <a:effectLst>
            <a:reflection blurRad="6350" stA="50000" endA="300" endPos="90000" dir="5400000" sy="-100000" algn="bl" rotWithShape="0"/>
          </a:effectLst>
        </p:spPr>
      </p:pic>
      <p:pic>
        <p:nvPicPr>
          <p:cNvPr id="23" name="22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flipV="1">
            <a:off x="7572396" y="500048"/>
            <a:ext cx="1762390" cy="1813099"/>
          </a:xfrm>
          <a:prstGeom prst="rect">
            <a:avLst/>
          </a:prstGeom>
          <a:effectLst>
            <a:reflection blurRad="6350" stA="50000" endA="300" endPos="90000" dir="5400000" sy="-100000" algn="bl" rotWithShape="0"/>
          </a:effectLst>
        </p:spPr>
      </p:pic>
      <p:pic>
        <p:nvPicPr>
          <p:cNvPr id="24" name="23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rot="11029405" flipV="1">
            <a:off x="4416150" y="2557821"/>
            <a:ext cx="1785413" cy="1813099"/>
          </a:xfrm>
          <a:prstGeom prst="rect">
            <a:avLst/>
          </a:prstGeom>
          <a:effectLst>
            <a:reflection blurRad="6350" stA="50000" endA="300" endPos="90000" dir="5400000" sy="-100000" algn="bl" rotWithShape="0"/>
          </a:effectLst>
        </p:spPr>
      </p:pic>
      <p:pic>
        <p:nvPicPr>
          <p:cNvPr id="25" name="24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rot="10800000" flipV="1">
            <a:off x="2857488" y="2571750"/>
            <a:ext cx="1905266" cy="1813099"/>
          </a:xfrm>
          <a:prstGeom prst="rect">
            <a:avLst/>
          </a:prstGeom>
          <a:effectLst>
            <a:reflection blurRad="6350" stA="50000" endA="300" endPos="90000" dir="5400000" sy="-100000" algn="bl" rotWithShape="0"/>
          </a:effectLst>
        </p:spPr>
      </p:pic>
      <p:pic>
        <p:nvPicPr>
          <p:cNvPr id="26" name="25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rot="11016337" flipV="1">
            <a:off x="1269636" y="2555347"/>
            <a:ext cx="1807304" cy="1813099"/>
          </a:xfrm>
          <a:prstGeom prst="rect">
            <a:avLst/>
          </a:prstGeom>
          <a:effectLst>
            <a:reflection blurRad="6350" stA="50000" endA="300" endPos="90000" dir="5400000" sy="-100000" algn="bl" rotWithShape="0"/>
          </a:effectLst>
        </p:spPr>
      </p:pic>
      <p:pic>
        <p:nvPicPr>
          <p:cNvPr id="27" name="26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rot="11001960" flipV="1">
            <a:off x="5909591" y="2621925"/>
            <a:ext cx="1762390" cy="1813099"/>
          </a:xfrm>
          <a:prstGeom prst="rect">
            <a:avLst/>
          </a:prstGeom>
          <a:effectLst>
            <a:reflection blurRad="6350" stA="50000" endA="300" endPos="90000" dir="5400000" sy="-100000" algn="bl" rotWithShape="0"/>
          </a:effectLst>
        </p:spPr>
      </p:pic>
      <p:pic>
        <p:nvPicPr>
          <p:cNvPr id="28" name="27 Imagen" descr="67921689588b7da34806164507f00038.png"/>
          <p:cNvPicPr>
            <a:picLocks noChangeAspect="1"/>
          </p:cNvPicPr>
          <p:nvPr/>
        </p:nvPicPr>
        <p:blipFill>
          <a:blip r:embed="rId4">
            <a:duotone>
              <a:prstClr val="black"/>
              <a:schemeClr val="accent6">
                <a:tint val="45000"/>
                <a:satMod val="400000"/>
              </a:schemeClr>
            </a:duotone>
            <a:lum bright="10000"/>
          </a:blip>
          <a:srcRect l="7499" t="13761" b="7501"/>
          <a:stretch>
            <a:fillRect/>
          </a:stretch>
        </p:blipFill>
        <p:spPr>
          <a:xfrm rot="10800000" flipV="1">
            <a:off x="-142908" y="2571750"/>
            <a:ext cx="1762390" cy="1813099"/>
          </a:xfrm>
          <a:prstGeom prst="rect">
            <a:avLst/>
          </a:prstGeom>
          <a:effectLst>
            <a:reflection blurRad="6350" stA="50000" endA="300" endPos="90000" dir="5400000" sy="-100000" algn="bl" rotWithShape="0"/>
          </a:effectLst>
        </p:spPr>
      </p:pic>
      <p:pic>
        <p:nvPicPr>
          <p:cNvPr id="29" name="28 Imagen" descr="67921689588b7da34806164507f00038.png"/>
          <p:cNvPicPr>
            <a:picLocks noChangeAspect="1"/>
          </p:cNvPicPr>
          <p:nvPr/>
        </p:nvPicPr>
        <p:blipFill>
          <a:blip r:embed="rId4">
            <a:duotone>
              <a:schemeClr val="accent6">
                <a:shade val="45000"/>
                <a:satMod val="135000"/>
              </a:schemeClr>
              <a:prstClr val="white"/>
            </a:duotone>
          </a:blip>
          <a:srcRect l="7499" t="13761" b="7501"/>
          <a:stretch>
            <a:fillRect/>
          </a:stretch>
        </p:blipFill>
        <p:spPr>
          <a:xfrm rot="10800000" flipV="1">
            <a:off x="7381610" y="2643188"/>
            <a:ext cx="1905298" cy="1813099"/>
          </a:xfrm>
          <a:prstGeom prst="rect">
            <a:avLst/>
          </a:prstGeom>
          <a:effectLst>
            <a:reflection blurRad="6350" stA="50000" endA="300" endPos="90000" dir="5400000" sy="-100000" algn="bl" rotWithShape="0"/>
          </a:effectLst>
        </p:spPr>
      </p:pic>
      <p:pic>
        <p:nvPicPr>
          <p:cNvPr id="16" name="15 Imagen" descr="bgp0n7zgon9.gif"/>
          <p:cNvPicPr>
            <a:picLocks noChangeAspect="1"/>
          </p:cNvPicPr>
          <p:nvPr/>
        </p:nvPicPr>
        <p:blipFill>
          <a:blip r:embed="rId5"/>
          <a:stretch>
            <a:fillRect/>
          </a:stretch>
        </p:blipFill>
        <p:spPr>
          <a:xfrm>
            <a:off x="2667000" y="2286176"/>
            <a:ext cx="2119314" cy="2823986"/>
          </a:xfrm>
          <a:prstGeom prst="rect">
            <a:avLst/>
          </a:prstGeom>
          <a:effectLst>
            <a:softEdge rad="635000"/>
          </a:effectLst>
        </p:spPr>
      </p:pic>
      <p:pic>
        <p:nvPicPr>
          <p:cNvPr id="17" name="16 Imagen" descr="tapeta-dom-i-drzewa-nad-jeziorem-w-ringerike-w-norwegii.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5000" fill="hold"/>
                                        <p:tgtEl>
                                          <p:spTgt spid="18"/>
                                        </p:tgtEl>
                                        <p:attrNameLst>
                                          <p:attrName>ppt_x</p:attrName>
                                        </p:attrNameLst>
                                      </p:cBhvr>
                                      <p:tavLst>
                                        <p:tav tm="0">
                                          <p:val>
                                            <p:strVal val="0-#ppt_w/2"/>
                                          </p:val>
                                        </p:tav>
                                        <p:tav tm="100000">
                                          <p:val>
                                            <p:strVal val="#ppt_x"/>
                                          </p:val>
                                        </p:tav>
                                      </p:tavLst>
                                    </p:anim>
                                    <p:anim calcmode="lin" valueType="num">
                                      <p:cBhvr additive="base">
                                        <p:cTn id="10" dur="5000" fill="hold"/>
                                        <p:tgtEl>
                                          <p:spTgt spid="18"/>
                                        </p:tgtEl>
                                        <p:attrNameLst>
                                          <p:attrName>ppt_y</p:attrName>
                                        </p:attrNameLst>
                                      </p:cBhvr>
                                      <p:tavLst>
                                        <p:tav tm="0">
                                          <p:val>
                                            <p:strVal val="1+#ppt_h/2"/>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18"/>
                                        </p:tgtEl>
                                        <p:attrNameLst>
                                          <p:attrName>ppt_x</p:attrName>
                                        </p:attrNameLst>
                                      </p:cBhvr>
                                      <p:tavLst>
                                        <p:tav tm="0">
                                          <p:val>
                                            <p:strVal val="ppt_x"/>
                                          </p:val>
                                        </p:tav>
                                        <p:tav tm="100000">
                                          <p:val>
                                            <p:strVal val="0-ppt_w/2"/>
                                          </p:val>
                                        </p:tav>
                                      </p:tavLst>
                                    </p:anim>
                                    <p:anim calcmode="lin" valueType="num">
                                      <p:cBhvr additive="base">
                                        <p:cTn id="13" dur="5000"/>
                                        <p:tgtEl>
                                          <p:spTgt spid="18"/>
                                        </p:tgtEl>
                                        <p:attrNameLst>
                                          <p:attrName>ppt_y</p:attrName>
                                        </p:attrNameLst>
                                      </p:cBhvr>
                                      <p:tavLst>
                                        <p:tav tm="0">
                                          <p:val>
                                            <p:strVal val="ppt_y"/>
                                          </p:val>
                                        </p:tav>
                                        <p:tav tm="100000">
                                          <p:val>
                                            <p:strVal val="ppt_y"/>
                                          </p:val>
                                        </p:tav>
                                      </p:tavLst>
                                    </p:anim>
                                    <p:set>
                                      <p:cBhvr>
                                        <p:cTn id="14" dur="1" fill="hold">
                                          <p:stCondLst>
                                            <p:cond delay="4999"/>
                                          </p:stCondLst>
                                        </p:cTn>
                                        <p:tgtEl>
                                          <p:spTgt spid="18"/>
                                        </p:tgtEl>
                                        <p:attrNameLst>
                                          <p:attrName>style.visibility</p:attrName>
                                        </p:attrNameLst>
                                      </p:cBhvr>
                                      <p:to>
                                        <p:strVal val="hidden"/>
                                      </p:to>
                                    </p:set>
                                  </p:childTnLst>
                                </p:cTn>
                              </p:par>
                              <p:par>
                                <p:cTn id="15" presetID="2" presetClass="entr" presetSubtype="12"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0" fill="hold"/>
                                        <p:tgtEl>
                                          <p:spTgt spid="19"/>
                                        </p:tgtEl>
                                        <p:attrNameLst>
                                          <p:attrName>ppt_x</p:attrName>
                                        </p:attrNameLst>
                                      </p:cBhvr>
                                      <p:tavLst>
                                        <p:tav tm="0">
                                          <p:val>
                                            <p:strVal val="0-#ppt_w/2"/>
                                          </p:val>
                                        </p:tav>
                                        <p:tav tm="100000">
                                          <p:val>
                                            <p:strVal val="#ppt_x"/>
                                          </p:val>
                                        </p:tav>
                                      </p:tavLst>
                                    </p:anim>
                                    <p:anim calcmode="lin" valueType="num">
                                      <p:cBhvr additive="base">
                                        <p:cTn id="18" dur="5000" fill="hold"/>
                                        <p:tgtEl>
                                          <p:spTgt spid="19"/>
                                        </p:tgtEl>
                                        <p:attrNameLst>
                                          <p:attrName>ppt_y</p:attrName>
                                        </p:attrNameLst>
                                      </p:cBhvr>
                                      <p:tavLst>
                                        <p:tav tm="0">
                                          <p:val>
                                            <p:strVal val="1+#ppt_h/2"/>
                                          </p:val>
                                        </p:tav>
                                        <p:tav tm="100000">
                                          <p:val>
                                            <p:strVal val="#ppt_y"/>
                                          </p:val>
                                        </p:tav>
                                      </p:tavLst>
                                    </p:anim>
                                  </p:childTnLst>
                                </p:cTn>
                              </p:par>
                              <p:par>
                                <p:cTn id="19" presetID="2" presetClass="exit" presetSubtype="8" fill="hold" nodeType="withEffect">
                                  <p:stCondLst>
                                    <p:cond delay="0"/>
                                  </p:stCondLst>
                                  <p:childTnLst>
                                    <p:anim calcmode="lin" valueType="num">
                                      <p:cBhvr additive="base">
                                        <p:cTn id="20" dur="5000"/>
                                        <p:tgtEl>
                                          <p:spTgt spid="19"/>
                                        </p:tgtEl>
                                        <p:attrNameLst>
                                          <p:attrName>ppt_x</p:attrName>
                                        </p:attrNameLst>
                                      </p:cBhvr>
                                      <p:tavLst>
                                        <p:tav tm="0">
                                          <p:val>
                                            <p:strVal val="ppt_x"/>
                                          </p:val>
                                        </p:tav>
                                        <p:tav tm="100000">
                                          <p:val>
                                            <p:strVal val="0-ppt_w/2"/>
                                          </p:val>
                                        </p:tav>
                                      </p:tavLst>
                                    </p:anim>
                                    <p:anim calcmode="lin" valueType="num">
                                      <p:cBhvr additive="base">
                                        <p:cTn id="21" dur="5000"/>
                                        <p:tgtEl>
                                          <p:spTgt spid="19"/>
                                        </p:tgtEl>
                                        <p:attrNameLst>
                                          <p:attrName>ppt_y</p:attrName>
                                        </p:attrNameLst>
                                      </p:cBhvr>
                                      <p:tavLst>
                                        <p:tav tm="0">
                                          <p:val>
                                            <p:strVal val="ppt_y"/>
                                          </p:val>
                                        </p:tav>
                                        <p:tav tm="100000">
                                          <p:val>
                                            <p:strVal val="ppt_y"/>
                                          </p:val>
                                        </p:tav>
                                      </p:tavLst>
                                    </p:anim>
                                    <p:set>
                                      <p:cBhvr>
                                        <p:cTn id="22" dur="1" fill="hold">
                                          <p:stCondLst>
                                            <p:cond delay="4999"/>
                                          </p:stCondLst>
                                        </p:cTn>
                                        <p:tgtEl>
                                          <p:spTgt spid="19"/>
                                        </p:tgtEl>
                                        <p:attrNameLst>
                                          <p:attrName>style.visibility</p:attrName>
                                        </p:attrNameLst>
                                      </p:cBhvr>
                                      <p:to>
                                        <p:strVal val="hidden"/>
                                      </p:to>
                                    </p:set>
                                  </p:childTnLst>
                                </p:cTn>
                              </p:par>
                              <p:par>
                                <p:cTn id="23" presetID="2" presetClass="entr" presetSubtype="12"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0" fill="hold"/>
                                        <p:tgtEl>
                                          <p:spTgt spid="20"/>
                                        </p:tgtEl>
                                        <p:attrNameLst>
                                          <p:attrName>ppt_x</p:attrName>
                                        </p:attrNameLst>
                                      </p:cBhvr>
                                      <p:tavLst>
                                        <p:tav tm="0">
                                          <p:val>
                                            <p:strVal val="0-#ppt_w/2"/>
                                          </p:val>
                                        </p:tav>
                                        <p:tav tm="100000">
                                          <p:val>
                                            <p:strVal val="#ppt_x"/>
                                          </p:val>
                                        </p:tav>
                                      </p:tavLst>
                                    </p:anim>
                                    <p:anim calcmode="lin" valueType="num">
                                      <p:cBhvr additive="base">
                                        <p:cTn id="26" dur="5000" fill="hold"/>
                                        <p:tgtEl>
                                          <p:spTgt spid="20"/>
                                        </p:tgtEl>
                                        <p:attrNameLst>
                                          <p:attrName>ppt_y</p:attrName>
                                        </p:attrNameLst>
                                      </p:cBhvr>
                                      <p:tavLst>
                                        <p:tav tm="0">
                                          <p:val>
                                            <p:strVal val="1+#ppt_h/2"/>
                                          </p:val>
                                        </p:tav>
                                        <p:tav tm="100000">
                                          <p:val>
                                            <p:strVal val="#ppt_y"/>
                                          </p:val>
                                        </p:tav>
                                      </p:tavLst>
                                    </p:anim>
                                  </p:childTnLst>
                                </p:cTn>
                              </p:par>
                              <p:par>
                                <p:cTn id="27" presetID="2" presetClass="exit" presetSubtype="8" fill="hold" nodeType="withEffect">
                                  <p:stCondLst>
                                    <p:cond delay="0"/>
                                  </p:stCondLst>
                                  <p:childTnLst>
                                    <p:anim calcmode="lin" valueType="num">
                                      <p:cBhvr additive="base">
                                        <p:cTn id="28" dur="5000"/>
                                        <p:tgtEl>
                                          <p:spTgt spid="20"/>
                                        </p:tgtEl>
                                        <p:attrNameLst>
                                          <p:attrName>ppt_x</p:attrName>
                                        </p:attrNameLst>
                                      </p:cBhvr>
                                      <p:tavLst>
                                        <p:tav tm="0">
                                          <p:val>
                                            <p:strVal val="ppt_x"/>
                                          </p:val>
                                        </p:tav>
                                        <p:tav tm="100000">
                                          <p:val>
                                            <p:strVal val="0-ppt_w/2"/>
                                          </p:val>
                                        </p:tav>
                                      </p:tavLst>
                                    </p:anim>
                                    <p:anim calcmode="lin" valueType="num">
                                      <p:cBhvr additive="base">
                                        <p:cTn id="29" dur="5000"/>
                                        <p:tgtEl>
                                          <p:spTgt spid="20"/>
                                        </p:tgtEl>
                                        <p:attrNameLst>
                                          <p:attrName>ppt_y</p:attrName>
                                        </p:attrNameLst>
                                      </p:cBhvr>
                                      <p:tavLst>
                                        <p:tav tm="0">
                                          <p:val>
                                            <p:strVal val="ppt_y"/>
                                          </p:val>
                                        </p:tav>
                                        <p:tav tm="100000">
                                          <p:val>
                                            <p:strVal val="ppt_y"/>
                                          </p:val>
                                        </p:tav>
                                      </p:tavLst>
                                    </p:anim>
                                    <p:set>
                                      <p:cBhvr>
                                        <p:cTn id="30" dur="1" fill="hold">
                                          <p:stCondLst>
                                            <p:cond delay="4999"/>
                                          </p:stCondLst>
                                        </p:cTn>
                                        <p:tgtEl>
                                          <p:spTgt spid="20"/>
                                        </p:tgtEl>
                                        <p:attrNameLst>
                                          <p:attrName>style.visibility</p:attrName>
                                        </p:attrNameLst>
                                      </p:cBhvr>
                                      <p:to>
                                        <p:strVal val="hidden"/>
                                      </p:to>
                                    </p:set>
                                  </p:childTnLst>
                                </p:cTn>
                              </p:par>
                              <p:par>
                                <p:cTn id="31" presetID="2" presetClass="entr" presetSubtype="12"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0" fill="hold"/>
                                        <p:tgtEl>
                                          <p:spTgt spid="21"/>
                                        </p:tgtEl>
                                        <p:attrNameLst>
                                          <p:attrName>ppt_x</p:attrName>
                                        </p:attrNameLst>
                                      </p:cBhvr>
                                      <p:tavLst>
                                        <p:tav tm="0">
                                          <p:val>
                                            <p:strVal val="0-#ppt_w/2"/>
                                          </p:val>
                                        </p:tav>
                                        <p:tav tm="100000">
                                          <p:val>
                                            <p:strVal val="#ppt_x"/>
                                          </p:val>
                                        </p:tav>
                                      </p:tavLst>
                                    </p:anim>
                                    <p:anim calcmode="lin" valueType="num">
                                      <p:cBhvr additive="base">
                                        <p:cTn id="34" dur="5000" fill="hold"/>
                                        <p:tgtEl>
                                          <p:spTgt spid="21"/>
                                        </p:tgtEl>
                                        <p:attrNameLst>
                                          <p:attrName>ppt_y</p:attrName>
                                        </p:attrNameLst>
                                      </p:cBhvr>
                                      <p:tavLst>
                                        <p:tav tm="0">
                                          <p:val>
                                            <p:strVal val="1+#ppt_h/2"/>
                                          </p:val>
                                        </p:tav>
                                        <p:tav tm="100000">
                                          <p:val>
                                            <p:strVal val="#ppt_y"/>
                                          </p:val>
                                        </p:tav>
                                      </p:tavLst>
                                    </p:anim>
                                  </p:childTnLst>
                                </p:cTn>
                              </p:par>
                              <p:par>
                                <p:cTn id="35" presetID="2" presetClass="exit" presetSubtype="8" fill="hold" nodeType="withEffect">
                                  <p:stCondLst>
                                    <p:cond delay="0"/>
                                  </p:stCondLst>
                                  <p:childTnLst>
                                    <p:anim calcmode="lin" valueType="num">
                                      <p:cBhvr additive="base">
                                        <p:cTn id="36" dur="5000"/>
                                        <p:tgtEl>
                                          <p:spTgt spid="21"/>
                                        </p:tgtEl>
                                        <p:attrNameLst>
                                          <p:attrName>ppt_x</p:attrName>
                                        </p:attrNameLst>
                                      </p:cBhvr>
                                      <p:tavLst>
                                        <p:tav tm="0">
                                          <p:val>
                                            <p:strVal val="ppt_x"/>
                                          </p:val>
                                        </p:tav>
                                        <p:tav tm="100000">
                                          <p:val>
                                            <p:strVal val="0-ppt_w/2"/>
                                          </p:val>
                                        </p:tav>
                                      </p:tavLst>
                                    </p:anim>
                                    <p:anim calcmode="lin" valueType="num">
                                      <p:cBhvr additive="base">
                                        <p:cTn id="37" dur="5000"/>
                                        <p:tgtEl>
                                          <p:spTgt spid="21"/>
                                        </p:tgtEl>
                                        <p:attrNameLst>
                                          <p:attrName>ppt_y</p:attrName>
                                        </p:attrNameLst>
                                      </p:cBhvr>
                                      <p:tavLst>
                                        <p:tav tm="0">
                                          <p:val>
                                            <p:strVal val="ppt_y"/>
                                          </p:val>
                                        </p:tav>
                                        <p:tav tm="100000">
                                          <p:val>
                                            <p:strVal val="ppt_y"/>
                                          </p:val>
                                        </p:tav>
                                      </p:tavLst>
                                    </p:anim>
                                    <p:set>
                                      <p:cBhvr>
                                        <p:cTn id="38" dur="1" fill="hold">
                                          <p:stCondLst>
                                            <p:cond delay="4999"/>
                                          </p:stCondLst>
                                        </p:cTn>
                                        <p:tgtEl>
                                          <p:spTgt spid="21"/>
                                        </p:tgtEl>
                                        <p:attrNameLst>
                                          <p:attrName>style.visibility</p:attrName>
                                        </p:attrNameLst>
                                      </p:cBhvr>
                                      <p:to>
                                        <p:strVal val="hidden"/>
                                      </p:to>
                                    </p:set>
                                  </p:childTnLst>
                                </p:cTn>
                              </p:par>
                              <p:par>
                                <p:cTn id="39" presetID="2" presetClass="entr" presetSubtype="12"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0" fill="hold"/>
                                        <p:tgtEl>
                                          <p:spTgt spid="22"/>
                                        </p:tgtEl>
                                        <p:attrNameLst>
                                          <p:attrName>ppt_x</p:attrName>
                                        </p:attrNameLst>
                                      </p:cBhvr>
                                      <p:tavLst>
                                        <p:tav tm="0">
                                          <p:val>
                                            <p:strVal val="0-#ppt_w/2"/>
                                          </p:val>
                                        </p:tav>
                                        <p:tav tm="100000">
                                          <p:val>
                                            <p:strVal val="#ppt_x"/>
                                          </p:val>
                                        </p:tav>
                                      </p:tavLst>
                                    </p:anim>
                                    <p:anim calcmode="lin" valueType="num">
                                      <p:cBhvr additive="base">
                                        <p:cTn id="42" dur="5000" fill="hold"/>
                                        <p:tgtEl>
                                          <p:spTgt spid="22"/>
                                        </p:tgtEl>
                                        <p:attrNameLst>
                                          <p:attrName>ppt_y</p:attrName>
                                        </p:attrNameLst>
                                      </p:cBhvr>
                                      <p:tavLst>
                                        <p:tav tm="0">
                                          <p:val>
                                            <p:strVal val="1+#ppt_h/2"/>
                                          </p:val>
                                        </p:tav>
                                        <p:tav tm="100000">
                                          <p:val>
                                            <p:strVal val="#ppt_y"/>
                                          </p:val>
                                        </p:tav>
                                      </p:tavLst>
                                    </p:anim>
                                  </p:childTnLst>
                                </p:cTn>
                              </p:par>
                              <p:par>
                                <p:cTn id="43" presetID="2" presetClass="exit" presetSubtype="8" fill="hold" nodeType="withEffect">
                                  <p:stCondLst>
                                    <p:cond delay="0"/>
                                  </p:stCondLst>
                                  <p:childTnLst>
                                    <p:anim calcmode="lin" valueType="num">
                                      <p:cBhvr additive="base">
                                        <p:cTn id="44" dur="5000"/>
                                        <p:tgtEl>
                                          <p:spTgt spid="22"/>
                                        </p:tgtEl>
                                        <p:attrNameLst>
                                          <p:attrName>ppt_x</p:attrName>
                                        </p:attrNameLst>
                                      </p:cBhvr>
                                      <p:tavLst>
                                        <p:tav tm="0">
                                          <p:val>
                                            <p:strVal val="ppt_x"/>
                                          </p:val>
                                        </p:tav>
                                        <p:tav tm="100000">
                                          <p:val>
                                            <p:strVal val="0-ppt_w/2"/>
                                          </p:val>
                                        </p:tav>
                                      </p:tavLst>
                                    </p:anim>
                                    <p:anim calcmode="lin" valueType="num">
                                      <p:cBhvr additive="base">
                                        <p:cTn id="45" dur="5000"/>
                                        <p:tgtEl>
                                          <p:spTgt spid="22"/>
                                        </p:tgtEl>
                                        <p:attrNameLst>
                                          <p:attrName>ppt_y</p:attrName>
                                        </p:attrNameLst>
                                      </p:cBhvr>
                                      <p:tavLst>
                                        <p:tav tm="0">
                                          <p:val>
                                            <p:strVal val="ppt_y"/>
                                          </p:val>
                                        </p:tav>
                                        <p:tav tm="100000">
                                          <p:val>
                                            <p:strVal val="ppt_y"/>
                                          </p:val>
                                        </p:tav>
                                      </p:tavLst>
                                    </p:anim>
                                    <p:set>
                                      <p:cBhvr>
                                        <p:cTn id="46" dur="1" fill="hold">
                                          <p:stCondLst>
                                            <p:cond delay="4999"/>
                                          </p:stCondLst>
                                        </p:cTn>
                                        <p:tgtEl>
                                          <p:spTgt spid="22"/>
                                        </p:tgtEl>
                                        <p:attrNameLst>
                                          <p:attrName>style.visibility</p:attrName>
                                        </p:attrNameLst>
                                      </p:cBhvr>
                                      <p:to>
                                        <p:strVal val="hidden"/>
                                      </p:to>
                                    </p:set>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0" fill="hold"/>
                                        <p:tgtEl>
                                          <p:spTgt spid="23"/>
                                        </p:tgtEl>
                                        <p:attrNameLst>
                                          <p:attrName>ppt_x</p:attrName>
                                        </p:attrNameLst>
                                      </p:cBhvr>
                                      <p:tavLst>
                                        <p:tav tm="0">
                                          <p:val>
                                            <p:strVal val="0-#ppt_w/2"/>
                                          </p:val>
                                        </p:tav>
                                        <p:tav tm="100000">
                                          <p:val>
                                            <p:strVal val="#ppt_x"/>
                                          </p:val>
                                        </p:tav>
                                      </p:tavLst>
                                    </p:anim>
                                    <p:anim calcmode="lin" valueType="num">
                                      <p:cBhvr additive="base">
                                        <p:cTn id="50" dur="5000" fill="hold"/>
                                        <p:tgtEl>
                                          <p:spTgt spid="23"/>
                                        </p:tgtEl>
                                        <p:attrNameLst>
                                          <p:attrName>ppt_y</p:attrName>
                                        </p:attrNameLst>
                                      </p:cBhvr>
                                      <p:tavLst>
                                        <p:tav tm="0">
                                          <p:val>
                                            <p:strVal val="1+#ppt_h/2"/>
                                          </p:val>
                                        </p:tav>
                                        <p:tav tm="100000">
                                          <p:val>
                                            <p:strVal val="#ppt_y"/>
                                          </p:val>
                                        </p:tav>
                                      </p:tavLst>
                                    </p:anim>
                                  </p:childTnLst>
                                </p:cTn>
                              </p:par>
                              <p:par>
                                <p:cTn id="51" presetID="2" presetClass="exit" presetSubtype="8" fill="hold" nodeType="withEffect">
                                  <p:stCondLst>
                                    <p:cond delay="0"/>
                                  </p:stCondLst>
                                  <p:childTnLst>
                                    <p:anim calcmode="lin" valueType="num">
                                      <p:cBhvr additive="base">
                                        <p:cTn id="52" dur="5000"/>
                                        <p:tgtEl>
                                          <p:spTgt spid="23"/>
                                        </p:tgtEl>
                                        <p:attrNameLst>
                                          <p:attrName>ppt_x</p:attrName>
                                        </p:attrNameLst>
                                      </p:cBhvr>
                                      <p:tavLst>
                                        <p:tav tm="0">
                                          <p:val>
                                            <p:strVal val="ppt_x"/>
                                          </p:val>
                                        </p:tav>
                                        <p:tav tm="100000">
                                          <p:val>
                                            <p:strVal val="0-ppt_w/2"/>
                                          </p:val>
                                        </p:tav>
                                      </p:tavLst>
                                    </p:anim>
                                    <p:anim calcmode="lin" valueType="num">
                                      <p:cBhvr additive="base">
                                        <p:cTn id="53" dur="5000"/>
                                        <p:tgtEl>
                                          <p:spTgt spid="23"/>
                                        </p:tgtEl>
                                        <p:attrNameLst>
                                          <p:attrName>ppt_y</p:attrName>
                                        </p:attrNameLst>
                                      </p:cBhvr>
                                      <p:tavLst>
                                        <p:tav tm="0">
                                          <p:val>
                                            <p:strVal val="ppt_y"/>
                                          </p:val>
                                        </p:tav>
                                        <p:tav tm="100000">
                                          <p:val>
                                            <p:strVal val="ppt_y"/>
                                          </p:val>
                                        </p:tav>
                                      </p:tavLst>
                                    </p:anim>
                                    <p:set>
                                      <p:cBhvr>
                                        <p:cTn id="54" dur="1" fill="hold">
                                          <p:stCondLst>
                                            <p:cond delay="4999"/>
                                          </p:stCondLst>
                                        </p:cTn>
                                        <p:tgtEl>
                                          <p:spTgt spid="23"/>
                                        </p:tgtEl>
                                        <p:attrNameLst>
                                          <p:attrName>style.visibility</p:attrName>
                                        </p:attrNameLst>
                                      </p:cBhvr>
                                      <p:to>
                                        <p:strVal val="hidden"/>
                                      </p:to>
                                    </p:set>
                                  </p:childTnLst>
                                </p:cTn>
                              </p:par>
                              <p:par>
                                <p:cTn id="55" presetID="2" presetClass="entr" presetSubtype="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0" fill="hold"/>
                                        <p:tgtEl>
                                          <p:spTgt spid="24"/>
                                        </p:tgtEl>
                                        <p:attrNameLst>
                                          <p:attrName>ppt_x</p:attrName>
                                        </p:attrNameLst>
                                      </p:cBhvr>
                                      <p:tavLst>
                                        <p:tav tm="0">
                                          <p:val>
                                            <p:strVal val="1+#ppt_w/2"/>
                                          </p:val>
                                        </p:tav>
                                        <p:tav tm="100000">
                                          <p:val>
                                            <p:strVal val="#ppt_x"/>
                                          </p:val>
                                        </p:tav>
                                      </p:tavLst>
                                    </p:anim>
                                    <p:anim calcmode="lin" valueType="num">
                                      <p:cBhvr additive="base">
                                        <p:cTn id="58" dur="5000" fill="hold"/>
                                        <p:tgtEl>
                                          <p:spTgt spid="24"/>
                                        </p:tgtEl>
                                        <p:attrNameLst>
                                          <p:attrName>ppt_y</p:attrName>
                                        </p:attrNameLst>
                                      </p:cBhvr>
                                      <p:tavLst>
                                        <p:tav tm="0">
                                          <p:val>
                                            <p:strVal val="1+#ppt_h/2"/>
                                          </p:val>
                                        </p:tav>
                                        <p:tav tm="100000">
                                          <p:val>
                                            <p:strVal val="#ppt_y"/>
                                          </p:val>
                                        </p:tav>
                                      </p:tavLst>
                                    </p:anim>
                                  </p:childTnLst>
                                </p:cTn>
                              </p:par>
                              <p:par>
                                <p:cTn id="59" presetID="2" presetClass="exit" presetSubtype="2" fill="hold" nodeType="withEffect">
                                  <p:stCondLst>
                                    <p:cond delay="0"/>
                                  </p:stCondLst>
                                  <p:childTnLst>
                                    <p:anim calcmode="lin" valueType="num">
                                      <p:cBhvr additive="base">
                                        <p:cTn id="60" dur="5000"/>
                                        <p:tgtEl>
                                          <p:spTgt spid="24"/>
                                        </p:tgtEl>
                                        <p:attrNameLst>
                                          <p:attrName>ppt_x</p:attrName>
                                        </p:attrNameLst>
                                      </p:cBhvr>
                                      <p:tavLst>
                                        <p:tav tm="0">
                                          <p:val>
                                            <p:strVal val="ppt_x"/>
                                          </p:val>
                                        </p:tav>
                                        <p:tav tm="100000">
                                          <p:val>
                                            <p:strVal val="1+ppt_w/2"/>
                                          </p:val>
                                        </p:tav>
                                      </p:tavLst>
                                    </p:anim>
                                    <p:anim calcmode="lin" valueType="num">
                                      <p:cBhvr additive="base">
                                        <p:cTn id="61" dur="5000"/>
                                        <p:tgtEl>
                                          <p:spTgt spid="24"/>
                                        </p:tgtEl>
                                        <p:attrNameLst>
                                          <p:attrName>ppt_y</p:attrName>
                                        </p:attrNameLst>
                                      </p:cBhvr>
                                      <p:tavLst>
                                        <p:tav tm="0">
                                          <p:val>
                                            <p:strVal val="ppt_y"/>
                                          </p:val>
                                        </p:tav>
                                        <p:tav tm="100000">
                                          <p:val>
                                            <p:strVal val="ppt_y"/>
                                          </p:val>
                                        </p:tav>
                                      </p:tavLst>
                                    </p:anim>
                                    <p:set>
                                      <p:cBhvr>
                                        <p:cTn id="62" dur="1" fill="hold">
                                          <p:stCondLst>
                                            <p:cond delay="4999"/>
                                          </p:stCondLst>
                                        </p:cTn>
                                        <p:tgtEl>
                                          <p:spTgt spid="24"/>
                                        </p:tgtEl>
                                        <p:attrNameLst>
                                          <p:attrName>style.visibility</p:attrName>
                                        </p:attrNameLst>
                                      </p:cBhvr>
                                      <p:to>
                                        <p:strVal val="hidden"/>
                                      </p:to>
                                    </p:set>
                                  </p:childTnLst>
                                </p:cTn>
                              </p:par>
                              <p:par>
                                <p:cTn id="63" presetID="2" presetClass="entr" presetSubtype="6"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0" fill="hold"/>
                                        <p:tgtEl>
                                          <p:spTgt spid="25"/>
                                        </p:tgtEl>
                                        <p:attrNameLst>
                                          <p:attrName>ppt_x</p:attrName>
                                        </p:attrNameLst>
                                      </p:cBhvr>
                                      <p:tavLst>
                                        <p:tav tm="0">
                                          <p:val>
                                            <p:strVal val="1+#ppt_w/2"/>
                                          </p:val>
                                        </p:tav>
                                        <p:tav tm="100000">
                                          <p:val>
                                            <p:strVal val="#ppt_x"/>
                                          </p:val>
                                        </p:tav>
                                      </p:tavLst>
                                    </p:anim>
                                    <p:anim calcmode="lin" valueType="num">
                                      <p:cBhvr additive="base">
                                        <p:cTn id="66" dur="5000" fill="hold"/>
                                        <p:tgtEl>
                                          <p:spTgt spid="25"/>
                                        </p:tgtEl>
                                        <p:attrNameLst>
                                          <p:attrName>ppt_y</p:attrName>
                                        </p:attrNameLst>
                                      </p:cBhvr>
                                      <p:tavLst>
                                        <p:tav tm="0">
                                          <p:val>
                                            <p:strVal val="1+#ppt_h/2"/>
                                          </p:val>
                                        </p:tav>
                                        <p:tav tm="100000">
                                          <p:val>
                                            <p:strVal val="#ppt_y"/>
                                          </p:val>
                                        </p:tav>
                                      </p:tavLst>
                                    </p:anim>
                                  </p:childTnLst>
                                </p:cTn>
                              </p:par>
                              <p:par>
                                <p:cTn id="67" presetID="2" presetClass="exit" presetSubtype="2" fill="hold" nodeType="withEffect">
                                  <p:stCondLst>
                                    <p:cond delay="0"/>
                                  </p:stCondLst>
                                  <p:childTnLst>
                                    <p:anim calcmode="lin" valueType="num">
                                      <p:cBhvr additive="base">
                                        <p:cTn id="68" dur="5000"/>
                                        <p:tgtEl>
                                          <p:spTgt spid="25"/>
                                        </p:tgtEl>
                                        <p:attrNameLst>
                                          <p:attrName>ppt_x</p:attrName>
                                        </p:attrNameLst>
                                      </p:cBhvr>
                                      <p:tavLst>
                                        <p:tav tm="0">
                                          <p:val>
                                            <p:strVal val="ppt_x"/>
                                          </p:val>
                                        </p:tav>
                                        <p:tav tm="100000">
                                          <p:val>
                                            <p:strVal val="1+ppt_w/2"/>
                                          </p:val>
                                        </p:tav>
                                      </p:tavLst>
                                    </p:anim>
                                    <p:anim calcmode="lin" valueType="num">
                                      <p:cBhvr additive="base">
                                        <p:cTn id="69" dur="5000"/>
                                        <p:tgtEl>
                                          <p:spTgt spid="25"/>
                                        </p:tgtEl>
                                        <p:attrNameLst>
                                          <p:attrName>ppt_y</p:attrName>
                                        </p:attrNameLst>
                                      </p:cBhvr>
                                      <p:tavLst>
                                        <p:tav tm="0">
                                          <p:val>
                                            <p:strVal val="ppt_y"/>
                                          </p:val>
                                        </p:tav>
                                        <p:tav tm="100000">
                                          <p:val>
                                            <p:strVal val="ppt_y"/>
                                          </p:val>
                                        </p:tav>
                                      </p:tavLst>
                                    </p:anim>
                                    <p:set>
                                      <p:cBhvr>
                                        <p:cTn id="70" dur="1" fill="hold">
                                          <p:stCondLst>
                                            <p:cond delay="4999"/>
                                          </p:stCondLst>
                                        </p:cTn>
                                        <p:tgtEl>
                                          <p:spTgt spid="25"/>
                                        </p:tgtEl>
                                        <p:attrNameLst>
                                          <p:attrName>style.visibility</p:attrName>
                                        </p:attrNameLst>
                                      </p:cBhvr>
                                      <p:to>
                                        <p:strVal val="hidden"/>
                                      </p:to>
                                    </p:set>
                                  </p:childTnLst>
                                </p:cTn>
                              </p:par>
                              <p:par>
                                <p:cTn id="71" presetID="2" presetClass="entr" presetSubtype="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0" fill="hold"/>
                                        <p:tgtEl>
                                          <p:spTgt spid="26"/>
                                        </p:tgtEl>
                                        <p:attrNameLst>
                                          <p:attrName>ppt_x</p:attrName>
                                        </p:attrNameLst>
                                      </p:cBhvr>
                                      <p:tavLst>
                                        <p:tav tm="0">
                                          <p:val>
                                            <p:strVal val="1+#ppt_w/2"/>
                                          </p:val>
                                        </p:tav>
                                        <p:tav tm="100000">
                                          <p:val>
                                            <p:strVal val="#ppt_x"/>
                                          </p:val>
                                        </p:tav>
                                      </p:tavLst>
                                    </p:anim>
                                    <p:anim calcmode="lin" valueType="num">
                                      <p:cBhvr additive="base">
                                        <p:cTn id="74" dur="5000" fill="hold"/>
                                        <p:tgtEl>
                                          <p:spTgt spid="26"/>
                                        </p:tgtEl>
                                        <p:attrNameLst>
                                          <p:attrName>ppt_y</p:attrName>
                                        </p:attrNameLst>
                                      </p:cBhvr>
                                      <p:tavLst>
                                        <p:tav tm="0">
                                          <p:val>
                                            <p:strVal val="1+#ppt_h/2"/>
                                          </p:val>
                                        </p:tav>
                                        <p:tav tm="100000">
                                          <p:val>
                                            <p:strVal val="#ppt_y"/>
                                          </p:val>
                                        </p:tav>
                                      </p:tavLst>
                                    </p:anim>
                                  </p:childTnLst>
                                </p:cTn>
                              </p:par>
                              <p:par>
                                <p:cTn id="75" presetID="2" presetClass="exit" presetSubtype="2" fill="hold" nodeType="withEffect">
                                  <p:stCondLst>
                                    <p:cond delay="0"/>
                                  </p:stCondLst>
                                  <p:childTnLst>
                                    <p:anim calcmode="lin" valueType="num">
                                      <p:cBhvr additive="base">
                                        <p:cTn id="76" dur="5000"/>
                                        <p:tgtEl>
                                          <p:spTgt spid="26"/>
                                        </p:tgtEl>
                                        <p:attrNameLst>
                                          <p:attrName>ppt_x</p:attrName>
                                        </p:attrNameLst>
                                      </p:cBhvr>
                                      <p:tavLst>
                                        <p:tav tm="0">
                                          <p:val>
                                            <p:strVal val="ppt_x"/>
                                          </p:val>
                                        </p:tav>
                                        <p:tav tm="100000">
                                          <p:val>
                                            <p:strVal val="1+ppt_w/2"/>
                                          </p:val>
                                        </p:tav>
                                      </p:tavLst>
                                    </p:anim>
                                    <p:anim calcmode="lin" valueType="num">
                                      <p:cBhvr additive="base">
                                        <p:cTn id="77" dur="5000"/>
                                        <p:tgtEl>
                                          <p:spTgt spid="26"/>
                                        </p:tgtEl>
                                        <p:attrNameLst>
                                          <p:attrName>ppt_y</p:attrName>
                                        </p:attrNameLst>
                                      </p:cBhvr>
                                      <p:tavLst>
                                        <p:tav tm="0">
                                          <p:val>
                                            <p:strVal val="ppt_y"/>
                                          </p:val>
                                        </p:tav>
                                        <p:tav tm="100000">
                                          <p:val>
                                            <p:strVal val="ppt_y"/>
                                          </p:val>
                                        </p:tav>
                                      </p:tavLst>
                                    </p:anim>
                                    <p:set>
                                      <p:cBhvr>
                                        <p:cTn id="78" dur="1" fill="hold">
                                          <p:stCondLst>
                                            <p:cond delay="4999"/>
                                          </p:stCondLst>
                                        </p:cTn>
                                        <p:tgtEl>
                                          <p:spTgt spid="26"/>
                                        </p:tgtEl>
                                        <p:attrNameLst>
                                          <p:attrName>style.visibility</p:attrName>
                                        </p:attrNameLst>
                                      </p:cBhvr>
                                      <p:to>
                                        <p:strVal val="hidden"/>
                                      </p:to>
                                    </p:set>
                                  </p:childTnLst>
                                </p:cTn>
                              </p:par>
                              <p:par>
                                <p:cTn id="79" presetID="2" presetClass="entr" presetSubtype="6"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0" fill="hold"/>
                                        <p:tgtEl>
                                          <p:spTgt spid="27"/>
                                        </p:tgtEl>
                                        <p:attrNameLst>
                                          <p:attrName>ppt_x</p:attrName>
                                        </p:attrNameLst>
                                      </p:cBhvr>
                                      <p:tavLst>
                                        <p:tav tm="0">
                                          <p:val>
                                            <p:strVal val="1+#ppt_w/2"/>
                                          </p:val>
                                        </p:tav>
                                        <p:tav tm="100000">
                                          <p:val>
                                            <p:strVal val="#ppt_x"/>
                                          </p:val>
                                        </p:tav>
                                      </p:tavLst>
                                    </p:anim>
                                    <p:anim calcmode="lin" valueType="num">
                                      <p:cBhvr additive="base">
                                        <p:cTn id="82" dur="5000" fill="hold"/>
                                        <p:tgtEl>
                                          <p:spTgt spid="27"/>
                                        </p:tgtEl>
                                        <p:attrNameLst>
                                          <p:attrName>ppt_y</p:attrName>
                                        </p:attrNameLst>
                                      </p:cBhvr>
                                      <p:tavLst>
                                        <p:tav tm="0">
                                          <p:val>
                                            <p:strVal val="1+#ppt_h/2"/>
                                          </p:val>
                                        </p:tav>
                                        <p:tav tm="100000">
                                          <p:val>
                                            <p:strVal val="#ppt_y"/>
                                          </p:val>
                                        </p:tav>
                                      </p:tavLst>
                                    </p:anim>
                                  </p:childTnLst>
                                </p:cTn>
                              </p:par>
                              <p:par>
                                <p:cTn id="83" presetID="2" presetClass="exit" presetSubtype="2" fill="hold" nodeType="withEffect">
                                  <p:stCondLst>
                                    <p:cond delay="0"/>
                                  </p:stCondLst>
                                  <p:childTnLst>
                                    <p:anim calcmode="lin" valueType="num">
                                      <p:cBhvr additive="base">
                                        <p:cTn id="84" dur="5000"/>
                                        <p:tgtEl>
                                          <p:spTgt spid="27"/>
                                        </p:tgtEl>
                                        <p:attrNameLst>
                                          <p:attrName>ppt_x</p:attrName>
                                        </p:attrNameLst>
                                      </p:cBhvr>
                                      <p:tavLst>
                                        <p:tav tm="0">
                                          <p:val>
                                            <p:strVal val="ppt_x"/>
                                          </p:val>
                                        </p:tav>
                                        <p:tav tm="100000">
                                          <p:val>
                                            <p:strVal val="1+ppt_w/2"/>
                                          </p:val>
                                        </p:tav>
                                      </p:tavLst>
                                    </p:anim>
                                    <p:anim calcmode="lin" valueType="num">
                                      <p:cBhvr additive="base">
                                        <p:cTn id="85" dur="5000"/>
                                        <p:tgtEl>
                                          <p:spTgt spid="27"/>
                                        </p:tgtEl>
                                        <p:attrNameLst>
                                          <p:attrName>ppt_y</p:attrName>
                                        </p:attrNameLst>
                                      </p:cBhvr>
                                      <p:tavLst>
                                        <p:tav tm="0">
                                          <p:val>
                                            <p:strVal val="ppt_y"/>
                                          </p:val>
                                        </p:tav>
                                        <p:tav tm="100000">
                                          <p:val>
                                            <p:strVal val="ppt_y"/>
                                          </p:val>
                                        </p:tav>
                                      </p:tavLst>
                                    </p:anim>
                                    <p:set>
                                      <p:cBhvr>
                                        <p:cTn id="86" dur="1" fill="hold">
                                          <p:stCondLst>
                                            <p:cond delay="4999"/>
                                          </p:stCondLst>
                                        </p:cTn>
                                        <p:tgtEl>
                                          <p:spTgt spid="27"/>
                                        </p:tgtEl>
                                        <p:attrNameLst>
                                          <p:attrName>style.visibility</p:attrName>
                                        </p:attrNameLst>
                                      </p:cBhvr>
                                      <p:to>
                                        <p:strVal val="hidden"/>
                                      </p:to>
                                    </p:set>
                                  </p:childTnLst>
                                </p:cTn>
                              </p:par>
                              <p:par>
                                <p:cTn id="87" presetID="2" presetClass="entr" presetSubtype="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5000" fill="hold"/>
                                        <p:tgtEl>
                                          <p:spTgt spid="28"/>
                                        </p:tgtEl>
                                        <p:attrNameLst>
                                          <p:attrName>ppt_x</p:attrName>
                                        </p:attrNameLst>
                                      </p:cBhvr>
                                      <p:tavLst>
                                        <p:tav tm="0">
                                          <p:val>
                                            <p:strVal val="1+#ppt_w/2"/>
                                          </p:val>
                                        </p:tav>
                                        <p:tav tm="100000">
                                          <p:val>
                                            <p:strVal val="#ppt_x"/>
                                          </p:val>
                                        </p:tav>
                                      </p:tavLst>
                                    </p:anim>
                                    <p:anim calcmode="lin" valueType="num">
                                      <p:cBhvr additive="base">
                                        <p:cTn id="90" dur="5000" fill="hold"/>
                                        <p:tgtEl>
                                          <p:spTgt spid="28"/>
                                        </p:tgtEl>
                                        <p:attrNameLst>
                                          <p:attrName>ppt_y</p:attrName>
                                        </p:attrNameLst>
                                      </p:cBhvr>
                                      <p:tavLst>
                                        <p:tav tm="0">
                                          <p:val>
                                            <p:strVal val="1+#ppt_h/2"/>
                                          </p:val>
                                        </p:tav>
                                        <p:tav tm="100000">
                                          <p:val>
                                            <p:strVal val="#ppt_y"/>
                                          </p:val>
                                        </p:tav>
                                      </p:tavLst>
                                    </p:anim>
                                  </p:childTnLst>
                                </p:cTn>
                              </p:par>
                              <p:par>
                                <p:cTn id="91" presetID="2" presetClass="exit" presetSubtype="2" fill="hold" nodeType="withEffect">
                                  <p:stCondLst>
                                    <p:cond delay="0"/>
                                  </p:stCondLst>
                                  <p:childTnLst>
                                    <p:anim calcmode="lin" valueType="num">
                                      <p:cBhvr additive="base">
                                        <p:cTn id="92" dur="5000"/>
                                        <p:tgtEl>
                                          <p:spTgt spid="28"/>
                                        </p:tgtEl>
                                        <p:attrNameLst>
                                          <p:attrName>ppt_x</p:attrName>
                                        </p:attrNameLst>
                                      </p:cBhvr>
                                      <p:tavLst>
                                        <p:tav tm="0">
                                          <p:val>
                                            <p:strVal val="ppt_x"/>
                                          </p:val>
                                        </p:tav>
                                        <p:tav tm="100000">
                                          <p:val>
                                            <p:strVal val="1+ppt_w/2"/>
                                          </p:val>
                                        </p:tav>
                                      </p:tavLst>
                                    </p:anim>
                                    <p:anim calcmode="lin" valueType="num">
                                      <p:cBhvr additive="base">
                                        <p:cTn id="93" dur="5000"/>
                                        <p:tgtEl>
                                          <p:spTgt spid="28"/>
                                        </p:tgtEl>
                                        <p:attrNameLst>
                                          <p:attrName>ppt_y</p:attrName>
                                        </p:attrNameLst>
                                      </p:cBhvr>
                                      <p:tavLst>
                                        <p:tav tm="0">
                                          <p:val>
                                            <p:strVal val="ppt_y"/>
                                          </p:val>
                                        </p:tav>
                                        <p:tav tm="100000">
                                          <p:val>
                                            <p:strVal val="ppt_y"/>
                                          </p:val>
                                        </p:tav>
                                      </p:tavLst>
                                    </p:anim>
                                    <p:set>
                                      <p:cBhvr>
                                        <p:cTn id="94" dur="1" fill="hold">
                                          <p:stCondLst>
                                            <p:cond delay="4999"/>
                                          </p:stCondLst>
                                        </p:cTn>
                                        <p:tgtEl>
                                          <p:spTgt spid="28"/>
                                        </p:tgtEl>
                                        <p:attrNameLst>
                                          <p:attrName>style.visibility</p:attrName>
                                        </p:attrNameLst>
                                      </p:cBhvr>
                                      <p:to>
                                        <p:strVal val="hidden"/>
                                      </p:to>
                                    </p:set>
                                  </p:childTnLst>
                                </p:cTn>
                              </p:par>
                              <p:par>
                                <p:cTn id="95" presetID="2" presetClass="entr" presetSubtype="6" fill="hold"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0" fill="hold"/>
                                        <p:tgtEl>
                                          <p:spTgt spid="29"/>
                                        </p:tgtEl>
                                        <p:attrNameLst>
                                          <p:attrName>ppt_x</p:attrName>
                                        </p:attrNameLst>
                                      </p:cBhvr>
                                      <p:tavLst>
                                        <p:tav tm="0">
                                          <p:val>
                                            <p:strVal val="1+#ppt_w/2"/>
                                          </p:val>
                                        </p:tav>
                                        <p:tav tm="100000">
                                          <p:val>
                                            <p:strVal val="#ppt_x"/>
                                          </p:val>
                                        </p:tav>
                                      </p:tavLst>
                                    </p:anim>
                                    <p:anim calcmode="lin" valueType="num">
                                      <p:cBhvr additive="base">
                                        <p:cTn id="98" dur="5000" fill="hold"/>
                                        <p:tgtEl>
                                          <p:spTgt spid="29"/>
                                        </p:tgtEl>
                                        <p:attrNameLst>
                                          <p:attrName>ppt_y</p:attrName>
                                        </p:attrNameLst>
                                      </p:cBhvr>
                                      <p:tavLst>
                                        <p:tav tm="0">
                                          <p:val>
                                            <p:strVal val="1+#ppt_h/2"/>
                                          </p:val>
                                        </p:tav>
                                        <p:tav tm="100000">
                                          <p:val>
                                            <p:strVal val="#ppt_y"/>
                                          </p:val>
                                        </p:tav>
                                      </p:tavLst>
                                    </p:anim>
                                  </p:childTnLst>
                                </p:cTn>
                              </p:par>
                              <p:par>
                                <p:cTn id="99" presetID="2" presetClass="exit" presetSubtype="2" fill="hold" nodeType="withEffect">
                                  <p:stCondLst>
                                    <p:cond delay="0"/>
                                  </p:stCondLst>
                                  <p:childTnLst>
                                    <p:anim calcmode="lin" valueType="num">
                                      <p:cBhvr additive="base">
                                        <p:cTn id="100" dur="5000"/>
                                        <p:tgtEl>
                                          <p:spTgt spid="29"/>
                                        </p:tgtEl>
                                        <p:attrNameLst>
                                          <p:attrName>ppt_x</p:attrName>
                                        </p:attrNameLst>
                                      </p:cBhvr>
                                      <p:tavLst>
                                        <p:tav tm="0">
                                          <p:val>
                                            <p:strVal val="ppt_x"/>
                                          </p:val>
                                        </p:tav>
                                        <p:tav tm="100000">
                                          <p:val>
                                            <p:strVal val="1+ppt_w/2"/>
                                          </p:val>
                                        </p:tav>
                                      </p:tavLst>
                                    </p:anim>
                                    <p:anim calcmode="lin" valueType="num">
                                      <p:cBhvr additive="base">
                                        <p:cTn id="101" dur="5000"/>
                                        <p:tgtEl>
                                          <p:spTgt spid="29"/>
                                        </p:tgtEl>
                                        <p:attrNameLst>
                                          <p:attrName>ppt_y</p:attrName>
                                        </p:attrNameLst>
                                      </p:cBhvr>
                                      <p:tavLst>
                                        <p:tav tm="0">
                                          <p:val>
                                            <p:strVal val="ppt_y"/>
                                          </p:val>
                                        </p:tav>
                                        <p:tav tm="100000">
                                          <p:val>
                                            <p:strVal val="ppt_y"/>
                                          </p:val>
                                        </p:tav>
                                      </p:tavLst>
                                    </p:anim>
                                    <p:set>
                                      <p:cBhvr>
                                        <p:cTn id="102" dur="1" fill="hold">
                                          <p:stCondLst>
                                            <p:cond delay="4999"/>
                                          </p:stCondLst>
                                        </p:cTn>
                                        <p:tgtEl>
                                          <p:spTgt spid="29"/>
                                        </p:tgtEl>
                                        <p:attrNameLst>
                                          <p:attrName>style.visibility</p:attrName>
                                        </p:attrNameLst>
                                      </p:cBhvr>
                                      <p:to>
                                        <p:strVal val="hidden"/>
                                      </p:to>
                                    </p:set>
                                  </p:childTnLst>
                                </p:cTn>
                              </p:par>
                              <p:par>
                                <p:cTn id="103" presetID="23" presetClass="entr" presetSubtype="288"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5000" fill="hold"/>
                                        <p:tgtEl>
                                          <p:spTgt spid="2"/>
                                        </p:tgtEl>
                                        <p:attrNameLst>
                                          <p:attrName>ppt_w</p:attrName>
                                        </p:attrNameLst>
                                      </p:cBhvr>
                                      <p:tavLst>
                                        <p:tav tm="0">
                                          <p:val>
                                            <p:strVal val="4/3*#ppt_w"/>
                                          </p:val>
                                        </p:tav>
                                        <p:tav tm="100000">
                                          <p:val>
                                            <p:strVal val="#ppt_w"/>
                                          </p:val>
                                        </p:tav>
                                      </p:tavLst>
                                    </p:anim>
                                    <p:anim calcmode="lin" valueType="num">
                                      <p:cBhvr>
                                        <p:cTn id="106" dur="5000" fill="hold"/>
                                        <p:tgtEl>
                                          <p:spTgt spid="2"/>
                                        </p:tgtEl>
                                        <p:attrNameLst>
                                          <p:attrName>ppt_h</p:attrName>
                                        </p:attrNameLst>
                                      </p:cBhvr>
                                      <p:tavLst>
                                        <p:tav tm="0">
                                          <p:val>
                                            <p:strVal val="4/3*#ppt_h"/>
                                          </p:val>
                                        </p:tav>
                                        <p:tav tm="100000">
                                          <p:val>
                                            <p:strVal val="#ppt_h"/>
                                          </p:val>
                                        </p:tav>
                                      </p:tavLst>
                                    </p:anim>
                                  </p:childTnLst>
                                </p:cTn>
                              </p:par>
                              <p:par>
                                <p:cTn id="107" presetID="16" presetClass="entr" presetSubtype="37" fill="hold" nodeType="withEffect">
                                  <p:stCondLst>
                                    <p:cond delay="0"/>
                                  </p:stCondLst>
                                  <p:childTnLst>
                                    <p:set>
                                      <p:cBhvr>
                                        <p:cTn id="108" dur="1" fill="hold">
                                          <p:stCondLst>
                                            <p:cond delay="0"/>
                                          </p:stCondLst>
                                        </p:cTn>
                                        <p:tgtEl>
                                          <p:spTgt spid="2"/>
                                        </p:tgtEl>
                                        <p:attrNameLst>
                                          <p:attrName>style.visibility</p:attrName>
                                        </p:attrNameLst>
                                      </p:cBhvr>
                                      <p:to>
                                        <p:strVal val="visible"/>
                                      </p:to>
                                    </p:set>
                                    <p:animEffect transition="in" filter="barn(outVertical)">
                                      <p:cBhvr>
                                        <p:cTn id="109" dur="5000"/>
                                        <p:tgtEl>
                                          <p:spTgt spid="2"/>
                                        </p:tgtEl>
                                      </p:cBhvr>
                                    </p:animEffect>
                                  </p:childTnLst>
                                </p:cTn>
                              </p:par>
                            </p:childTnLst>
                          </p:cTn>
                        </p:par>
                        <p:par>
                          <p:cTn id="110" fill="hold">
                            <p:stCondLst>
                              <p:cond delay="5000"/>
                            </p:stCondLst>
                            <p:childTnLst>
                              <p:par>
                                <p:cTn id="111" presetID="1" presetClass="entr" presetSubtype="0" fill="hold" nodeType="afterEffect">
                                  <p:stCondLst>
                                    <p:cond delay="0"/>
                                  </p:stCondLst>
                                  <p:childTnLst>
                                    <p:set>
                                      <p:cBhvr>
                                        <p:cTn id="11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00628" y="785800"/>
            <a:ext cx="2357454" cy="3539430"/>
          </a:xfrm>
          <a:prstGeom prst="rect">
            <a:avLst/>
          </a:prstGeom>
          <a:noFill/>
        </p:spPr>
        <p:txBody>
          <a:bodyPr wrap="square" rtlCol="0">
            <a:spAutoFit/>
          </a:bodyPr>
          <a:lstStyle/>
          <a:p>
            <a:r>
              <a:rPr lang="es-PE" sz="1600" b="1" dirty="0" smtClean="0">
                <a:solidFill>
                  <a:srgbClr val="2F8933"/>
                </a:solidFill>
              </a:rPr>
              <a:t>Un paseo en bote se convierte en la primera aventura del día. Con cada remada, el lago se abre ante nosotros, revelando islas ocultas y suaves olas que acarician la embarcación. </a:t>
            </a:r>
          </a:p>
          <a:p>
            <a:r>
              <a:rPr lang="es-PE" sz="1600" b="1" dirty="0" smtClean="0">
                <a:solidFill>
                  <a:srgbClr val="2F8933"/>
                </a:solidFill>
              </a:rPr>
              <a:t>Las risas resuenan mientras se lanzan pequeños chapuzones en el agua cristalina, y el sol brilla con fuerza, convirtiendo cada instante en un recuerdo imborrable.</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60000"/>
                <a:lumOff val="40000"/>
              </a:schemeClr>
            </a:gs>
            <a:gs pos="50000">
              <a:srgbClr val="0066FF">
                <a:shade val="67500"/>
                <a:satMod val="115000"/>
              </a:srgbClr>
            </a:gs>
            <a:gs pos="100000">
              <a:srgbClr val="0066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tapeta-kwiaty-i-dom-przy-drodze-nad-jeziorem-w-gorach.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3643306" y="0"/>
            <a:ext cx="933580" cy="952633"/>
          </a:xfrm>
          <a:prstGeom prst="rect">
            <a:avLst/>
          </a:prstGeom>
          <a:effectLst>
            <a:reflection blurRad="6350" stA="50000" endA="300" endPos="90000" dir="5400000" sy="-100000" algn="bl" rotWithShape="0"/>
          </a:effectLst>
        </p:spPr>
      </p:pic>
      <p:pic>
        <p:nvPicPr>
          <p:cNvPr id="5" name="4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4529965" y="27614"/>
            <a:ext cx="898130" cy="952633"/>
          </a:xfrm>
          <a:prstGeom prst="rect">
            <a:avLst/>
          </a:prstGeom>
          <a:effectLst>
            <a:reflection blurRad="6350" stA="50000" endA="300" endPos="90000" dir="5400000" sy="-100000" algn="bl" rotWithShape="0"/>
          </a:effectLst>
        </p:spPr>
      </p:pic>
      <p:pic>
        <p:nvPicPr>
          <p:cNvPr id="6" name="5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0" y="4190867"/>
            <a:ext cx="933580" cy="952633"/>
          </a:xfrm>
          <a:prstGeom prst="rect">
            <a:avLst/>
          </a:prstGeom>
          <a:effectLst>
            <a:reflection blurRad="6350" stA="50000" endA="300" endPos="90000" dir="5400000" sy="-100000" algn="bl" rotWithShape="0"/>
          </a:effectLst>
        </p:spPr>
      </p:pic>
      <p:pic>
        <p:nvPicPr>
          <p:cNvPr id="7" name="6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8216466" y="4163253"/>
            <a:ext cx="898130" cy="952633"/>
          </a:xfrm>
          <a:prstGeom prst="rect">
            <a:avLst/>
          </a:prstGeom>
          <a:effectLst>
            <a:reflection blurRad="6350" stA="50000" endA="300" endPos="90000" dir="5400000" sy="-100000" algn="bl" rotWithShape="0"/>
          </a:effectLst>
        </p:spPr>
      </p:pic>
      <p:pic>
        <p:nvPicPr>
          <p:cNvPr id="8" name="7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5030032" y="884853"/>
            <a:ext cx="898130" cy="952633"/>
          </a:xfrm>
          <a:prstGeom prst="rect">
            <a:avLst/>
          </a:prstGeom>
          <a:effectLst>
            <a:reflection blurRad="6350" stA="50000" endA="300" endPos="90000" dir="5400000" sy="-100000" algn="bl" rotWithShape="0"/>
          </a:effectLst>
        </p:spPr>
      </p:pic>
      <p:pic>
        <p:nvPicPr>
          <p:cNvPr id="9" name="8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5672974" y="1670670"/>
            <a:ext cx="898130" cy="952633"/>
          </a:xfrm>
          <a:prstGeom prst="rect">
            <a:avLst/>
          </a:prstGeom>
          <a:effectLst>
            <a:reflection blurRad="6350" stA="50000" endA="300" endPos="90000" dir="5400000" sy="-100000" algn="bl" rotWithShape="0"/>
          </a:effectLst>
        </p:spPr>
      </p:pic>
      <p:pic>
        <p:nvPicPr>
          <p:cNvPr id="10" name="9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6387354" y="2313612"/>
            <a:ext cx="898130" cy="952633"/>
          </a:xfrm>
          <a:prstGeom prst="rect">
            <a:avLst/>
          </a:prstGeom>
          <a:effectLst>
            <a:reflection blurRad="6350" stA="50000" endA="300" endPos="90000" dir="5400000" sy="-100000" algn="bl" rotWithShape="0"/>
          </a:effectLst>
        </p:spPr>
      </p:pic>
      <p:pic>
        <p:nvPicPr>
          <p:cNvPr id="11" name="10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7030295" y="2885116"/>
            <a:ext cx="898130" cy="952633"/>
          </a:xfrm>
          <a:prstGeom prst="rect">
            <a:avLst/>
          </a:prstGeom>
          <a:effectLst>
            <a:reflection blurRad="6350" stA="50000" endA="300" endPos="90000" dir="5400000" sy="-100000" algn="bl" rotWithShape="0"/>
          </a:effectLst>
        </p:spPr>
      </p:pic>
      <p:pic>
        <p:nvPicPr>
          <p:cNvPr id="12" name="11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rot="218938" flipH="1">
            <a:off x="7601799" y="3528058"/>
            <a:ext cx="898130" cy="952633"/>
          </a:xfrm>
          <a:prstGeom prst="rect">
            <a:avLst/>
          </a:prstGeom>
          <a:effectLst>
            <a:reflection blurRad="6350" stA="50000" endA="300" endPos="90000" dir="5400000" sy="-100000" algn="bl" rotWithShape="0"/>
          </a:effectLst>
        </p:spPr>
      </p:pic>
      <p:pic>
        <p:nvPicPr>
          <p:cNvPr id="13" name="12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3071802" y="714362"/>
            <a:ext cx="933580" cy="952633"/>
          </a:xfrm>
          <a:prstGeom prst="rect">
            <a:avLst/>
          </a:prstGeom>
          <a:effectLst>
            <a:reflection blurRad="6350" stA="50000" endA="300" endPos="90000" dir="5400000" sy="-100000" algn="bl" rotWithShape="0"/>
          </a:effectLst>
        </p:spPr>
      </p:pic>
      <p:pic>
        <p:nvPicPr>
          <p:cNvPr id="14" name="13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2428860" y="1357304"/>
            <a:ext cx="933580" cy="952633"/>
          </a:xfrm>
          <a:prstGeom prst="rect">
            <a:avLst/>
          </a:prstGeom>
          <a:effectLst>
            <a:reflection blurRad="6350" stA="50000" endA="300" endPos="90000" dir="5400000" sy="-100000" algn="bl" rotWithShape="0"/>
          </a:effectLst>
        </p:spPr>
      </p:pic>
      <p:pic>
        <p:nvPicPr>
          <p:cNvPr id="15" name="14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1857356" y="2071684"/>
            <a:ext cx="933580" cy="952633"/>
          </a:xfrm>
          <a:prstGeom prst="rect">
            <a:avLst/>
          </a:prstGeom>
          <a:effectLst>
            <a:reflection blurRad="6350" stA="50000" endA="300" endPos="90000" dir="5400000" sy="-100000" algn="bl" rotWithShape="0"/>
          </a:effectLst>
        </p:spPr>
      </p:pic>
      <p:pic>
        <p:nvPicPr>
          <p:cNvPr id="16" name="15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1285852" y="2643188"/>
            <a:ext cx="933580" cy="952633"/>
          </a:xfrm>
          <a:prstGeom prst="rect">
            <a:avLst/>
          </a:prstGeom>
          <a:effectLst>
            <a:reflection blurRad="6350" stA="50000" endA="300" endPos="90000" dir="5400000" sy="-100000" algn="bl" rotWithShape="0"/>
          </a:effectLst>
        </p:spPr>
      </p:pic>
      <p:pic>
        <p:nvPicPr>
          <p:cNvPr id="17" name="16 Imagen" descr="botanical-ihgjnsfthy.png"/>
          <p:cNvPicPr>
            <a:picLocks noChangeAspect="1"/>
          </p:cNvPicPr>
          <p:nvPr/>
        </p:nvPicPr>
        <p:blipFill>
          <a:blip r:embed="rId3">
            <a:duotone>
              <a:schemeClr val="bg2">
                <a:shade val="45000"/>
                <a:satMod val="135000"/>
              </a:schemeClr>
              <a:prstClr val="white"/>
            </a:duotone>
            <a:lum contrast="40000"/>
          </a:blip>
          <a:stretch>
            <a:fillRect/>
          </a:stretch>
        </p:blipFill>
        <p:spPr>
          <a:xfrm>
            <a:off x="714348" y="3357568"/>
            <a:ext cx="933580" cy="952633"/>
          </a:xfrm>
          <a:prstGeom prst="rect">
            <a:avLst/>
          </a:prstGeom>
          <a:effectLst>
            <a:reflection blurRad="6350" stA="50000" endA="300" endPos="90000" dir="5400000" sy="-100000" algn="bl" rotWithShape="0"/>
          </a:effectLst>
        </p:spPr>
      </p:pic>
      <p:pic>
        <p:nvPicPr>
          <p:cNvPr id="19" name="18 Imagen" descr="tapeta-kwiaty-i-dom-przy-drodze-nad-jeziorem-w-gorach.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0-#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0-#ppt_w/2"/>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0-#ppt_w/2"/>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1+#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1+#ppt_w/2"/>
                                          </p:val>
                                        </p:tav>
                                        <p:tav tm="100000">
                                          <p:val>
                                            <p:strVal val="#ppt_x"/>
                                          </p:val>
                                        </p:tav>
                                      </p:tavLst>
                                    </p:anim>
                                    <p:anim calcmode="lin" valueType="num">
                                      <p:cBhvr additive="base">
                                        <p:cTn id="46" dur="3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1+#ppt_w/2"/>
                                          </p:val>
                                        </p:tav>
                                        <p:tav tm="100000">
                                          <p:val>
                                            <p:strVal val="#ppt_x"/>
                                          </p:val>
                                        </p:tav>
                                      </p:tavLst>
                                    </p:anim>
                                    <p:anim calcmode="lin" valueType="num">
                                      <p:cBhvr additive="base">
                                        <p:cTn id="54" dur="3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1+#ppt_w/2"/>
                                          </p:val>
                                        </p:tav>
                                        <p:tav tm="100000">
                                          <p:val>
                                            <p:strVal val="#ppt_x"/>
                                          </p:val>
                                        </p:tav>
                                      </p:tavLst>
                                    </p:anim>
                                    <p:anim calcmode="lin" valueType="num">
                                      <p:cBhvr additive="base">
                                        <p:cTn id="58" dur="3000" fill="hold"/>
                                        <p:tgtEl>
                                          <p:spTgt spid="11"/>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1+#ppt_w/2"/>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6" presetClass="emph" presetSubtype="0" autoRev="1" fill="hold" nodeType="withEffect">
                                  <p:stCondLst>
                                    <p:cond delay="0"/>
                                  </p:stCondLst>
                                  <p:childTnLst>
                                    <p:animScale>
                                      <p:cBhvr>
                                        <p:cTn id="64" dur="3000" fill="hold"/>
                                        <p:tgtEl>
                                          <p:spTgt spid="4"/>
                                        </p:tgtEl>
                                      </p:cBhvr>
                                      <p:by x="150000" y="150000"/>
                                    </p:animScale>
                                  </p:childTnLst>
                                </p:cTn>
                              </p:par>
                              <p:par>
                                <p:cTn id="65" presetID="6" presetClass="emph" presetSubtype="0" autoRev="1" fill="hold" nodeType="withEffect">
                                  <p:stCondLst>
                                    <p:cond delay="0"/>
                                  </p:stCondLst>
                                  <p:childTnLst>
                                    <p:animScale>
                                      <p:cBhvr>
                                        <p:cTn id="66" dur="3000" fill="hold"/>
                                        <p:tgtEl>
                                          <p:spTgt spid="6"/>
                                        </p:tgtEl>
                                      </p:cBhvr>
                                      <p:by x="150000" y="150000"/>
                                    </p:animScale>
                                  </p:childTnLst>
                                </p:cTn>
                              </p:par>
                              <p:par>
                                <p:cTn id="67" presetID="6" presetClass="emph" presetSubtype="0" autoRev="1" fill="hold" nodeType="withEffect">
                                  <p:stCondLst>
                                    <p:cond delay="0"/>
                                  </p:stCondLst>
                                  <p:childTnLst>
                                    <p:animScale>
                                      <p:cBhvr>
                                        <p:cTn id="68" dur="3000" fill="hold"/>
                                        <p:tgtEl>
                                          <p:spTgt spid="13"/>
                                        </p:tgtEl>
                                      </p:cBhvr>
                                      <p:by x="150000" y="150000"/>
                                    </p:animScale>
                                  </p:childTnLst>
                                </p:cTn>
                              </p:par>
                              <p:par>
                                <p:cTn id="69" presetID="6" presetClass="emph" presetSubtype="0" autoRev="1" fill="hold" nodeType="withEffect">
                                  <p:stCondLst>
                                    <p:cond delay="0"/>
                                  </p:stCondLst>
                                  <p:childTnLst>
                                    <p:animScale>
                                      <p:cBhvr>
                                        <p:cTn id="70" dur="3000" fill="hold"/>
                                        <p:tgtEl>
                                          <p:spTgt spid="14"/>
                                        </p:tgtEl>
                                      </p:cBhvr>
                                      <p:by x="150000" y="150000"/>
                                    </p:animScale>
                                  </p:childTnLst>
                                </p:cTn>
                              </p:par>
                              <p:par>
                                <p:cTn id="71" presetID="6" presetClass="emph" presetSubtype="0" autoRev="1" fill="hold" nodeType="withEffect">
                                  <p:stCondLst>
                                    <p:cond delay="0"/>
                                  </p:stCondLst>
                                  <p:childTnLst>
                                    <p:animScale>
                                      <p:cBhvr>
                                        <p:cTn id="72" dur="3000" fill="hold"/>
                                        <p:tgtEl>
                                          <p:spTgt spid="15"/>
                                        </p:tgtEl>
                                      </p:cBhvr>
                                      <p:by x="150000" y="150000"/>
                                    </p:animScale>
                                  </p:childTnLst>
                                </p:cTn>
                              </p:par>
                              <p:par>
                                <p:cTn id="73" presetID="6" presetClass="emph" presetSubtype="0" autoRev="1" fill="hold" nodeType="withEffect">
                                  <p:stCondLst>
                                    <p:cond delay="0"/>
                                  </p:stCondLst>
                                  <p:childTnLst>
                                    <p:animScale>
                                      <p:cBhvr>
                                        <p:cTn id="74" dur="3000" fill="hold"/>
                                        <p:tgtEl>
                                          <p:spTgt spid="16"/>
                                        </p:tgtEl>
                                      </p:cBhvr>
                                      <p:by x="150000" y="150000"/>
                                    </p:animScale>
                                  </p:childTnLst>
                                </p:cTn>
                              </p:par>
                              <p:par>
                                <p:cTn id="75" presetID="6" presetClass="emph" presetSubtype="0" autoRev="1" fill="hold" nodeType="withEffect">
                                  <p:stCondLst>
                                    <p:cond delay="0"/>
                                  </p:stCondLst>
                                  <p:childTnLst>
                                    <p:animScale>
                                      <p:cBhvr>
                                        <p:cTn id="76" dur="3000" fill="hold"/>
                                        <p:tgtEl>
                                          <p:spTgt spid="17"/>
                                        </p:tgtEl>
                                      </p:cBhvr>
                                      <p:by x="150000" y="150000"/>
                                    </p:animScale>
                                  </p:childTnLst>
                                </p:cTn>
                              </p:par>
                              <p:par>
                                <p:cTn id="77" presetID="6" presetClass="emph" presetSubtype="0" autoRev="1" fill="hold" nodeType="withEffect">
                                  <p:stCondLst>
                                    <p:cond delay="0"/>
                                  </p:stCondLst>
                                  <p:childTnLst>
                                    <p:animScale>
                                      <p:cBhvr>
                                        <p:cTn id="78" dur="3000" fill="hold"/>
                                        <p:tgtEl>
                                          <p:spTgt spid="5"/>
                                        </p:tgtEl>
                                      </p:cBhvr>
                                      <p:by x="150000" y="150000"/>
                                    </p:animScale>
                                  </p:childTnLst>
                                </p:cTn>
                              </p:par>
                              <p:par>
                                <p:cTn id="79" presetID="6" presetClass="emph" presetSubtype="0" autoRev="1" fill="hold" nodeType="withEffect">
                                  <p:stCondLst>
                                    <p:cond delay="0"/>
                                  </p:stCondLst>
                                  <p:childTnLst>
                                    <p:animScale>
                                      <p:cBhvr>
                                        <p:cTn id="80" dur="3000" fill="hold"/>
                                        <p:tgtEl>
                                          <p:spTgt spid="7"/>
                                        </p:tgtEl>
                                      </p:cBhvr>
                                      <p:by x="150000" y="150000"/>
                                    </p:animScale>
                                  </p:childTnLst>
                                </p:cTn>
                              </p:par>
                              <p:par>
                                <p:cTn id="81" presetID="6" presetClass="emph" presetSubtype="0" autoRev="1" fill="hold" nodeType="withEffect">
                                  <p:stCondLst>
                                    <p:cond delay="0"/>
                                  </p:stCondLst>
                                  <p:childTnLst>
                                    <p:animScale>
                                      <p:cBhvr>
                                        <p:cTn id="82" dur="3000" fill="hold"/>
                                        <p:tgtEl>
                                          <p:spTgt spid="8"/>
                                        </p:tgtEl>
                                      </p:cBhvr>
                                      <p:by x="150000" y="150000"/>
                                    </p:animScale>
                                  </p:childTnLst>
                                </p:cTn>
                              </p:par>
                              <p:par>
                                <p:cTn id="83" presetID="6" presetClass="emph" presetSubtype="0" autoRev="1" fill="hold" nodeType="withEffect">
                                  <p:stCondLst>
                                    <p:cond delay="0"/>
                                  </p:stCondLst>
                                  <p:childTnLst>
                                    <p:animScale>
                                      <p:cBhvr>
                                        <p:cTn id="84" dur="3000" fill="hold"/>
                                        <p:tgtEl>
                                          <p:spTgt spid="9"/>
                                        </p:tgtEl>
                                      </p:cBhvr>
                                      <p:by x="150000" y="150000"/>
                                    </p:animScale>
                                  </p:childTnLst>
                                </p:cTn>
                              </p:par>
                              <p:par>
                                <p:cTn id="85" presetID="6" presetClass="emph" presetSubtype="0" autoRev="1" fill="hold" nodeType="withEffect">
                                  <p:stCondLst>
                                    <p:cond delay="0"/>
                                  </p:stCondLst>
                                  <p:childTnLst>
                                    <p:animScale>
                                      <p:cBhvr>
                                        <p:cTn id="86" dur="3000" fill="hold"/>
                                        <p:tgtEl>
                                          <p:spTgt spid="10"/>
                                        </p:tgtEl>
                                      </p:cBhvr>
                                      <p:by x="150000" y="150000"/>
                                    </p:animScale>
                                  </p:childTnLst>
                                </p:cTn>
                              </p:par>
                              <p:par>
                                <p:cTn id="87" presetID="6" presetClass="emph" presetSubtype="0" autoRev="1" fill="hold" nodeType="withEffect">
                                  <p:stCondLst>
                                    <p:cond delay="0"/>
                                  </p:stCondLst>
                                  <p:childTnLst>
                                    <p:animScale>
                                      <p:cBhvr>
                                        <p:cTn id="88" dur="3000" fill="hold"/>
                                        <p:tgtEl>
                                          <p:spTgt spid="11"/>
                                        </p:tgtEl>
                                      </p:cBhvr>
                                      <p:by x="150000" y="150000"/>
                                    </p:animScale>
                                  </p:childTnLst>
                                </p:cTn>
                              </p:par>
                              <p:par>
                                <p:cTn id="89" presetID="6" presetClass="emph" presetSubtype="0" autoRev="1" fill="hold" nodeType="withEffect">
                                  <p:stCondLst>
                                    <p:cond delay="0"/>
                                  </p:stCondLst>
                                  <p:childTnLst>
                                    <p:animScale>
                                      <p:cBhvr>
                                        <p:cTn id="90" dur="3000" fill="hold"/>
                                        <p:tgtEl>
                                          <p:spTgt spid="12"/>
                                        </p:tgtEl>
                                      </p:cBhvr>
                                      <p:by x="150000" y="150000"/>
                                    </p:animScale>
                                  </p:childTnLst>
                                </p:cTn>
                              </p:par>
                            </p:childTnLst>
                          </p:cTn>
                        </p:par>
                        <p:par>
                          <p:cTn id="91" fill="hold">
                            <p:stCondLst>
                              <p:cond delay="6000"/>
                            </p:stCondLst>
                            <p:childTnLst>
                              <p:par>
                                <p:cTn id="92" presetID="2" presetClass="exit" presetSubtype="12" fill="hold" nodeType="afterEffect">
                                  <p:stCondLst>
                                    <p:cond delay="0"/>
                                  </p:stCondLst>
                                  <p:childTnLst>
                                    <p:anim calcmode="lin" valueType="num">
                                      <p:cBhvr additive="base">
                                        <p:cTn id="93" dur="3000"/>
                                        <p:tgtEl>
                                          <p:spTgt spid="4"/>
                                        </p:tgtEl>
                                        <p:attrNameLst>
                                          <p:attrName>ppt_x</p:attrName>
                                        </p:attrNameLst>
                                      </p:cBhvr>
                                      <p:tavLst>
                                        <p:tav tm="0">
                                          <p:val>
                                            <p:strVal val="ppt_x"/>
                                          </p:val>
                                        </p:tav>
                                        <p:tav tm="100000">
                                          <p:val>
                                            <p:strVal val="0-ppt_w/2"/>
                                          </p:val>
                                        </p:tav>
                                      </p:tavLst>
                                    </p:anim>
                                    <p:anim calcmode="lin" valueType="num">
                                      <p:cBhvr additive="base">
                                        <p:cTn id="94" dur="3000"/>
                                        <p:tgtEl>
                                          <p:spTgt spid="4"/>
                                        </p:tgtEl>
                                        <p:attrNameLst>
                                          <p:attrName>ppt_y</p:attrName>
                                        </p:attrNameLst>
                                      </p:cBhvr>
                                      <p:tavLst>
                                        <p:tav tm="0">
                                          <p:val>
                                            <p:strVal val="ppt_y"/>
                                          </p:val>
                                        </p:tav>
                                        <p:tav tm="100000">
                                          <p:val>
                                            <p:strVal val="1+ppt_h/2"/>
                                          </p:val>
                                        </p:tav>
                                      </p:tavLst>
                                    </p:anim>
                                    <p:set>
                                      <p:cBhvr>
                                        <p:cTn id="95" dur="1" fill="hold">
                                          <p:stCondLst>
                                            <p:cond delay="2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6"/>
                                        </p:tgtEl>
                                        <p:attrNameLst>
                                          <p:attrName>ppt_x</p:attrName>
                                        </p:attrNameLst>
                                      </p:cBhvr>
                                      <p:tavLst>
                                        <p:tav tm="0">
                                          <p:val>
                                            <p:strVal val="ppt_x"/>
                                          </p:val>
                                        </p:tav>
                                        <p:tav tm="100000">
                                          <p:val>
                                            <p:strVal val="0-ppt_w/2"/>
                                          </p:val>
                                        </p:tav>
                                      </p:tavLst>
                                    </p:anim>
                                    <p:anim calcmode="lin" valueType="num">
                                      <p:cBhvr additive="base">
                                        <p:cTn id="98" dur="3000"/>
                                        <p:tgtEl>
                                          <p:spTgt spid="6"/>
                                        </p:tgtEl>
                                        <p:attrNameLst>
                                          <p:attrName>ppt_y</p:attrName>
                                        </p:attrNameLst>
                                      </p:cBhvr>
                                      <p:tavLst>
                                        <p:tav tm="0">
                                          <p:val>
                                            <p:strVal val="ppt_y"/>
                                          </p:val>
                                        </p:tav>
                                        <p:tav tm="100000">
                                          <p:val>
                                            <p:strVal val="1+ppt_h/2"/>
                                          </p:val>
                                        </p:tav>
                                      </p:tavLst>
                                    </p:anim>
                                    <p:set>
                                      <p:cBhvr>
                                        <p:cTn id="99" dur="1" fill="hold">
                                          <p:stCondLst>
                                            <p:cond delay="2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3"/>
                                        </p:tgtEl>
                                        <p:attrNameLst>
                                          <p:attrName>ppt_x</p:attrName>
                                        </p:attrNameLst>
                                      </p:cBhvr>
                                      <p:tavLst>
                                        <p:tav tm="0">
                                          <p:val>
                                            <p:strVal val="ppt_x"/>
                                          </p:val>
                                        </p:tav>
                                        <p:tav tm="100000">
                                          <p:val>
                                            <p:strVal val="0-ppt_w/2"/>
                                          </p:val>
                                        </p:tav>
                                      </p:tavLst>
                                    </p:anim>
                                    <p:anim calcmode="lin" valueType="num">
                                      <p:cBhvr additive="base">
                                        <p:cTn id="102" dur="3000"/>
                                        <p:tgtEl>
                                          <p:spTgt spid="13"/>
                                        </p:tgtEl>
                                        <p:attrNameLst>
                                          <p:attrName>ppt_y</p:attrName>
                                        </p:attrNameLst>
                                      </p:cBhvr>
                                      <p:tavLst>
                                        <p:tav tm="0">
                                          <p:val>
                                            <p:strVal val="ppt_y"/>
                                          </p:val>
                                        </p:tav>
                                        <p:tav tm="100000">
                                          <p:val>
                                            <p:strVal val="1+ppt_h/2"/>
                                          </p:val>
                                        </p:tav>
                                      </p:tavLst>
                                    </p:anim>
                                    <p:set>
                                      <p:cBhvr>
                                        <p:cTn id="103" dur="1" fill="hold">
                                          <p:stCondLst>
                                            <p:cond delay="2999"/>
                                          </p:stCondLst>
                                        </p:cTn>
                                        <p:tgtEl>
                                          <p:spTgt spid="13"/>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14"/>
                                        </p:tgtEl>
                                        <p:attrNameLst>
                                          <p:attrName>ppt_x</p:attrName>
                                        </p:attrNameLst>
                                      </p:cBhvr>
                                      <p:tavLst>
                                        <p:tav tm="0">
                                          <p:val>
                                            <p:strVal val="ppt_x"/>
                                          </p:val>
                                        </p:tav>
                                        <p:tav tm="100000">
                                          <p:val>
                                            <p:strVal val="0-ppt_w/2"/>
                                          </p:val>
                                        </p:tav>
                                      </p:tavLst>
                                    </p:anim>
                                    <p:anim calcmode="lin" valueType="num">
                                      <p:cBhvr additive="base">
                                        <p:cTn id="106" dur="3000"/>
                                        <p:tgtEl>
                                          <p:spTgt spid="14"/>
                                        </p:tgtEl>
                                        <p:attrNameLst>
                                          <p:attrName>ppt_y</p:attrName>
                                        </p:attrNameLst>
                                      </p:cBhvr>
                                      <p:tavLst>
                                        <p:tav tm="0">
                                          <p:val>
                                            <p:strVal val="ppt_y"/>
                                          </p:val>
                                        </p:tav>
                                        <p:tav tm="100000">
                                          <p:val>
                                            <p:strVal val="1+ppt_h/2"/>
                                          </p:val>
                                        </p:tav>
                                      </p:tavLst>
                                    </p:anim>
                                    <p:set>
                                      <p:cBhvr>
                                        <p:cTn id="107" dur="1" fill="hold">
                                          <p:stCondLst>
                                            <p:cond delay="2999"/>
                                          </p:stCondLst>
                                        </p:cTn>
                                        <p:tgtEl>
                                          <p:spTgt spid="1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0-ppt_w/2"/>
                                          </p:val>
                                        </p:tav>
                                      </p:tavLst>
                                    </p:anim>
                                    <p:anim calcmode="lin" valueType="num">
                                      <p:cBhvr additive="base">
                                        <p:cTn id="110" dur="3000"/>
                                        <p:tgtEl>
                                          <p:spTgt spid="15"/>
                                        </p:tgtEl>
                                        <p:attrNameLst>
                                          <p:attrName>ppt_y</p:attrName>
                                        </p:attrNameLst>
                                      </p:cBhvr>
                                      <p:tavLst>
                                        <p:tav tm="0">
                                          <p:val>
                                            <p:strVal val="ppt_y"/>
                                          </p:val>
                                        </p:tav>
                                        <p:tav tm="100000">
                                          <p:val>
                                            <p:strVal val="1+ppt_h/2"/>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1+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7"/>
                                        </p:tgtEl>
                                        <p:attrNameLst>
                                          <p:attrName>ppt_x</p:attrName>
                                        </p:attrNameLst>
                                      </p:cBhvr>
                                      <p:tavLst>
                                        <p:tav tm="0">
                                          <p:val>
                                            <p:strVal val="ppt_x"/>
                                          </p:val>
                                        </p:tav>
                                        <p:tav tm="100000">
                                          <p:val>
                                            <p:strVal val="0-ppt_w/2"/>
                                          </p:val>
                                        </p:tav>
                                      </p:tavLst>
                                    </p:anim>
                                    <p:anim calcmode="lin" valueType="num">
                                      <p:cBhvr additive="base">
                                        <p:cTn id="118" dur="3000"/>
                                        <p:tgtEl>
                                          <p:spTgt spid="17"/>
                                        </p:tgtEl>
                                        <p:attrNameLst>
                                          <p:attrName>ppt_y</p:attrName>
                                        </p:attrNameLst>
                                      </p:cBhvr>
                                      <p:tavLst>
                                        <p:tav tm="0">
                                          <p:val>
                                            <p:strVal val="ppt_y"/>
                                          </p:val>
                                        </p:tav>
                                        <p:tav tm="100000">
                                          <p:val>
                                            <p:strVal val="1+ppt_h/2"/>
                                          </p:val>
                                        </p:tav>
                                      </p:tavLst>
                                    </p:anim>
                                    <p:set>
                                      <p:cBhvr>
                                        <p:cTn id="119" dur="1" fill="hold">
                                          <p:stCondLst>
                                            <p:cond delay="2999"/>
                                          </p:stCondLst>
                                        </p:cTn>
                                        <p:tgtEl>
                                          <p:spTgt spid="1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1+ppt_w/2"/>
                                          </p:val>
                                        </p:tav>
                                      </p:tavLst>
                                    </p:anim>
                                    <p:anim calcmode="lin" valueType="num">
                                      <p:cBhvr additive="base">
                                        <p:cTn id="122" dur="3000"/>
                                        <p:tgtEl>
                                          <p:spTgt spid="5"/>
                                        </p:tgtEl>
                                        <p:attrNameLst>
                                          <p:attrName>ppt_y</p:attrName>
                                        </p:attrNameLst>
                                      </p:cBhvr>
                                      <p:tavLst>
                                        <p:tav tm="0">
                                          <p:val>
                                            <p:strVal val="ppt_y"/>
                                          </p:val>
                                        </p:tav>
                                        <p:tav tm="100000">
                                          <p:val>
                                            <p:strVal val="1+ppt_h/2"/>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1+ppt_w/2"/>
                                          </p:val>
                                        </p:tav>
                                      </p:tavLst>
                                    </p:anim>
                                    <p:anim calcmode="lin" valueType="num">
                                      <p:cBhvr additive="base">
                                        <p:cTn id="126" dur="3000"/>
                                        <p:tgtEl>
                                          <p:spTgt spid="7"/>
                                        </p:tgtEl>
                                        <p:attrNameLst>
                                          <p:attrName>ppt_y</p:attrName>
                                        </p:attrNameLst>
                                      </p:cBhvr>
                                      <p:tavLst>
                                        <p:tav tm="0">
                                          <p:val>
                                            <p:strVal val="ppt_y"/>
                                          </p:val>
                                        </p:tav>
                                        <p:tav tm="100000">
                                          <p:val>
                                            <p:strVal val="1+ppt_h/2"/>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1+ppt_w/2"/>
                                          </p:val>
                                        </p:tav>
                                      </p:tavLst>
                                    </p:anim>
                                    <p:anim calcmode="lin" valueType="num">
                                      <p:cBhvr additive="base">
                                        <p:cTn id="130" dur="3000"/>
                                        <p:tgtEl>
                                          <p:spTgt spid="8"/>
                                        </p:tgtEl>
                                        <p:attrNameLst>
                                          <p:attrName>ppt_y</p:attrName>
                                        </p:attrNameLst>
                                      </p:cBhvr>
                                      <p:tavLst>
                                        <p:tav tm="0">
                                          <p:val>
                                            <p:strVal val="ppt_y"/>
                                          </p:val>
                                        </p:tav>
                                        <p:tav tm="100000">
                                          <p:val>
                                            <p:strVal val="1+ppt_h/2"/>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1+ppt_w/2"/>
                                          </p:val>
                                        </p:tav>
                                      </p:tavLst>
                                    </p:anim>
                                    <p:anim calcmode="lin" valueType="num">
                                      <p:cBhvr additive="base">
                                        <p:cTn id="134" dur="3000"/>
                                        <p:tgtEl>
                                          <p:spTgt spid="9"/>
                                        </p:tgtEl>
                                        <p:attrNameLst>
                                          <p:attrName>ppt_y</p:attrName>
                                        </p:attrNameLst>
                                      </p:cBhvr>
                                      <p:tavLst>
                                        <p:tav tm="0">
                                          <p:val>
                                            <p:strVal val="ppt_y"/>
                                          </p:val>
                                        </p:tav>
                                        <p:tav tm="100000">
                                          <p:val>
                                            <p:strVal val="1+ppt_h/2"/>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1+ppt_w/2"/>
                                          </p:val>
                                        </p:tav>
                                      </p:tavLst>
                                    </p:anim>
                                    <p:anim calcmode="lin" valueType="num">
                                      <p:cBhvr additive="base">
                                        <p:cTn id="138" dur="3000"/>
                                        <p:tgtEl>
                                          <p:spTgt spid="10"/>
                                        </p:tgtEl>
                                        <p:attrNameLst>
                                          <p:attrName>ppt_y</p:attrName>
                                        </p:attrNameLst>
                                      </p:cBhvr>
                                      <p:tavLst>
                                        <p:tav tm="0">
                                          <p:val>
                                            <p:strVal val="ppt_y"/>
                                          </p:val>
                                        </p:tav>
                                        <p:tav tm="100000">
                                          <p:val>
                                            <p:strVal val="1+ppt_h/2"/>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1+ppt_w/2"/>
                                          </p:val>
                                        </p:tav>
                                      </p:tavLst>
                                    </p:anim>
                                    <p:anim calcmode="lin" valueType="num">
                                      <p:cBhvr additive="base">
                                        <p:cTn id="142" dur="3000"/>
                                        <p:tgtEl>
                                          <p:spTgt spid="11"/>
                                        </p:tgtEl>
                                        <p:attrNameLst>
                                          <p:attrName>ppt_y</p:attrName>
                                        </p:attrNameLst>
                                      </p:cBhvr>
                                      <p:tavLst>
                                        <p:tav tm="0">
                                          <p:val>
                                            <p:strVal val="ppt_y"/>
                                          </p:val>
                                        </p:tav>
                                        <p:tav tm="100000">
                                          <p:val>
                                            <p:strVal val="1+ppt_h/2"/>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1+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17" presetClass="entr" presetSubtype="1"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3000" fill="hold"/>
                                        <p:tgtEl>
                                          <p:spTgt spid="2"/>
                                        </p:tgtEl>
                                        <p:attrNameLst>
                                          <p:attrName>ppt_x</p:attrName>
                                        </p:attrNameLst>
                                      </p:cBhvr>
                                      <p:tavLst>
                                        <p:tav tm="0">
                                          <p:val>
                                            <p:strVal val="#ppt_x"/>
                                          </p:val>
                                        </p:tav>
                                        <p:tav tm="100000">
                                          <p:val>
                                            <p:strVal val="#ppt_x"/>
                                          </p:val>
                                        </p:tav>
                                      </p:tavLst>
                                    </p:anim>
                                    <p:anim calcmode="lin" valueType="num">
                                      <p:cBhvr>
                                        <p:cTn id="151" dur="3000" fill="hold"/>
                                        <p:tgtEl>
                                          <p:spTgt spid="2"/>
                                        </p:tgtEl>
                                        <p:attrNameLst>
                                          <p:attrName>ppt_y</p:attrName>
                                        </p:attrNameLst>
                                      </p:cBhvr>
                                      <p:tavLst>
                                        <p:tav tm="0">
                                          <p:val>
                                            <p:strVal val="#ppt_y-#ppt_h/2"/>
                                          </p:val>
                                        </p:tav>
                                        <p:tav tm="100000">
                                          <p:val>
                                            <p:strVal val="#ppt_y"/>
                                          </p:val>
                                        </p:tav>
                                      </p:tavLst>
                                    </p:anim>
                                    <p:anim calcmode="lin" valueType="num">
                                      <p:cBhvr>
                                        <p:cTn id="152" dur="3000" fill="hold"/>
                                        <p:tgtEl>
                                          <p:spTgt spid="2"/>
                                        </p:tgtEl>
                                        <p:attrNameLst>
                                          <p:attrName>ppt_w</p:attrName>
                                        </p:attrNameLst>
                                      </p:cBhvr>
                                      <p:tavLst>
                                        <p:tav tm="0">
                                          <p:val>
                                            <p:strVal val="#ppt_w"/>
                                          </p:val>
                                        </p:tav>
                                        <p:tav tm="100000">
                                          <p:val>
                                            <p:strVal val="#ppt_w"/>
                                          </p:val>
                                        </p:tav>
                                      </p:tavLst>
                                    </p:anim>
                                    <p:anim calcmode="lin" valueType="num">
                                      <p:cBhvr>
                                        <p:cTn id="153" dur="3000" fill="hold"/>
                                        <p:tgtEl>
                                          <p:spTgt spid="2"/>
                                        </p:tgtEl>
                                        <p:attrNameLst>
                                          <p:attrName>ppt_h</p:attrName>
                                        </p:attrNameLst>
                                      </p:cBhvr>
                                      <p:tavLst>
                                        <p:tav tm="0">
                                          <p:val>
                                            <p:fltVal val="0"/>
                                          </p:val>
                                        </p:tav>
                                        <p:tav tm="100000">
                                          <p:val>
                                            <p:strVal val="#ppt_h"/>
                                          </p:val>
                                        </p:tav>
                                      </p:tavLst>
                                    </p:anim>
                                  </p:childTnLst>
                                </p:cTn>
                              </p:par>
                              <p:par>
                                <p:cTn id="154" presetID="5" presetClass="entr" presetSubtype="5"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checkerboard(down)">
                                      <p:cBhvr>
                                        <p:cTn id="1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dom-na-brzegu-jeziora-w-blasku-zachodzacego-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2" name="11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3929352" y="1197734"/>
            <a:ext cx="1119259" cy="828791"/>
          </a:xfrm>
          <a:prstGeom prst="rect">
            <a:avLst/>
          </a:prstGeom>
        </p:spPr>
      </p:pic>
      <p:pic>
        <p:nvPicPr>
          <p:cNvPr id="13" name="12 Imagen" descr="78231-light-over-wallpaper-desktop-orb-glow.png"/>
          <p:cNvPicPr>
            <a:picLocks noChangeAspect="1"/>
          </p:cNvPicPr>
          <p:nvPr/>
        </p:nvPicPr>
        <p:blipFill>
          <a:blip r:embed="rId4">
            <a:duotone>
              <a:prstClr val="black"/>
              <a:schemeClr val="accent6">
                <a:tint val="45000"/>
                <a:satMod val="400000"/>
              </a:schemeClr>
            </a:duotone>
            <a:lum contrast="40000"/>
          </a:blip>
          <a:stretch>
            <a:fillRect/>
          </a:stretch>
        </p:blipFill>
        <p:spPr>
          <a:xfrm>
            <a:off x="3929058" y="2071684"/>
            <a:ext cx="1071570" cy="1071570"/>
          </a:xfrm>
          <a:prstGeom prst="rect">
            <a:avLst/>
          </a:prstGeom>
        </p:spPr>
      </p:pic>
      <p:pic>
        <p:nvPicPr>
          <p:cNvPr id="14" name="13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21367281">
            <a:off x="4955939" y="2251467"/>
            <a:ext cx="1119259" cy="828791"/>
          </a:xfrm>
          <a:prstGeom prst="rect">
            <a:avLst/>
          </a:prstGeom>
        </p:spPr>
      </p:pic>
      <p:pic>
        <p:nvPicPr>
          <p:cNvPr id="15" name="14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5029634">
            <a:off x="4055910" y="3186926"/>
            <a:ext cx="1119259" cy="828791"/>
          </a:xfrm>
          <a:prstGeom prst="rect">
            <a:avLst/>
          </a:prstGeom>
        </p:spPr>
      </p:pic>
      <p:pic>
        <p:nvPicPr>
          <p:cNvPr id="16" name="15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11209745">
            <a:off x="2902793" y="2278164"/>
            <a:ext cx="1119259" cy="828791"/>
          </a:xfrm>
          <a:prstGeom prst="rect">
            <a:avLst/>
          </a:prstGeom>
        </p:spPr>
      </p:pic>
      <p:pic>
        <p:nvPicPr>
          <p:cNvPr id="17" name="16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19131825">
            <a:off x="4563589" y="1480287"/>
            <a:ext cx="1119259" cy="828791"/>
          </a:xfrm>
          <a:prstGeom prst="rect">
            <a:avLst/>
          </a:prstGeom>
        </p:spPr>
      </p:pic>
      <p:pic>
        <p:nvPicPr>
          <p:cNvPr id="18" name="17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3075738">
            <a:off x="4757235" y="2924624"/>
            <a:ext cx="1119259" cy="828791"/>
          </a:xfrm>
          <a:prstGeom prst="rect">
            <a:avLst/>
          </a:prstGeom>
        </p:spPr>
      </p:pic>
      <p:pic>
        <p:nvPicPr>
          <p:cNvPr id="19" name="18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8771322">
            <a:off x="3207749" y="2955954"/>
            <a:ext cx="1119259" cy="828791"/>
          </a:xfrm>
          <a:prstGeom prst="rect">
            <a:avLst/>
          </a:prstGeom>
        </p:spPr>
      </p:pic>
      <p:pic>
        <p:nvPicPr>
          <p:cNvPr id="20" name="19 Imagen" descr="abstract-green-wave-logo-F48627338A-seeklogo.com.png"/>
          <p:cNvPicPr>
            <a:picLocks noChangeAspect="1"/>
          </p:cNvPicPr>
          <p:nvPr/>
        </p:nvPicPr>
        <p:blipFill>
          <a:blip r:embed="rId3">
            <a:duotone>
              <a:prstClr val="black"/>
              <a:schemeClr val="accent6">
                <a:tint val="45000"/>
                <a:satMod val="400000"/>
              </a:schemeClr>
            </a:duotone>
            <a:lum contrast="40000"/>
          </a:blip>
          <a:stretch>
            <a:fillRect/>
          </a:stretch>
        </p:blipFill>
        <p:spPr>
          <a:xfrm rot="14762973">
            <a:off x="3260942" y="1408261"/>
            <a:ext cx="1119259" cy="828791"/>
          </a:xfrm>
          <a:prstGeom prst="rect">
            <a:avLst/>
          </a:prstGeom>
        </p:spPr>
      </p:pic>
      <p:pic>
        <p:nvPicPr>
          <p:cNvPr id="22" name="21 Imagen" descr="tapeta-dom-na-brzegu-jeziora-w-blasku-zachodzacego-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p:cTn id="9" dur="3000" fill="hold"/>
                                        <p:tgtEl>
                                          <p:spTgt spid="12"/>
                                        </p:tgtEl>
                                        <p:attrNameLst>
                                          <p:attrName>ppt_w</p:attrName>
                                        </p:attrNameLst>
                                      </p:cBhvr>
                                      <p:tavLst>
                                        <p:tav tm="0">
                                          <p:val>
                                            <p:fltVal val="0"/>
                                          </p:val>
                                        </p:tav>
                                        <p:tav tm="100000">
                                          <p:val>
                                            <p:strVal val="#ppt_w"/>
                                          </p:val>
                                        </p:tav>
                                      </p:tavLst>
                                    </p:anim>
                                    <p:anim calcmode="lin" valueType="num">
                                      <p:cBhvr>
                                        <p:cTn id="10" dur="3000" fill="hold"/>
                                        <p:tgtEl>
                                          <p:spTgt spid="12"/>
                                        </p:tgtEl>
                                        <p:attrNameLst>
                                          <p:attrName>ppt_h</p:attrName>
                                        </p:attrNameLst>
                                      </p:cBhvr>
                                      <p:tavLst>
                                        <p:tav tm="0">
                                          <p:val>
                                            <p:fltVal val="0"/>
                                          </p:val>
                                        </p:tav>
                                        <p:tav tm="100000">
                                          <p:val>
                                            <p:strVal val="#ppt_h"/>
                                          </p:val>
                                        </p:tav>
                                      </p:tavLst>
                                    </p:anim>
                                    <p:anim calcmode="lin" valueType="num">
                                      <p:cBhvr>
                                        <p:cTn id="11" dur="3000" fill="hold"/>
                                        <p:tgtEl>
                                          <p:spTgt spid="12"/>
                                        </p:tgtEl>
                                        <p:attrNameLst>
                                          <p:attrName>ppt_x</p:attrName>
                                        </p:attrNameLst>
                                      </p:cBhvr>
                                      <p:tavLst>
                                        <p:tav tm="0">
                                          <p:val>
                                            <p:fltVal val="0.5"/>
                                          </p:val>
                                        </p:tav>
                                        <p:tav tm="100000">
                                          <p:val>
                                            <p:strVal val="#ppt_x"/>
                                          </p:val>
                                        </p:tav>
                                      </p:tavLst>
                                    </p:anim>
                                    <p:anim calcmode="lin" valueType="num">
                                      <p:cBhvr>
                                        <p:cTn id="12" dur="3000" fill="hold"/>
                                        <p:tgtEl>
                                          <p:spTgt spid="12"/>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p:val>
                                            <p:fltVal val="0"/>
                                          </p:val>
                                        </p:tav>
                                        <p:tav tm="100000">
                                          <p:val>
                                            <p:strVal val="#ppt_w"/>
                                          </p:val>
                                        </p:tav>
                                      </p:tavLst>
                                    </p:anim>
                                    <p:anim calcmode="lin" valueType="num">
                                      <p:cBhvr>
                                        <p:cTn id="16" dur="3000" fill="hold"/>
                                        <p:tgtEl>
                                          <p:spTgt spid="13"/>
                                        </p:tgtEl>
                                        <p:attrNameLst>
                                          <p:attrName>ppt_h</p:attrName>
                                        </p:attrNameLst>
                                      </p:cBhvr>
                                      <p:tavLst>
                                        <p:tav tm="0">
                                          <p:val>
                                            <p:fltVal val="0"/>
                                          </p:val>
                                        </p:tav>
                                        <p:tav tm="100000">
                                          <p:val>
                                            <p:strVal val="#ppt_h"/>
                                          </p:val>
                                        </p:tav>
                                      </p:tavLst>
                                    </p:anim>
                                    <p:anim calcmode="lin" valueType="num">
                                      <p:cBhvr>
                                        <p:cTn id="17" dur="3000" fill="hold"/>
                                        <p:tgtEl>
                                          <p:spTgt spid="13"/>
                                        </p:tgtEl>
                                        <p:attrNameLst>
                                          <p:attrName>ppt_x</p:attrName>
                                        </p:attrNameLst>
                                      </p:cBhvr>
                                      <p:tavLst>
                                        <p:tav tm="0">
                                          <p:val>
                                            <p:fltVal val="0.5"/>
                                          </p:val>
                                        </p:tav>
                                        <p:tav tm="100000">
                                          <p:val>
                                            <p:strVal val="#ppt_x"/>
                                          </p:val>
                                        </p:tav>
                                      </p:tavLst>
                                    </p:anim>
                                    <p:anim calcmode="lin" valueType="num">
                                      <p:cBhvr>
                                        <p:cTn id="18" dur="3000" fill="hold"/>
                                        <p:tgtEl>
                                          <p:spTgt spid="13"/>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3000" fill="hold"/>
                                        <p:tgtEl>
                                          <p:spTgt spid="14"/>
                                        </p:tgtEl>
                                        <p:attrNameLst>
                                          <p:attrName>ppt_w</p:attrName>
                                        </p:attrNameLst>
                                      </p:cBhvr>
                                      <p:tavLst>
                                        <p:tav tm="0">
                                          <p:val>
                                            <p:fltVal val="0"/>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anim calcmode="lin" valueType="num">
                                      <p:cBhvr>
                                        <p:cTn id="23" dur="3000" fill="hold"/>
                                        <p:tgtEl>
                                          <p:spTgt spid="14"/>
                                        </p:tgtEl>
                                        <p:attrNameLst>
                                          <p:attrName>ppt_x</p:attrName>
                                        </p:attrNameLst>
                                      </p:cBhvr>
                                      <p:tavLst>
                                        <p:tav tm="0">
                                          <p:val>
                                            <p:fltVal val="0.5"/>
                                          </p:val>
                                        </p:tav>
                                        <p:tav tm="100000">
                                          <p:val>
                                            <p:strVal val="#ppt_x"/>
                                          </p:val>
                                        </p:tav>
                                      </p:tavLst>
                                    </p:anim>
                                    <p:anim calcmode="lin" valueType="num">
                                      <p:cBhvr>
                                        <p:cTn id="24" dur="3000" fill="hold"/>
                                        <p:tgtEl>
                                          <p:spTgt spid="14"/>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3000" fill="hold"/>
                                        <p:tgtEl>
                                          <p:spTgt spid="15"/>
                                        </p:tgtEl>
                                        <p:attrNameLst>
                                          <p:attrName>ppt_w</p:attrName>
                                        </p:attrNameLst>
                                      </p:cBhvr>
                                      <p:tavLst>
                                        <p:tav tm="0">
                                          <p:val>
                                            <p:fltVal val="0"/>
                                          </p:val>
                                        </p:tav>
                                        <p:tav tm="100000">
                                          <p:val>
                                            <p:strVal val="#ppt_w"/>
                                          </p:val>
                                        </p:tav>
                                      </p:tavLst>
                                    </p:anim>
                                    <p:anim calcmode="lin" valueType="num">
                                      <p:cBhvr>
                                        <p:cTn id="28" dur="3000" fill="hold"/>
                                        <p:tgtEl>
                                          <p:spTgt spid="15"/>
                                        </p:tgtEl>
                                        <p:attrNameLst>
                                          <p:attrName>ppt_h</p:attrName>
                                        </p:attrNameLst>
                                      </p:cBhvr>
                                      <p:tavLst>
                                        <p:tav tm="0">
                                          <p:val>
                                            <p:fltVal val="0"/>
                                          </p:val>
                                        </p:tav>
                                        <p:tav tm="100000">
                                          <p:val>
                                            <p:strVal val="#ppt_h"/>
                                          </p:val>
                                        </p:tav>
                                      </p:tavLst>
                                    </p:anim>
                                    <p:anim calcmode="lin" valueType="num">
                                      <p:cBhvr>
                                        <p:cTn id="29" dur="3000" fill="hold"/>
                                        <p:tgtEl>
                                          <p:spTgt spid="15"/>
                                        </p:tgtEl>
                                        <p:attrNameLst>
                                          <p:attrName>ppt_x</p:attrName>
                                        </p:attrNameLst>
                                      </p:cBhvr>
                                      <p:tavLst>
                                        <p:tav tm="0">
                                          <p:val>
                                            <p:fltVal val="0.5"/>
                                          </p:val>
                                        </p:tav>
                                        <p:tav tm="100000">
                                          <p:val>
                                            <p:strVal val="#ppt_x"/>
                                          </p:val>
                                        </p:tav>
                                      </p:tavLst>
                                    </p:anim>
                                    <p:anim calcmode="lin" valueType="num">
                                      <p:cBhvr>
                                        <p:cTn id="30" dur="3000" fill="hold"/>
                                        <p:tgtEl>
                                          <p:spTgt spid="15"/>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3000" fill="hold"/>
                                        <p:tgtEl>
                                          <p:spTgt spid="16"/>
                                        </p:tgtEl>
                                        <p:attrNameLst>
                                          <p:attrName>ppt_w</p:attrName>
                                        </p:attrNameLst>
                                      </p:cBhvr>
                                      <p:tavLst>
                                        <p:tav tm="0">
                                          <p:val>
                                            <p:fltVal val="0"/>
                                          </p:val>
                                        </p:tav>
                                        <p:tav tm="100000">
                                          <p:val>
                                            <p:strVal val="#ppt_w"/>
                                          </p:val>
                                        </p:tav>
                                      </p:tavLst>
                                    </p:anim>
                                    <p:anim calcmode="lin" valueType="num">
                                      <p:cBhvr>
                                        <p:cTn id="34" dur="3000" fill="hold"/>
                                        <p:tgtEl>
                                          <p:spTgt spid="16"/>
                                        </p:tgtEl>
                                        <p:attrNameLst>
                                          <p:attrName>ppt_h</p:attrName>
                                        </p:attrNameLst>
                                      </p:cBhvr>
                                      <p:tavLst>
                                        <p:tav tm="0">
                                          <p:val>
                                            <p:fltVal val="0"/>
                                          </p:val>
                                        </p:tav>
                                        <p:tav tm="100000">
                                          <p:val>
                                            <p:strVal val="#ppt_h"/>
                                          </p:val>
                                        </p:tav>
                                      </p:tavLst>
                                    </p:anim>
                                    <p:anim calcmode="lin" valueType="num">
                                      <p:cBhvr>
                                        <p:cTn id="35" dur="3000" fill="hold"/>
                                        <p:tgtEl>
                                          <p:spTgt spid="16"/>
                                        </p:tgtEl>
                                        <p:attrNameLst>
                                          <p:attrName>ppt_x</p:attrName>
                                        </p:attrNameLst>
                                      </p:cBhvr>
                                      <p:tavLst>
                                        <p:tav tm="0">
                                          <p:val>
                                            <p:fltVal val="0.5"/>
                                          </p:val>
                                        </p:tav>
                                        <p:tav tm="100000">
                                          <p:val>
                                            <p:strVal val="#ppt_x"/>
                                          </p:val>
                                        </p:tav>
                                      </p:tavLst>
                                    </p:anim>
                                    <p:anim calcmode="lin" valueType="num">
                                      <p:cBhvr>
                                        <p:cTn id="36" dur="3000" fill="hold"/>
                                        <p:tgtEl>
                                          <p:spTgt spid="16"/>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3000" fill="hold"/>
                                        <p:tgtEl>
                                          <p:spTgt spid="17"/>
                                        </p:tgtEl>
                                        <p:attrNameLst>
                                          <p:attrName>ppt_w</p:attrName>
                                        </p:attrNameLst>
                                      </p:cBhvr>
                                      <p:tavLst>
                                        <p:tav tm="0">
                                          <p:val>
                                            <p:fltVal val="0"/>
                                          </p:val>
                                        </p:tav>
                                        <p:tav tm="100000">
                                          <p:val>
                                            <p:strVal val="#ppt_w"/>
                                          </p:val>
                                        </p:tav>
                                      </p:tavLst>
                                    </p:anim>
                                    <p:anim calcmode="lin" valueType="num">
                                      <p:cBhvr>
                                        <p:cTn id="40" dur="3000" fill="hold"/>
                                        <p:tgtEl>
                                          <p:spTgt spid="17"/>
                                        </p:tgtEl>
                                        <p:attrNameLst>
                                          <p:attrName>ppt_h</p:attrName>
                                        </p:attrNameLst>
                                      </p:cBhvr>
                                      <p:tavLst>
                                        <p:tav tm="0">
                                          <p:val>
                                            <p:fltVal val="0"/>
                                          </p:val>
                                        </p:tav>
                                        <p:tav tm="100000">
                                          <p:val>
                                            <p:strVal val="#ppt_h"/>
                                          </p:val>
                                        </p:tav>
                                      </p:tavLst>
                                    </p:anim>
                                    <p:anim calcmode="lin" valueType="num">
                                      <p:cBhvr>
                                        <p:cTn id="41" dur="3000" fill="hold"/>
                                        <p:tgtEl>
                                          <p:spTgt spid="17"/>
                                        </p:tgtEl>
                                        <p:attrNameLst>
                                          <p:attrName>ppt_x</p:attrName>
                                        </p:attrNameLst>
                                      </p:cBhvr>
                                      <p:tavLst>
                                        <p:tav tm="0">
                                          <p:val>
                                            <p:fltVal val="0.5"/>
                                          </p:val>
                                        </p:tav>
                                        <p:tav tm="100000">
                                          <p:val>
                                            <p:strVal val="#ppt_x"/>
                                          </p:val>
                                        </p:tav>
                                      </p:tavLst>
                                    </p:anim>
                                    <p:anim calcmode="lin" valueType="num">
                                      <p:cBhvr>
                                        <p:cTn id="42" dur="3000" fill="hold"/>
                                        <p:tgtEl>
                                          <p:spTgt spid="1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fltVal val="0"/>
                                          </p:val>
                                        </p:tav>
                                        <p:tav tm="100000">
                                          <p:val>
                                            <p:strVal val="#ppt_h"/>
                                          </p:val>
                                        </p:tav>
                                      </p:tavLst>
                                    </p:anim>
                                    <p:anim calcmode="lin" valueType="num">
                                      <p:cBhvr>
                                        <p:cTn id="47" dur="3000" fill="hold"/>
                                        <p:tgtEl>
                                          <p:spTgt spid="18"/>
                                        </p:tgtEl>
                                        <p:attrNameLst>
                                          <p:attrName>ppt_x</p:attrName>
                                        </p:attrNameLst>
                                      </p:cBhvr>
                                      <p:tavLst>
                                        <p:tav tm="0">
                                          <p:val>
                                            <p:fltVal val="0.5"/>
                                          </p:val>
                                        </p:tav>
                                        <p:tav tm="100000">
                                          <p:val>
                                            <p:strVal val="#ppt_x"/>
                                          </p:val>
                                        </p:tav>
                                      </p:tavLst>
                                    </p:anim>
                                    <p:anim calcmode="lin" valueType="num">
                                      <p:cBhvr>
                                        <p:cTn id="48" dur="3000" fill="hold"/>
                                        <p:tgtEl>
                                          <p:spTgt spid="18"/>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3000" fill="hold"/>
                                        <p:tgtEl>
                                          <p:spTgt spid="19"/>
                                        </p:tgtEl>
                                        <p:attrNameLst>
                                          <p:attrName>ppt_w</p:attrName>
                                        </p:attrNameLst>
                                      </p:cBhvr>
                                      <p:tavLst>
                                        <p:tav tm="0">
                                          <p:val>
                                            <p:fltVal val="0"/>
                                          </p:val>
                                        </p:tav>
                                        <p:tav tm="100000">
                                          <p:val>
                                            <p:strVal val="#ppt_w"/>
                                          </p:val>
                                        </p:tav>
                                      </p:tavLst>
                                    </p:anim>
                                    <p:anim calcmode="lin" valueType="num">
                                      <p:cBhvr>
                                        <p:cTn id="52" dur="3000" fill="hold"/>
                                        <p:tgtEl>
                                          <p:spTgt spid="19"/>
                                        </p:tgtEl>
                                        <p:attrNameLst>
                                          <p:attrName>ppt_h</p:attrName>
                                        </p:attrNameLst>
                                      </p:cBhvr>
                                      <p:tavLst>
                                        <p:tav tm="0">
                                          <p:val>
                                            <p:fltVal val="0"/>
                                          </p:val>
                                        </p:tav>
                                        <p:tav tm="100000">
                                          <p:val>
                                            <p:strVal val="#ppt_h"/>
                                          </p:val>
                                        </p:tav>
                                      </p:tavLst>
                                    </p:anim>
                                    <p:anim calcmode="lin" valueType="num">
                                      <p:cBhvr>
                                        <p:cTn id="53" dur="3000" fill="hold"/>
                                        <p:tgtEl>
                                          <p:spTgt spid="19"/>
                                        </p:tgtEl>
                                        <p:attrNameLst>
                                          <p:attrName>ppt_x</p:attrName>
                                        </p:attrNameLst>
                                      </p:cBhvr>
                                      <p:tavLst>
                                        <p:tav tm="0">
                                          <p:val>
                                            <p:fltVal val="0.5"/>
                                          </p:val>
                                        </p:tav>
                                        <p:tav tm="100000">
                                          <p:val>
                                            <p:strVal val="#ppt_x"/>
                                          </p:val>
                                        </p:tav>
                                      </p:tavLst>
                                    </p:anim>
                                    <p:anim calcmode="lin" valueType="num">
                                      <p:cBhvr>
                                        <p:cTn id="54" dur="3000" fill="hold"/>
                                        <p:tgtEl>
                                          <p:spTgt spid="19"/>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3000" fill="hold"/>
                                        <p:tgtEl>
                                          <p:spTgt spid="20"/>
                                        </p:tgtEl>
                                        <p:attrNameLst>
                                          <p:attrName>ppt_w</p:attrName>
                                        </p:attrNameLst>
                                      </p:cBhvr>
                                      <p:tavLst>
                                        <p:tav tm="0">
                                          <p:val>
                                            <p:fltVal val="0"/>
                                          </p:val>
                                        </p:tav>
                                        <p:tav tm="100000">
                                          <p:val>
                                            <p:strVal val="#ppt_w"/>
                                          </p:val>
                                        </p:tav>
                                      </p:tavLst>
                                    </p:anim>
                                    <p:anim calcmode="lin" valueType="num">
                                      <p:cBhvr>
                                        <p:cTn id="58" dur="3000" fill="hold"/>
                                        <p:tgtEl>
                                          <p:spTgt spid="20"/>
                                        </p:tgtEl>
                                        <p:attrNameLst>
                                          <p:attrName>ppt_h</p:attrName>
                                        </p:attrNameLst>
                                      </p:cBhvr>
                                      <p:tavLst>
                                        <p:tav tm="0">
                                          <p:val>
                                            <p:fltVal val="0"/>
                                          </p:val>
                                        </p:tav>
                                        <p:tav tm="100000">
                                          <p:val>
                                            <p:strVal val="#ppt_h"/>
                                          </p:val>
                                        </p:tav>
                                      </p:tavLst>
                                    </p:anim>
                                    <p:anim calcmode="lin" valueType="num">
                                      <p:cBhvr>
                                        <p:cTn id="59" dur="3000" fill="hold"/>
                                        <p:tgtEl>
                                          <p:spTgt spid="20"/>
                                        </p:tgtEl>
                                        <p:attrNameLst>
                                          <p:attrName>ppt_x</p:attrName>
                                        </p:attrNameLst>
                                      </p:cBhvr>
                                      <p:tavLst>
                                        <p:tav tm="0">
                                          <p:val>
                                            <p:fltVal val="0.5"/>
                                          </p:val>
                                        </p:tav>
                                        <p:tav tm="100000">
                                          <p:val>
                                            <p:strVal val="#ppt_x"/>
                                          </p:val>
                                        </p:tav>
                                      </p:tavLst>
                                    </p:anim>
                                    <p:anim calcmode="lin" valueType="num">
                                      <p:cBhvr>
                                        <p:cTn id="60" dur="3000" fill="hold"/>
                                        <p:tgtEl>
                                          <p:spTgt spid="20"/>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5"/>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6"/>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7"/>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9"/>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20"/>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12"/>
                                        </p:tgtEl>
                                        <p:attrNameLst>
                                          <p:attrName>ppt_w</p:attrName>
                                        </p:attrNameLst>
                                      </p:cBhvr>
                                      <p:tavLst>
                                        <p:tav tm="0">
                                          <p:val>
                                            <p:strVal val="ppt_w"/>
                                          </p:val>
                                        </p:tav>
                                        <p:tav tm="100000">
                                          <p:val>
                                            <p:fltVal val="0"/>
                                          </p:val>
                                        </p:tav>
                                      </p:tavLst>
                                    </p:anim>
                                    <p:anim calcmode="lin" valueType="num">
                                      <p:cBhvr>
                                        <p:cTn id="82" dur="3000"/>
                                        <p:tgtEl>
                                          <p:spTgt spid="12"/>
                                        </p:tgtEl>
                                        <p:attrNameLst>
                                          <p:attrName>ppt_h</p:attrName>
                                        </p:attrNameLst>
                                      </p:cBhvr>
                                      <p:tavLst>
                                        <p:tav tm="0">
                                          <p:val>
                                            <p:strVal val="ppt_h"/>
                                          </p:val>
                                        </p:tav>
                                        <p:tav tm="100000">
                                          <p:val>
                                            <p:fltVal val="0"/>
                                          </p:val>
                                        </p:tav>
                                      </p:tavLst>
                                    </p:anim>
                                    <p:anim calcmode="lin" valueType="num">
                                      <p:cBhvr>
                                        <p:cTn id="83" dur="3000"/>
                                        <p:tgtEl>
                                          <p:spTgt spid="12"/>
                                        </p:tgtEl>
                                        <p:attrNameLst>
                                          <p:attrName>ppt_x</p:attrName>
                                        </p:attrNameLst>
                                      </p:cBhvr>
                                      <p:tavLst>
                                        <p:tav tm="0">
                                          <p:val>
                                            <p:strVal val="ppt_x"/>
                                          </p:val>
                                        </p:tav>
                                        <p:tav tm="100000">
                                          <p:val>
                                            <p:fltVal val="0.5"/>
                                          </p:val>
                                        </p:tav>
                                      </p:tavLst>
                                    </p:anim>
                                    <p:anim calcmode="lin" valueType="num">
                                      <p:cBhvr>
                                        <p:cTn id="84" dur="3000"/>
                                        <p:tgtEl>
                                          <p:spTgt spid="12"/>
                                        </p:tgtEl>
                                        <p:attrNameLst>
                                          <p:attrName>ppt_y</p:attrName>
                                        </p:attrNameLst>
                                      </p:cBhvr>
                                      <p:tavLst>
                                        <p:tav tm="0">
                                          <p:val>
                                            <p:strVal val="ppt_y"/>
                                          </p:val>
                                        </p:tav>
                                        <p:tav tm="100000">
                                          <p:val>
                                            <p:fltVal val="0.5"/>
                                          </p:val>
                                        </p:tav>
                                      </p:tavLst>
                                    </p:anim>
                                    <p:set>
                                      <p:cBhvr>
                                        <p:cTn id="85" dur="1" fill="hold">
                                          <p:stCondLst>
                                            <p:cond delay="2999"/>
                                          </p:stCondLst>
                                        </p:cTn>
                                        <p:tgtEl>
                                          <p:spTgt spid="12"/>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fltVal val="0"/>
                                          </p:val>
                                        </p:tav>
                                      </p:tavLst>
                                    </p:anim>
                                    <p:anim calcmode="lin" valueType="num">
                                      <p:cBhvr>
                                        <p:cTn id="89" dur="3000"/>
                                        <p:tgtEl>
                                          <p:spTgt spid="13"/>
                                        </p:tgtEl>
                                        <p:attrNameLst>
                                          <p:attrName>ppt_x</p:attrName>
                                        </p:attrNameLst>
                                      </p:cBhvr>
                                      <p:tavLst>
                                        <p:tav tm="0">
                                          <p:val>
                                            <p:strVal val="ppt_x"/>
                                          </p:val>
                                        </p:tav>
                                        <p:tav tm="100000">
                                          <p:val>
                                            <p:fltVal val="0.5"/>
                                          </p:val>
                                        </p:tav>
                                      </p:tavLst>
                                    </p:anim>
                                    <p:anim calcmode="lin" valueType="num">
                                      <p:cBhvr>
                                        <p:cTn id="90" dur="3000"/>
                                        <p:tgtEl>
                                          <p:spTgt spid="13"/>
                                        </p:tgtEl>
                                        <p:attrNameLst>
                                          <p:attrName>ppt_y</p:attrName>
                                        </p:attrNameLst>
                                      </p:cBhvr>
                                      <p:tavLst>
                                        <p:tav tm="0">
                                          <p:val>
                                            <p:strVal val="ppt_y"/>
                                          </p:val>
                                        </p:tav>
                                        <p:tav tm="100000">
                                          <p:val>
                                            <p:fltVal val="0.5"/>
                                          </p:val>
                                        </p:tav>
                                      </p:tavLst>
                                    </p:anim>
                                    <p:set>
                                      <p:cBhvr>
                                        <p:cTn id="91" dur="1" fill="hold">
                                          <p:stCondLst>
                                            <p:cond delay="2999"/>
                                          </p:stCondLst>
                                        </p:cTn>
                                        <p:tgtEl>
                                          <p:spTgt spid="13"/>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14"/>
                                        </p:tgtEl>
                                        <p:attrNameLst>
                                          <p:attrName>ppt_w</p:attrName>
                                        </p:attrNameLst>
                                      </p:cBhvr>
                                      <p:tavLst>
                                        <p:tav tm="0">
                                          <p:val>
                                            <p:strVal val="ppt_w"/>
                                          </p:val>
                                        </p:tav>
                                        <p:tav tm="100000">
                                          <p:val>
                                            <p:fltVal val="0"/>
                                          </p:val>
                                        </p:tav>
                                      </p:tavLst>
                                    </p:anim>
                                    <p:anim calcmode="lin" valueType="num">
                                      <p:cBhvr>
                                        <p:cTn id="94" dur="3000"/>
                                        <p:tgtEl>
                                          <p:spTgt spid="14"/>
                                        </p:tgtEl>
                                        <p:attrNameLst>
                                          <p:attrName>ppt_h</p:attrName>
                                        </p:attrNameLst>
                                      </p:cBhvr>
                                      <p:tavLst>
                                        <p:tav tm="0">
                                          <p:val>
                                            <p:strVal val="ppt_h"/>
                                          </p:val>
                                        </p:tav>
                                        <p:tav tm="100000">
                                          <p:val>
                                            <p:fltVal val="0"/>
                                          </p:val>
                                        </p:tav>
                                      </p:tavLst>
                                    </p:anim>
                                    <p:anim calcmode="lin" valueType="num">
                                      <p:cBhvr>
                                        <p:cTn id="95" dur="3000"/>
                                        <p:tgtEl>
                                          <p:spTgt spid="14"/>
                                        </p:tgtEl>
                                        <p:attrNameLst>
                                          <p:attrName>ppt_x</p:attrName>
                                        </p:attrNameLst>
                                      </p:cBhvr>
                                      <p:tavLst>
                                        <p:tav tm="0">
                                          <p:val>
                                            <p:strVal val="ppt_x"/>
                                          </p:val>
                                        </p:tav>
                                        <p:tav tm="100000">
                                          <p:val>
                                            <p:fltVal val="0.5"/>
                                          </p:val>
                                        </p:tav>
                                      </p:tavLst>
                                    </p:anim>
                                    <p:anim calcmode="lin" valueType="num">
                                      <p:cBhvr>
                                        <p:cTn id="96" dur="3000"/>
                                        <p:tgtEl>
                                          <p:spTgt spid="14"/>
                                        </p:tgtEl>
                                        <p:attrNameLst>
                                          <p:attrName>ppt_y</p:attrName>
                                        </p:attrNameLst>
                                      </p:cBhvr>
                                      <p:tavLst>
                                        <p:tav tm="0">
                                          <p:val>
                                            <p:strVal val="ppt_y"/>
                                          </p:val>
                                        </p:tav>
                                        <p:tav tm="100000">
                                          <p:val>
                                            <p:fltVal val="0.5"/>
                                          </p:val>
                                        </p:tav>
                                      </p:tavLst>
                                    </p:anim>
                                    <p:set>
                                      <p:cBhvr>
                                        <p:cTn id="97" dur="1" fill="hold">
                                          <p:stCondLst>
                                            <p:cond delay="2999"/>
                                          </p:stCondLst>
                                        </p:cTn>
                                        <p:tgtEl>
                                          <p:spTgt spid="14"/>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15"/>
                                        </p:tgtEl>
                                        <p:attrNameLst>
                                          <p:attrName>ppt_w</p:attrName>
                                        </p:attrNameLst>
                                      </p:cBhvr>
                                      <p:tavLst>
                                        <p:tav tm="0">
                                          <p:val>
                                            <p:strVal val="ppt_w"/>
                                          </p:val>
                                        </p:tav>
                                        <p:tav tm="100000">
                                          <p:val>
                                            <p:fltVal val="0"/>
                                          </p:val>
                                        </p:tav>
                                      </p:tavLst>
                                    </p:anim>
                                    <p:anim calcmode="lin" valueType="num">
                                      <p:cBhvr>
                                        <p:cTn id="100" dur="3000"/>
                                        <p:tgtEl>
                                          <p:spTgt spid="15"/>
                                        </p:tgtEl>
                                        <p:attrNameLst>
                                          <p:attrName>ppt_h</p:attrName>
                                        </p:attrNameLst>
                                      </p:cBhvr>
                                      <p:tavLst>
                                        <p:tav tm="0">
                                          <p:val>
                                            <p:strVal val="ppt_h"/>
                                          </p:val>
                                        </p:tav>
                                        <p:tav tm="100000">
                                          <p:val>
                                            <p:fltVal val="0"/>
                                          </p:val>
                                        </p:tav>
                                      </p:tavLst>
                                    </p:anim>
                                    <p:anim calcmode="lin" valueType="num">
                                      <p:cBhvr>
                                        <p:cTn id="101" dur="3000"/>
                                        <p:tgtEl>
                                          <p:spTgt spid="15"/>
                                        </p:tgtEl>
                                        <p:attrNameLst>
                                          <p:attrName>ppt_x</p:attrName>
                                        </p:attrNameLst>
                                      </p:cBhvr>
                                      <p:tavLst>
                                        <p:tav tm="0">
                                          <p:val>
                                            <p:strVal val="ppt_x"/>
                                          </p:val>
                                        </p:tav>
                                        <p:tav tm="100000">
                                          <p:val>
                                            <p:fltVal val="0.5"/>
                                          </p:val>
                                        </p:tav>
                                      </p:tavLst>
                                    </p:anim>
                                    <p:anim calcmode="lin" valueType="num">
                                      <p:cBhvr>
                                        <p:cTn id="102" dur="3000"/>
                                        <p:tgtEl>
                                          <p:spTgt spid="15"/>
                                        </p:tgtEl>
                                        <p:attrNameLst>
                                          <p:attrName>ppt_y</p:attrName>
                                        </p:attrNameLst>
                                      </p:cBhvr>
                                      <p:tavLst>
                                        <p:tav tm="0">
                                          <p:val>
                                            <p:strVal val="ppt_y"/>
                                          </p:val>
                                        </p:tav>
                                        <p:tav tm="100000">
                                          <p:val>
                                            <p:fltVal val="0.5"/>
                                          </p:val>
                                        </p:tav>
                                      </p:tavLst>
                                    </p:anim>
                                    <p:set>
                                      <p:cBhvr>
                                        <p:cTn id="103" dur="1" fill="hold">
                                          <p:stCondLst>
                                            <p:cond delay="2999"/>
                                          </p:stCondLst>
                                        </p:cTn>
                                        <p:tgtEl>
                                          <p:spTgt spid="15"/>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16"/>
                                        </p:tgtEl>
                                        <p:attrNameLst>
                                          <p:attrName>ppt_w</p:attrName>
                                        </p:attrNameLst>
                                      </p:cBhvr>
                                      <p:tavLst>
                                        <p:tav tm="0">
                                          <p:val>
                                            <p:strVal val="ppt_w"/>
                                          </p:val>
                                        </p:tav>
                                        <p:tav tm="100000">
                                          <p:val>
                                            <p:fltVal val="0"/>
                                          </p:val>
                                        </p:tav>
                                      </p:tavLst>
                                    </p:anim>
                                    <p:anim calcmode="lin" valueType="num">
                                      <p:cBhvr>
                                        <p:cTn id="106" dur="3000"/>
                                        <p:tgtEl>
                                          <p:spTgt spid="16"/>
                                        </p:tgtEl>
                                        <p:attrNameLst>
                                          <p:attrName>ppt_h</p:attrName>
                                        </p:attrNameLst>
                                      </p:cBhvr>
                                      <p:tavLst>
                                        <p:tav tm="0">
                                          <p:val>
                                            <p:strVal val="ppt_h"/>
                                          </p:val>
                                        </p:tav>
                                        <p:tav tm="100000">
                                          <p:val>
                                            <p:fltVal val="0"/>
                                          </p:val>
                                        </p:tav>
                                      </p:tavLst>
                                    </p:anim>
                                    <p:anim calcmode="lin" valueType="num">
                                      <p:cBhvr>
                                        <p:cTn id="107" dur="3000"/>
                                        <p:tgtEl>
                                          <p:spTgt spid="16"/>
                                        </p:tgtEl>
                                        <p:attrNameLst>
                                          <p:attrName>ppt_x</p:attrName>
                                        </p:attrNameLst>
                                      </p:cBhvr>
                                      <p:tavLst>
                                        <p:tav tm="0">
                                          <p:val>
                                            <p:strVal val="ppt_x"/>
                                          </p:val>
                                        </p:tav>
                                        <p:tav tm="100000">
                                          <p:val>
                                            <p:fltVal val="0.5"/>
                                          </p:val>
                                        </p:tav>
                                      </p:tavLst>
                                    </p:anim>
                                    <p:anim calcmode="lin" valueType="num">
                                      <p:cBhvr>
                                        <p:cTn id="108" dur="3000"/>
                                        <p:tgtEl>
                                          <p:spTgt spid="16"/>
                                        </p:tgtEl>
                                        <p:attrNameLst>
                                          <p:attrName>ppt_y</p:attrName>
                                        </p:attrNameLst>
                                      </p:cBhvr>
                                      <p:tavLst>
                                        <p:tav tm="0">
                                          <p:val>
                                            <p:strVal val="ppt_y"/>
                                          </p:val>
                                        </p:tav>
                                        <p:tav tm="100000">
                                          <p:val>
                                            <p:fltVal val="0.5"/>
                                          </p:val>
                                        </p:tav>
                                      </p:tavLst>
                                    </p:anim>
                                    <p:set>
                                      <p:cBhvr>
                                        <p:cTn id="109" dur="1" fill="hold">
                                          <p:stCondLst>
                                            <p:cond delay="2999"/>
                                          </p:stCondLst>
                                        </p:cTn>
                                        <p:tgtEl>
                                          <p:spTgt spid="16"/>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17"/>
                                        </p:tgtEl>
                                        <p:attrNameLst>
                                          <p:attrName>ppt_w</p:attrName>
                                        </p:attrNameLst>
                                      </p:cBhvr>
                                      <p:tavLst>
                                        <p:tav tm="0">
                                          <p:val>
                                            <p:strVal val="ppt_w"/>
                                          </p:val>
                                        </p:tav>
                                        <p:tav tm="100000">
                                          <p:val>
                                            <p:fltVal val="0"/>
                                          </p:val>
                                        </p:tav>
                                      </p:tavLst>
                                    </p:anim>
                                    <p:anim calcmode="lin" valueType="num">
                                      <p:cBhvr>
                                        <p:cTn id="112" dur="3000"/>
                                        <p:tgtEl>
                                          <p:spTgt spid="17"/>
                                        </p:tgtEl>
                                        <p:attrNameLst>
                                          <p:attrName>ppt_h</p:attrName>
                                        </p:attrNameLst>
                                      </p:cBhvr>
                                      <p:tavLst>
                                        <p:tav tm="0">
                                          <p:val>
                                            <p:strVal val="ppt_h"/>
                                          </p:val>
                                        </p:tav>
                                        <p:tav tm="100000">
                                          <p:val>
                                            <p:fltVal val="0"/>
                                          </p:val>
                                        </p:tav>
                                      </p:tavLst>
                                    </p:anim>
                                    <p:anim calcmode="lin" valueType="num">
                                      <p:cBhvr>
                                        <p:cTn id="113" dur="3000"/>
                                        <p:tgtEl>
                                          <p:spTgt spid="17"/>
                                        </p:tgtEl>
                                        <p:attrNameLst>
                                          <p:attrName>ppt_x</p:attrName>
                                        </p:attrNameLst>
                                      </p:cBhvr>
                                      <p:tavLst>
                                        <p:tav tm="0">
                                          <p:val>
                                            <p:strVal val="ppt_x"/>
                                          </p:val>
                                        </p:tav>
                                        <p:tav tm="100000">
                                          <p:val>
                                            <p:fltVal val="0.5"/>
                                          </p:val>
                                        </p:tav>
                                      </p:tavLst>
                                    </p:anim>
                                    <p:anim calcmode="lin" valueType="num">
                                      <p:cBhvr>
                                        <p:cTn id="114" dur="3000"/>
                                        <p:tgtEl>
                                          <p:spTgt spid="17"/>
                                        </p:tgtEl>
                                        <p:attrNameLst>
                                          <p:attrName>ppt_y</p:attrName>
                                        </p:attrNameLst>
                                      </p:cBhvr>
                                      <p:tavLst>
                                        <p:tav tm="0">
                                          <p:val>
                                            <p:strVal val="ppt_y"/>
                                          </p:val>
                                        </p:tav>
                                        <p:tav tm="100000">
                                          <p:val>
                                            <p:fltVal val="0.5"/>
                                          </p:val>
                                        </p:tav>
                                      </p:tavLst>
                                    </p:anim>
                                    <p:set>
                                      <p:cBhvr>
                                        <p:cTn id="115" dur="1" fill="hold">
                                          <p:stCondLst>
                                            <p:cond delay="2999"/>
                                          </p:stCondLst>
                                        </p:cTn>
                                        <p:tgtEl>
                                          <p:spTgt spid="17"/>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8"/>
                                        </p:tgtEl>
                                        <p:attrNameLst>
                                          <p:attrName>ppt_w</p:attrName>
                                        </p:attrNameLst>
                                      </p:cBhvr>
                                      <p:tavLst>
                                        <p:tav tm="0">
                                          <p:val>
                                            <p:strVal val="ppt_w"/>
                                          </p:val>
                                        </p:tav>
                                        <p:tav tm="100000">
                                          <p:val>
                                            <p:fltVal val="0"/>
                                          </p:val>
                                        </p:tav>
                                      </p:tavLst>
                                    </p:anim>
                                    <p:anim calcmode="lin" valueType="num">
                                      <p:cBhvr>
                                        <p:cTn id="118" dur="3000"/>
                                        <p:tgtEl>
                                          <p:spTgt spid="18"/>
                                        </p:tgtEl>
                                        <p:attrNameLst>
                                          <p:attrName>ppt_h</p:attrName>
                                        </p:attrNameLst>
                                      </p:cBhvr>
                                      <p:tavLst>
                                        <p:tav tm="0">
                                          <p:val>
                                            <p:strVal val="ppt_h"/>
                                          </p:val>
                                        </p:tav>
                                        <p:tav tm="100000">
                                          <p:val>
                                            <p:fltVal val="0"/>
                                          </p:val>
                                        </p:tav>
                                      </p:tavLst>
                                    </p:anim>
                                    <p:anim calcmode="lin" valueType="num">
                                      <p:cBhvr>
                                        <p:cTn id="119" dur="3000"/>
                                        <p:tgtEl>
                                          <p:spTgt spid="18"/>
                                        </p:tgtEl>
                                        <p:attrNameLst>
                                          <p:attrName>ppt_x</p:attrName>
                                        </p:attrNameLst>
                                      </p:cBhvr>
                                      <p:tavLst>
                                        <p:tav tm="0">
                                          <p:val>
                                            <p:strVal val="ppt_x"/>
                                          </p:val>
                                        </p:tav>
                                        <p:tav tm="100000">
                                          <p:val>
                                            <p:fltVal val="0.5"/>
                                          </p:val>
                                        </p:tav>
                                      </p:tavLst>
                                    </p:anim>
                                    <p:anim calcmode="lin" valueType="num">
                                      <p:cBhvr>
                                        <p:cTn id="120" dur="3000"/>
                                        <p:tgtEl>
                                          <p:spTgt spid="18"/>
                                        </p:tgtEl>
                                        <p:attrNameLst>
                                          <p:attrName>ppt_y</p:attrName>
                                        </p:attrNameLst>
                                      </p:cBhvr>
                                      <p:tavLst>
                                        <p:tav tm="0">
                                          <p:val>
                                            <p:strVal val="ppt_y"/>
                                          </p:val>
                                        </p:tav>
                                        <p:tav tm="100000">
                                          <p:val>
                                            <p:fltVal val="0.5"/>
                                          </p:val>
                                        </p:tav>
                                      </p:tavLst>
                                    </p:anim>
                                    <p:set>
                                      <p:cBhvr>
                                        <p:cTn id="121" dur="1" fill="hold">
                                          <p:stCondLst>
                                            <p:cond delay="2999"/>
                                          </p:stCondLst>
                                        </p:cTn>
                                        <p:tgtEl>
                                          <p:spTgt spid="18"/>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9"/>
                                        </p:tgtEl>
                                        <p:attrNameLst>
                                          <p:attrName>ppt_w</p:attrName>
                                        </p:attrNameLst>
                                      </p:cBhvr>
                                      <p:tavLst>
                                        <p:tav tm="0">
                                          <p:val>
                                            <p:strVal val="ppt_w"/>
                                          </p:val>
                                        </p:tav>
                                        <p:tav tm="100000">
                                          <p:val>
                                            <p:fltVal val="0"/>
                                          </p:val>
                                        </p:tav>
                                      </p:tavLst>
                                    </p:anim>
                                    <p:anim calcmode="lin" valueType="num">
                                      <p:cBhvr>
                                        <p:cTn id="124" dur="3000"/>
                                        <p:tgtEl>
                                          <p:spTgt spid="19"/>
                                        </p:tgtEl>
                                        <p:attrNameLst>
                                          <p:attrName>ppt_h</p:attrName>
                                        </p:attrNameLst>
                                      </p:cBhvr>
                                      <p:tavLst>
                                        <p:tav tm="0">
                                          <p:val>
                                            <p:strVal val="ppt_h"/>
                                          </p:val>
                                        </p:tav>
                                        <p:tav tm="100000">
                                          <p:val>
                                            <p:fltVal val="0"/>
                                          </p:val>
                                        </p:tav>
                                      </p:tavLst>
                                    </p:anim>
                                    <p:anim calcmode="lin" valueType="num">
                                      <p:cBhvr>
                                        <p:cTn id="125" dur="3000"/>
                                        <p:tgtEl>
                                          <p:spTgt spid="19"/>
                                        </p:tgtEl>
                                        <p:attrNameLst>
                                          <p:attrName>ppt_x</p:attrName>
                                        </p:attrNameLst>
                                      </p:cBhvr>
                                      <p:tavLst>
                                        <p:tav tm="0">
                                          <p:val>
                                            <p:strVal val="ppt_x"/>
                                          </p:val>
                                        </p:tav>
                                        <p:tav tm="100000">
                                          <p:val>
                                            <p:fltVal val="0.5"/>
                                          </p:val>
                                        </p:tav>
                                      </p:tavLst>
                                    </p:anim>
                                    <p:anim calcmode="lin" valueType="num">
                                      <p:cBhvr>
                                        <p:cTn id="126" dur="3000"/>
                                        <p:tgtEl>
                                          <p:spTgt spid="19"/>
                                        </p:tgtEl>
                                        <p:attrNameLst>
                                          <p:attrName>ppt_y</p:attrName>
                                        </p:attrNameLst>
                                      </p:cBhvr>
                                      <p:tavLst>
                                        <p:tav tm="0">
                                          <p:val>
                                            <p:strVal val="ppt_y"/>
                                          </p:val>
                                        </p:tav>
                                        <p:tav tm="100000">
                                          <p:val>
                                            <p:fltVal val="0.5"/>
                                          </p:val>
                                        </p:tav>
                                      </p:tavLst>
                                    </p:anim>
                                    <p:set>
                                      <p:cBhvr>
                                        <p:cTn id="127" dur="1" fill="hold">
                                          <p:stCondLst>
                                            <p:cond delay="2999"/>
                                          </p:stCondLst>
                                        </p:cTn>
                                        <p:tgtEl>
                                          <p:spTgt spid="19"/>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20"/>
                                        </p:tgtEl>
                                        <p:attrNameLst>
                                          <p:attrName>ppt_w</p:attrName>
                                        </p:attrNameLst>
                                      </p:cBhvr>
                                      <p:tavLst>
                                        <p:tav tm="0">
                                          <p:val>
                                            <p:strVal val="ppt_w"/>
                                          </p:val>
                                        </p:tav>
                                        <p:tav tm="100000">
                                          <p:val>
                                            <p:fltVal val="0"/>
                                          </p:val>
                                        </p:tav>
                                      </p:tavLst>
                                    </p:anim>
                                    <p:anim calcmode="lin" valueType="num">
                                      <p:cBhvr>
                                        <p:cTn id="130" dur="3000"/>
                                        <p:tgtEl>
                                          <p:spTgt spid="20"/>
                                        </p:tgtEl>
                                        <p:attrNameLst>
                                          <p:attrName>ppt_h</p:attrName>
                                        </p:attrNameLst>
                                      </p:cBhvr>
                                      <p:tavLst>
                                        <p:tav tm="0">
                                          <p:val>
                                            <p:strVal val="ppt_h"/>
                                          </p:val>
                                        </p:tav>
                                        <p:tav tm="100000">
                                          <p:val>
                                            <p:fltVal val="0"/>
                                          </p:val>
                                        </p:tav>
                                      </p:tavLst>
                                    </p:anim>
                                    <p:anim calcmode="lin" valueType="num">
                                      <p:cBhvr>
                                        <p:cTn id="131" dur="3000"/>
                                        <p:tgtEl>
                                          <p:spTgt spid="20"/>
                                        </p:tgtEl>
                                        <p:attrNameLst>
                                          <p:attrName>ppt_x</p:attrName>
                                        </p:attrNameLst>
                                      </p:cBhvr>
                                      <p:tavLst>
                                        <p:tav tm="0">
                                          <p:val>
                                            <p:strVal val="ppt_x"/>
                                          </p:val>
                                        </p:tav>
                                        <p:tav tm="100000">
                                          <p:val>
                                            <p:fltVal val="0.5"/>
                                          </p:val>
                                        </p:tav>
                                      </p:tavLst>
                                    </p:anim>
                                    <p:anim calcmode="lin" valueType="num">
                                      <p:cBhvr>
                                        <p:cTn id="132" dur="3000"/>
                                        <p:tgtEl>
                                          <p:spTgt spid="20"/>
                                        </p:tgtEl>
                                        <p:attrNameLst>
                                          <p:attrName>ppt_y</p:attrName>
                                        </p:attrNameLst>
                                      </p:cBhvr>
                                      <p:tavLst>
                                        <p:tav tm="0">
                                          <p:val>
                                            <p:strVal val="ppt_y"/>
                                          </p:val>
                                        </p:tav>
                                        <p:tav tm="100000">
                                          <p:val>
                                            <p:fltVal val="0.5"/>
                                          </p:val>
                                        </p:tav>
                                      </p:tavLst>
                                    </p:anim>
                                    <p:set>
                                      <p:cBhvr>
                                        <p:cTn id="133" dur="1" fill="hold">
                                          <p:stCondLst>
                                            <p:cond delay="2999"/>
                                          </p:stCondLst>
                                        </p:cTn>
                                        <p:tgtEl>
                                          <p:spTgt spid="20"/>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15"/>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16"/>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8"/>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9"/>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2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4929191" y="857238"/>
            <a:ext cx="2286015" cy="3785652"/>
          </a:xfrm>
          <a:prstGeom prst="rect">
            <a:avLst/>
          </a:prstGeom>
          <a:noFill/>
        </p:spPr>
        <p:txBody>
          <a:bodyPr wrap="square" rtlCol="0">
            <a:spAutoFit/>
          </a:bodyPr>
          <a:lstStyle/>
          <a:p>
            <a:r>
              <a:rPr lang="es-PE" sz="1600" b="1" dirty="0" smtClean="0">
                <a:solidFill>
                  <a:srgbClr val="2F8933"/>
                </a:solidFill>
              </a:rPr>
              <a:t>Al caer la tarde, el lago se transforma en un lienzo de colores. Los tonos naranjas y púrpuras se mezclan en el horizonte, mientras el sol se despide del día. </a:t>
            </a:r>
          </a:p>
          <a:p>
            <a:r>
              <a:rPr lang="es-PE" sz="1600" b="1" dirty="0" smtClean="0">
                <a:solidFill>
                  <a:srgbClr val="2F8933"/>
                </a:solidFill>
              </a:rPr>
              <a:t>La familia se reúne en la orilla, donde una fogata crea un ambiente acogedor. Con malvaviscos en mano, las historias fluyen como el agua, tejiendo lazos que perdurarán más allá de estas vacaciones.</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tapeta-widok-z-tarasu-na-jezioro-i-osniezone-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green-flower-logo-1B2272E77D-seeklogo.com.png"/>
          <p:cNvPicPr>
            <a:picLocks noChangeAspect="1"/>
          </p:cNvPicPr>
          <p:nvPr/>
        </p:nvPicPr>
        <p:blipFill>
          <a:blip r:embed="rId3"/>
          <a:stretch>
            <a:fillRect/>
          </a:stretch>
        </p:blipFill>
        <p:spPr>
          <a:xfrm>
            <a:off x="0" y="0"/>
            <a:ext cx="952633" cy="943107"/>
          </a:xfrm>
          <a:prstGeom prst="rect">
            <a:avLst/>
          </a:prstGeom>
        </p:spPr>
      </p:pic>
      <p:pic>
        <p:nvPicPr>
          <p:cNvPr id="4" name="3 Imagen" descr="abstract-green-flower-logo-1B2272E77D-seeklogo.com.png"/>
          <p:cNvPicPr>
            <a:picLocks noChangeAspect="1"/>
          </p:cNvPicPr>
          <p:nvPr/>
        </p:nvPicPr>
        <p:blipFill>
          <a:blip r:embed="rId3"/>
          <a:stretch>
            <a:fillRect/>
          </a:stretch>
        </p:blipFill>
        <p:spPr>
          <a:xfrm>
            <a:off x="3643306" y="4200393"/>
            <a:ext cx="952633" cy="943107"/>
          </a:xfrm>
          <a:prstGeom prst="rect">
            <a:avLst/>
          </a:prstGeom>
        </p:spPr>
      </p:pic>
      <p:pic>
        <p:nvPicPr>
          <p:cNvPr id="5" name="4 Imagen" descr="abstract-green-flower-logo-1B2272E77D-seeklogo.com.png"/>
          <p:cNvPicPr>
            <a:picLocks noChangeAspect="1"/>
          </p:cNvPicPr>
          <p:nvPr/>
        </p:nvPicPr>
        <p:blipFill>
          <a:blip r:embed="rId3"/>
          <a:stretch>
            <a:fillRect/>
          </a:stretch>
        </p:blipFill>
        <p:spPr>
          <a:xfrm>
            <a:off x="8191367" y="0"/>
            <a:ext cx="952633" cy="943107"/>
          </a:xfrm>
          <a:prstGeom prst="rect">
            <a:avLst/>
          </a:prstGeom>
        </p:spPr>
      </p:pic>
      <p:pic>
        <p:nvPicPr>
          <p:cNvPr id="6" name="5 Imagen" descr="abstract-green-flower-logo-1B2272E77D-seeklogo.com.png"/>
          <p:cNvPicPr>
            <a:picLocks noChangeAspect="1"/>
          </p:cNvPicPr>
          <p:nvPr/>
        </p:nvPicPr>
        <p:blipFill>
          <a:blip r:embed="rId3"/>
          <a:stretch>
            <a:fillRect/>
          </a:stretch>
        </p:blipFill>
        <p:spPr>
          <a:xfrm>
            <a:off x="357158" y="1428742"/>
            <a:ext cx="952633" cy="943107"/>
          </a:xfrm>
          <a:prstGeom prst="rect">
            <a:avLst/>
          </a:prstGeom>
        </p:spPr>
      </p:pic>
      <p:pic>
        <p:nvPicPr>
          <p:cNvPr id="7" name="6 Imagen" descr="abstract-green-flower-logo-1B2272E77D-seeklogo.com.png"/>
          <p:cNvPicPr>
            <a:picLocks noChangeAspect="1"/>
          </p:cNvPicPr>
          <p:nvPr/>
        </p:nvPicPr>
        <p:blipFill>
          <a:blip r:embed="rId3"/>
          <a:stretch>
            <a:fillRect/>
          </a:stretch>
        </p:blipFill>
        <p:spPr>
          <a:xfrm>
            <a:off x="642910" y="2500312"/>
            <a:ext cx="952633" cy="943107"/>
          </a:xfrm>
          <a:prstGeom prst="rect">
            <a:avLst/>
          </a:prstGeom>
        </p:spPr>
      </p:pic>
      <p:pic>
        <p:nvPicPr>
          <p:cNvPr id="8" name="7 Imagen" descr="abstract-green-flower-logo-1B2272E77D-seeklogo.com.png"/>
          <p:cNvPicPr>
            <a:picLocks noChangeAspect="1"/>
          </p:cNvPicPr>
          <p:nvPr/>
        </p:nvPicPr>
        <p:blipFill>
          <a:blip r:embed="rId3"/>
          <a:stretch>
            <a:fillRect/>
          </a:stretch>
        </p:blipFill>
        <p:spPr>
          <a:xfrm>
            <a:off x="1428728" y="3357568"/>
            <a:ext cx="952633" cy="943107"/>
          </a:xfrm>
          <a:prstGeom prst="rect">
            <a:avLst/>
          </a:prstGeom>
        </p:spPr>
      </p:pic>
      <p:pic>
        <p:nvPicPr>
          <p:cNvPr id="9" name="8 Imagen" descr="abstract-green-flower-logo-1B2272E77D-seeklogo.com.png"/>
          <p:cNvPicPr>
            <a:picLocks noChangeAspect="1"/>
          </p:cNvPicPr>
          <p:nvPr/>
        </p:nvPicPr>
        <p:blipFill>
          <a:blip r:embed="rId3"/>
          <a:stretch>
            <a:fillRect/>
          </a:stretch>
        </p:blipFill>
        <p:spPr>
          <a:xfrm>
            <a:off x="2357422" y="3929072"/>
            <a:ext cx="952633" cy="943107"/>
          </a:xfrm>
          <a:prstGeom prst="rect">
            <a:avLst/>
          </a:prstGeom>
        </p:spPr>
      </p:pic>
      <p:pic>
        <p:nvPicPr>
          <p:cNvPr id="10" name="9 Imagen" descr="abstract-green-flower-logo-1B2272E77D-seeklogo.com.png"/>
          <p:cNvPicPr>
            <a:picLocks noChangeAspect="1"/>
          </p:cNvPicPr>
          <p:nvPr/>
        </p:nvPicPr>
        <p:blipFill>
          <a:blip r:embed="rId3"/>
          <a:stretch>
            <a:fillRect/>
          </a:stretch>
        </p:blipFill>
        <p:spPr>
          <a:xfrm>
            <a:off x="8001024" y="1142990"/>
            <a:ext cx="952633" cy="943107"/>
          </a:xfrm>
          <a:prstGeom prst="rect">
            <a:avLst/>
          </a:prstGeom>
        </p:spPr>
      </p:pic>
      <p:pic>
        <p:nvPicPr>
          <p:cNvPr id="11" name="10 Imagen" descr="abstract-green-flower-logo-1B2272E77D-seeklogo.com.png"/>
          <p:cNvPicPr>
            <a:picLocks noChangeAspect="1"/>
          </p:cNvPicPr>
          <p:nvPr/>
        </p:nvPicPr>
        <p:blipFill>
          <a:blip r:embed="rId3"/>
          <a:stretch>
            <a:fillRect/>
          </a:stretch>
        </p:blipFill>
        <p:spPr>
          <a:xfrm>
            <a:off x="7929586" y="2285998"/>
            <a:ext cx="952633" cy="943107"/>
          </a:xfrm>
          <a:prstGeom prst="rect">
            <a:avLst/>
          </a:prstGeom>
        </p:spPr>
      </p:pic>
      <p:pic>
        <p:nvPicPr>
          <p:cNvPr id="12" name="11 Imagen" descr="abstract-green-flower-logo-1B2272E77D-seeklogo.com.png"/>
          <p:cNvPicPr>
            <a:picLocks noChangeAspect="1"/>
          </p:cNvPicPr>
          <p:nvPr/>
        </p:nvPicPr>
        <p:blipFill>
          <a:blip r:embed="rId3"/>
          <a:stretch>
            <a:fillRect/>
          </a:stretch>
        </p:blipFill>
        <p:spPr>
          <a:xfrm>
            <a:off x="7215206" y="3286130"/>
            <a:ext cx="952633" cy="943107"/>
          </a:xfrm>
          <a:prstGeom prst="rect">
            <a:avLst/>
          </a:prstGeom>
        </p:spPr>
      </p:pic>
      <p:pic>
        <p:nvPicPr>
          <p:cNvPr id="13" name="12 Imagen" descr="abstract-green-flower-logo-1B2272E77D-seeklogo.com.png"/>
          <p:cNvPicPr>
            <a:picLocks noChangeAspect="1"/>
          </p:cNvPicPr>
          <p:nvPr/>
        </p:nvPicPr>
        <p:blipFill>
          <a:blip r:embed="rId3"/>
          <a:stretch>
            <a:fillRect/>
          </a:stretch>
        </p:blipFill>
        <p:spPr>
          <a:xfrm>
            <a:off x="6072198" y="4000510"/>
            <a:ext cx="952633" cy="943107"/>
          </a:xfrm>
          <a:prstGeom prst="rect">
            <a:avLst/>
          </a:prstGeom>
        </p:spPr>
      </p:pic>
      <p:pic>
        <p:nvPicPr>
          <p:cNvPr id="14" name="13 Imagen" descr="abstract-green-flower-logo-1B2272E77D-seeklogo.com.png"/>
          <p:cNvPicPr>
            <a:picLocks noChangeAspect="1"/>
          </p:cNvPicPr>
          <p:nvPr/>
        </p:nvPicPr>
        <p:blipFill>
          <a:blip r:embed="rId3"/>
          <a:stretch>
            <a:fillRect/>
          </a:stretch>
        </p:blipFill>
        <p:spPr>
          <a:xfrm>
            <a:off x="4786314" y="4200393"/>
            <a:ext cx="952633" cy="943107"/>
          </a:xfrm>
          <a:prstGeom prst="rect">
            <a:avLst/>
          </a:prstGeom>
        </p:spPr>
      </p:pic>
      <p:pic>
        <p:nvPicPr>
          <p:cNvPr id="16" name="15 Imagen" descr="tapeta-widok-z-tarasu-na-jezioro-i-osniezone-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0-#ppt_w/2"/>
                                          </p:val>
                                        </p:tav>
                                        <p:tav tm="100000">
                                          <p:val>
                                            <p:strVal val="#ppt_x"/>
                                          </p:val>
                                        </p:tav>
                                      </p:tavLst>
                                    </p:anim>
                                    <p:anim calcmode="lin" valueType="num">
                                      <p:cBhvr additive="base">
                                        <p:cTn id="14" dur="3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0-#ppt_w/2"/>
                                          </p:val>
                                        </p:tav>
                                        <p:tav tm="100000">
                                          <p:val>
                                            <p:strVal val="#ppt_x"/>
                                          </p:val>
                                        </p:tav>
                                      </p:tavLst>
                                    </p:anim>
                                    <p:anim calcmode="lin" valueType="num">
                                      <p:cBhvr additive="base">
                                        <p:cTn id="18" dur="3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0-#ppt_w/2"/>
                                          </p:val>
                                        </p:tav>
                                        <p:tav tm="100000">
                                          <p:val>
                                            <p:strVal val="#ppt_x"/>
                                          </p:val>
                                        </p:tav>
                                      </p:tavLst>
                                    </p:anim>
                                    <p:anim calcmode="lin" valueType="num">
                                      <p:cBhvr additive="base">
                                        <p:cTn id="22" dur="3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3000" fill="hold"/>
                                        <p:tgtEl>
                                          <p:spTgt spid="3"/>
                                        </p:tgtEl>
                                        <p:attrNameLst>
                                          <p:attrName>ppt_x</p:attrName>
                                        </p:attrNameLst>
                                      </p:cBhvr>
                                      <p:tavLst>
                                        <p:tav tm="0">
                                          <p:val>
                                            <p:strVal val="1+#ppt_w/2"/>
                                          </p:val>
                                        </p:tav>
                                        <p:tav tm="100000">
                                          <p:val>
                                            <p:strVal val="#ppt_x"/>
                                          </p:val>
                                        </p:tav>
                                      </p:tavLst>
                                    </p:anim>
                                    <p:anim calcmode="lin" valueType="num">
                                      <p:cBhvr additive="base">
                                        <p:cTn id="34" dur="3000" fill="hold"/>
                                        <p:tgtEl>
                                          <p:spTgt spid="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000" fill="hold"/>
                                        <p:tgtEl>
                                          <p:spTgt spid="4"/>
                                        </p:tgtEl>
                                        <p:attrNameLst>
                                          <p:attrName>ppt_x</p:attrName>
                                        </p:attrNameLst>
                                      </p:cBhvr>
                                      <p:tavLst>
                                        <p:tav tm="0">
                                          <p:val>
                                            <p:strVal val="1+#ppt_w/2"/>
                                          </p:val>
                                        </p:tav>
                                        <p:tav tm="100000">
                                          <p:val>
                                            <p:strVal val="#ppt_x"/>
                                          </p:val>
                                        </p:tav>
                                      </p:tavLst>
                                    </p:anim>
                                    <p:anim calcmode="lin" valueType="num">
                                      <p:cBhvr additive="base">
                                        <p:cTn id="38" dur="3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3000" fill="hold"/>
                                        <p:tgtEl>
                                          <p:spTgt spid="6"/>
                                        </p:tgtEl>
                                        <p:attrNameLst>
                                          <p:attrName>ppt_x</p:attrName>
                                        </p:attrNameLst>
                                      </p:cBhvr>
                                      <p:tavLst>
                                        <p:tav tm="0">
                                          <p:val>
                                            <p:strVal val="1+#ppt_w/2"/>
                                          </p:val>
                                        </p:tav>
                                        <p:tav tm="100000">
                                          <p:val>
                                            <p:strVal val="#ppt_x"/>
                                          </p:val>
                                        </p:tav>
                                      </p:tavLst>
                                    </p:anim>
                                    <p:anim calcmode="lin" valueType="num">
                                      <p:cBhvr additive="base">
                                        <p:cTn id="42" dur="3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3000" fill="hold"/>
                                        <p:tgtEl>
                                          <p:spTgt spid="7"/>
                                        </p:tgtEl>
                                        <p:attrNameLst>
                                          <p:attrName>ppt_x</p:attrName>
                                        </p:attrNameLst>
                                      </p:cBhvr>
                                      <p:tavLst>
                                        <p:tav tm="0">
                                          <p:val>
                                            <p:strVal val="1+#ppt_w/2"/>
                                          </p:val>
                                        </p:tav>
                                        <p:tav tm="100000">
                                          <p:val>
                                            <p:strVal val="#ppt_x"/>
                                          </p:val>
                                        </p:tav>
                                      </p:tavLst>
                                    </p:anim>
                                    <p:anim calcmode="lin" valueType="num">
                                      <p:cBhvr additive="base">
                                        <p:cTn id="46" dur="3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1+#ppt_h/2"/>
                                          </p:val>
                                        </p:tav>
                                        <p:tav tm="100000">
                                          <p:val>
                                            <p:strVal val="#ppt_y"/>
                                          </p:val>
                                        </p:tav>
                                      </p:tavLst>
                                    </p:anim>
                                  </p:childTnLst>
                                </p:cTn>
                              </p:par>
                              <p:par>
                                <p:cTn id="55" presetID="6" presetClass="emph" presetSubtype="0" autoRev="1" fill="hold" nodeType="withEffect">
                                  <p:stCondLst>
                                    <p:cond delay="0"/>
                                  </p:stCondLst>
                                  <p:childTnLst>
                                    <p:animScale>
                                      <p:cBhvr>
                                        <p:cTn id="56" dur="3000" fill="hold"/>
                                        <p:tgtEl>
                                          <p:spTgt spid="3"/>
                                        </p:tgtEl>
                                      </p:cBhvr>
                                      <p:by x="150000" y="150000"/>
                                    </p:animScale>
                                  </p:childTnLst>
                                </p:cTn>
                              </p:par>
                              <p:par>
                                <p:cTn id="57" presetID="6" presetClass="emph" presetSubtype="0" autoRev="1" fill="hold" nodeType="withEffect">
                                  <p:stCondLst>
                                    <p:cond delay="0"/>
                                  </p:stCondLst>
                                  <p:childTnLst>
                                    <p:animScale>
                                      <p:cBhvr>
                                        <p:cTn id="58" dur="3000" fill="hold"/>
                                        <p:tgtEl>
                                          <p:spTgt spid="4"/>
                                        </p:tgtEl>
                                      </p:cBhvr>
                                      <p:by x="150000" y="150000"/>
                                    </p:animScale>
                                  </p:childTnLst>
                                </p:cTn>
                              </p:par>
                              <p:par>
                                <p:cTn id="59" presetID="6" presetClass="emph" presetSubtype="0" autoRev="1" fill="hold" nodeType="withEffect">
                                  <p:stCondLst>
                                    <p:cond delay="0"/>
                                  </p:stCondLst>
                                  <p:childTnLst>
                                    <p:animScale>
                                      <p:cBhvr>
                                        <p:cTn id="60" dur="3000" fill="hold"/>
                                        <p:tgtEl>
                                          <p:spTgt spid="6"/>
                                        </p:tgtEl>
                                      </p:cBhvr>
                                      <p:by x="150000" y="150000"/>
                                    </p:animScale>
                                  </p:childTnLst>
                                </p:cTn>
                              </p:par>
                              <p:par>
                                <p:cTn id="61" presetID="6" presetClass="emph" presetSubtype="0" autoRev="1" fill="hold" nodeType="withEffect">
                                  <p:stCondLst>
                                    <p:cond delay="0"/>
                                  </p:stCondLst>
                                  <p:childTnLst>
                                    <p:animScale>
                                      <p:cBhvr>
                                        <p:cTn id="62" dur="3000" fill="hold"/>
                                        <p:tgtEl>
                                          <p:spTgt spid="7"/>
                                        </p:tgtEl>
                                      </p:cBhvr>
                                      <p:by x="150000" y="150000"/>
                                    </p:animScale>
                                  </p:childTnLst>
                                </p:cTn>
                              </p:par>
                              <p:par>
                                <p:cTn id="63" presetID="6" presetClass="emph" presetSubtype="0" autoRev="1" fill="hold" nodeType="withEffect">
                                  <p:stCondLst>
                                    <p:cond delay="0"/>
                                  </p:stCondLst>
                                  <p:childTnLst>
                                    <p:animScale>
                                      <p:cBhvr>
                                        <p:cTn id="64" dur="3000" fill="hold"/>
                                        <p:tgtEl>
                                          <p:spTgt spid="8"/>
                                        </p:tgtEl>
                                      </p:cBhvr>
                                      <p:by x="150000" y="150000"/>
                                    </p:animScale>
                                  </p:childTnLst>
                                </p:cTn>
                              </p:par>
                              <p:par>
                                <p:cTn id="65" presetID="6" presetClass="emph" presetSubtype="0" autoRev="1" fill="hold" nodeType="withEffect">
                                  <p:stCondLst>
                                    <p:cond delay="0"/>
                                  </p:stCondLst>
                                  <p:childTnLst>
                                    <p:animScale>
                                      <p:cBhvr>
                                        <p:cTn id="66" dur="3000" fill="hold"/>
                                        <p:tgtEl>
                                          <p:spTgt spid="9"/>
                                        </p:tgtEl>
                                      </p:cBhvr>
                                      <p:by x="150000" y="150000"/>
                                    </p:animScale>
                                  </p:childTnLst>
                                </p:cTn>
                              </p:par>
                              <p:par>
                                <p:cTn id="67" presetID="6" presetClass="emph" presetSubtype="0" autoRev="1" fill="hold" nodeType="withEffect">
                                  <p:stCondLst>
                                    <p:cond delay="0"/>
                                  </p:stCondLst>
                                  <p:childTnLst>
                                    <p:animScale>
                                      <p:cBhvr>
                                        <p:cTn id="68" dur="3000" fill="hold"/>
                                        <p:tgtEl>
                                          <p:spTgt spid="5"/>
                                        </p:tgtEl>
                                      </p:cBhvr>
                                      <p:by x="150000" y="150000"/>
                                    </p:animScale>
                                  </p:childTnLst>
                                </p:cTn>
                              </p:par>
                              <p:par>
                                <p:cTn id="69" presetID="6" presetClass="emph" presetSubtype="0" autoRev="1" fill="hold" nodeType="withEffect">
                                  <p:stCondLst>
                                    <p:cond delay="0"/>
                                  </p:stCondLst>
                                  <p:childTnLst>
                                    <p:animScale>
                                      <p:cBhvr>
                                        <p:cTn id="70" dur="3000" fill="hold"/>
                                        <p:tgtEl>
                                          <p:spTgt spid="10"/>
                                        </p:tgtEl>
                                      </p:cBhvr>
                                      <p:by x="150000" y="150000"/>
                                    </p:animScale>
                                  </p:childTnLst>
                                </p:cTn>
                              </p:par>
                              <p:par>
                                <p:cTn id="71" presetID="6" presetClass="emph" presetSubtype="0" autoRev="1" fill="hold" nodeType="withEffect">
                                  <p:stCondLst>
                                    <p:cond delay="0"/>
                                  </p:stCondLst>
                                  <p:childTnLst>
                                    <p:animScale>
                                      <p:cBhvr>
                                        <p:cTn id="72" dur="3000" fill="hold"/>
                                        <p:tgtEl>
                                          <p:spTgt spid="11"/>
                                        </p:tgtEl>
                                      </p:cBhvr>
                                      <p:by x="150000" y="150000"/>
                                    </p:animScale>
                                  </p:childTnLst>
                                </p:cTn>
                              </p:par>
                              <p:par>
                                <p:cTn id="73" presetID="6" presetClass="emph" presetSubtype="0" autoRev="1" fill="hold" nodeType="withEffect">
                                  <p:stCondLst>
                                    <p:cond delay="0"/>
                                  </p:stCondLst>
                                  <p:childTnLst>
                                    <p:animScale>
                                      <p:cBhvr>
                                        <p:cTn id="74" dur="3000" fill="hold"/>
                                        <p:tgtEl>
                                          <p:spTgt spid="12"/>
                                        </p:tgtEl>
                                      </p:cBhvr>
                                      <p:by x="150000" y="150000"/>
                                    </p:animScale>
                                  </p:childTnLst>
                                </p:cTn>
                              </p:par>
                              <p:par>
                                <p:cTn id="75" presetID="6" presetClass="emph" presetSubtype="0" autoRev="1" fill="hold" nodeType="withEffect">
                                  <p:stCondLst>
                                    <p:cond delay="0"/>
                                  </p:stCondLst>
                                  <p:childTnLst>
                                    <p:animScale>
                                      <p:cBhvr>
                                        <p:cTn id="76" dur="3000" fill="hold"/>
                                        <p:tgtEl>
                                          <p:spTgt spid="13"/>
                                        </p:tgtEl>
                                      </p:cBhvr>
                                      <p:by x="150000" y="150000"/>
                                    </p:animScale>
                                  </p:childTnLst>
                                </p:cTn>
                              </p:par>
                              <p:par>
                                <p:cTn id="77" presetID="6" presetClass="emph" presetSubtype="0" autoRev="1" fill="hold" nodeType="withEffect">
                                  <p:stCondLst>
                                    <p:cond delay="0"/>
                                  </p:stCondLst>
                                  <p:childTnLst>
                                    <p:animScale>
                                      <p:cBhvr>
                                        <p:cTn id="78" dur="3000" fill="hold"/>
                                        <p:tgtEl>
                                          <p:spTgt spid="14"/>
                                        </p:tgtEl>
                                      </p:cBhvr>
                                      <p:by x="150000" y="150000"/>
                                    </p:animScale>
                                  </p:childTnLst>
                                </p:cTn>
                              </p:par>
                            </p:childTnLst>
                          </p:cTn>
                        </p:par>
                        <p:par>
                          <p:cTn id="79" fill="hold">
                            <p:stCondLst>
                              <p:cond delay="6000"/>
                            </p:stCondLst>
                            <p:childTnLst>
                              <p:par>
                                <p:cTn id="80" presetID="2" presetClass="exit" presetSubtype="6" fill="hold" nodeType="after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1+ppt_w/2"/>
                                          </p:val>
                                        </p:tav>
                                      </p:tavLst>
                                    </p:anim>
                                    <p:anim calcmode="lin" valueType="num">
                                      <p:cBhvr additive="base">
                                        <p:cTn id="82" dur="3000"/>
                                        <p:tgtEl>
                                          <p:spTgt spid="3"/>
                                        </p:tgtEl>
                                        <p:attrNameLst>
                                          <p:attrName>ppt_y</p:attrName>
                                        </p:attrNameLst>
                                      </p:cBhvr>
                                      <p:tavLst>
                                        <p:tav tm="0">
                                          <p:val>
                                            <p:strVal val="ppt_y"/>
                                          </p:val>
                                        </p:tav>
                                        <p:tav tm="100000">
                                          <p:val>
                                            <p:strVal val="1+ppt_h/2"/>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4"/>
                                        </p:tgtEl>
                                        <p:attrNameLst>
                                          <p:attrName>ppt_x</p:attrName>
                                        </p:attrNameLst>
                                      </p:cBhvr>
                                      <p:tavLst>
                                        <p:tav tm="0">
                                          <p:val>
                                            <p:strVal val="ppt_x"/>
                                          </p:val>
                                        </p:tav>
                                        <p:tav tm="100000">
                                          <p:val>
                                            <p:strVal val="1+ppt_w/2"/>
                                          </p:val>
                                        </p:tav>
                                      </p:tavLst>
                                    </p:anim>
                                    <p:anim calcmode="lin" valueType="num">
                                      <p:cBhvr additive="base">
                                        <p:cTn id="86" dur="3000"/>
                                        <p:tgtEl>
                                          <p:spTgt spid="4"/>
                                        </p:tgtEl>
                                        <p:attrNameLst>
                                          <p:attrName>ppt_y</p:attrName>
                                        </p:attrNameLst>
                                      </p:cBhvr>
                                      <p:tavLst>
                                        <p:tav tm="0">
                                          <p:val>
                                            <p:strVal val="ppt_y"/>
                                          </p:val>
                                        </p:tav>
                                        <p:tav tm="100000">
                                          <p:val>
                                            <p:strVal val="1+ppt_h/2"/>
                                          </p:val>
                                        </p:tav>
                                      </p:tavLst>
                                    </p:anim>
                                    <p:set>
                                      <p:cBhvr>
                                        <p:cTn id="87" dur="1" fill="hold">
                                          <p:stCondLst>
                                            <p:cond delay="2999"/>
                                          </p:stCondLst>
                                        </p:cTn>
                                        <p:tgtEl>
                                          <p:spTgt spid="4"/>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6"/>
                                        </p:tgtEl>
                                        <p:attrNameLst>
                                          <p:attrName>ppt_x</p:attrName>
                                        </p:attrNameLst>
                                      </p:cBhvr>
                                      <p:tavLst>
                                        <p:tav tm="0">
                                          <p:val>
                                            <p:strVal val="ppt_x"/>
                                          </p:val>
                                        </p:tav>
                                        <p:tav tm="100000">
                                          <p:val>
                                            <p:strVal val="1+ppt_w/2"/>
                                          </p:val>
                                        </p:tav>
                                      </p:tavLst>
                                    </p:anim>
                                    <p:anim calcmode="lin" valueType="num">
                                      <p:cBhvr additive="base">
                                        <p:cTn id="90" dur="3000"/>
                                        <p:tgtEl>
                                          <p:spTgt spid="6"/>
                                        </p:tgtEl>
                                        <p:attrNameLst>
                                          <p:attrName>ppt_y</p:attrName>
                                        </p:attrNameLst>
                                      </p:cBhvr>
                                      <p:tavLst>
                                        <p:tav tm="0">
                                          <p:val>
                                            <p:strVal val="ppt_y"/>
                                          </p:val>
                                        </p:tav>
                                        <p:tav tm="100000">
                                          <p:val>
                                            <p:strVal val="1+ppt_h/2"/>
                                          </p:val>
                                        </p:tav>
                                      </p:tavLst>
                                    </p:anim>
                                    <p:set>
                                      <p:cBhvr>
                                        <p:cTn id="91" dur="1" fill="hold">
                                          <p:stCondLst>
                                            <p:cond delay="2999"/>
                                          </p:stCondLst>
                                        </p:cTn>
                                        <p:tgtEl>
                                          <p:spTgt spid="6"/>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1+ppt_h/2"/>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1+ppt_h/2"/>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1+ppt_h/2"/>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0-ppt_w/2"/>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1+ppt_h/2"/>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0-ppt_w/2"/>
                                          </p:val>
                                        </p:tav>
                                      </p:tavLst>
                                    </p:anim>
                                    <p:anim calcmode="lin" valueType="num">
                                      <p:cBhvr additive="base">
                                        <p:cTn id="114" dur="3000"/>
                                        <p:tgtEl>
                                          <p:spTgt spid="11"/>
                                        </p:tgtEl>
                                        <p:attrNameLst>
                                          <p:attrName>ppt_y</p:attrName>
                                        </p:attrNameLst>
                                      </p:cBhvr>
                                      <p:tavLst>
                                        <p:tav tm="0">
                                          <p:val>
                                            <p:strVal val="ppt_y"/>
                                          </p:val>
                                        </p:tav>
                                        <p:tav tm="100000">
                                          <p:val>
                                            <p:strVal val="1+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0-ppt_w/2"/>
                                          </p:val>
                                        </p:tav>
                                      </p:tavLst>
                                    </p:anim>
                                    <p:anim calcmode="lin" valueType="num">
                                      <p:cBhvr additive="base">
                                        <p:cTn id="118" dur="3000"/>
                                        <p:tgtEl>
                                          <p:spTgt spid="12"/>
                                        </p:tgtEl>
                                        <p:attrNameLst>
                                          <p:attrName>ppt_y</p:attrName>
                                        </p:attrNameLst>
                                      </p:cBhvr>
                                      <p:tavLst>
                                        <p:tav tm="0">
                                          <p:val>
                                            <p:strVal val="ppt_y"/>
                                          </p:val>
                                        </p:tav>
                                        <p:tav tm="100000">
                                          <p:val>
                                            <p:strVal val="1+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0-ppt_w/2"/>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3000" fill="hold"/>
                                        <p:tgtEl>
                                          <p:spTgt spid="2"/>
                                        </p:tgtEl>
                                        <p:attrNameLst>
                                          <p:attrName>ppt_x</p:attrName>
                                        </p:attrNameLst>
                                      </p:cBhvr>
                                      <p:tavLst>
                                        <p:tav tm="0">
                                          <p:val>
                                            <p:strVal val="#ppt_x"/>
                                          </p:val>
                                        </p:tav>
                                        <p:tav tm="100000">
                                          <p:val>
                                            <p:strVal val="#ppt_x"/>
                                          </p:val>
                                        </p:tav>
                                      </p:tavLst>
                                    </p:anim>
                                    <p:anim calcmode="lin" valueType="num">
                                      <p:cBhvr>
                                        <p:cTn id="131" dur="3000" fill="hold"/>
                                        <p:tgtEl>
                                          <p:spTgt spid="2"/>
                                        </p:tgtEl>
                                        <p:attrNameLst>
                                          <p:attrName>ppt_y</p:attrName>
                                        </p:attrNameLst>
                                      </p:cBhvr>
                                      <p:tavLst>
                                        <p:tav tm="0">
                                          <p:val>
                                            <p:strVal val="#ppt_y-#ppt_h/2"/>
                                          </p:val>
                                        </p:tav>
                                        <p:tav tm="100000">
                                          <p:val>
                                            <p:strVal val="#ppt_y"/>
                                          </p:val>
                                        </p:tav>
                                      </p:tavLst>
                                    </p:anim>
                                    <p:anim calcmode="lin" valueType="num">
                                      <p:cBhvr>
                                        <p:cTn id="132" dur="3000" fill="hold"/>
                                        <p:tgtEl>
                                          <p:spTgt spid="2"/>
                                        </p:tgtEl>
                                        <p:attrNameLst>
                                          <p:attrName>ppt_w</p:attrName>
                                        </p:attrNameLst>
                                      </p:cBhvr>
                                      <p:tavLst>
                                        <p:tav tm="0">
                                          <p:val>
                                            <p:strVal val="#ppt_w"/>
                                          </p:val>
                                        </p:tav>
                                        <p:tav tm="100000">
                                          <p:val>
                                            <p:strVal val="#ppt_w"/>
                                          </p:val>
                                        </p:tav>
                                      </p:tavLst>
                                    </p:anim>
                                    <p:anim calcmode="lin" valueType="num">
                                      <p:cBhvr>
                                        <p:cTn id="133" dur="3000" fill="hold"/>
                                        <p:tgtEl>
                                          <p:spTgt spid="2"/>
                                        </p:tgtEl>
                                        <p:attrNameLst>
                                          <p:attrName>ppt_h</p:attrName>
                                        </p:attrNameLst>
                                      </p:cBhvr>
                                      <p:tavLst>
                                        <p:tav tm="0">
                                          <p:val>
                                            <p:fltVal val="0"/>
                                          </p:val>
                                        </p:tav>
                                        <p:tav tm="100000">
                                          <p:val>
                                            <p:strVal val="#ppt_h"/>
                                          </p:val>
                                        </p:tav>
                                      </p:tavLst>
                                    </p:anim>
                                  </p:childTnLst>
                                </p:cTn>
                              </p:par>
                              <p:par>
                                <p:cTn id="134" presetID="3" presetClass="entr" presetSubtype="5"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linds(vertical)">
                                      <p:cBhvr>
                                        <p:cTn id="13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8321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gory-i-lawka-na-brzegu-jeziora-gosausee-w-austri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285784" y="285734"/>
            <a:ext cx="1514687" cy="2381583"/>
          </a:xfrm>
          <a:prstGeom prst="rect">
            <a:avLst/>
          </a:prstGeom>
        </p:spPr>
      </p:pic>
      <p:pic>
        <p:nvPicPr>
          <p:cNvPr id="4" name="3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214346" y="2357436"/>
            <a:ext cx="1514687" cy="2381583"/>
          </a:xfrm>
          <a:prstGeom prst="rect">
            <a:avLst/>
          </a:prstGeom>
        </p:spPr>
      </p:pic>
      <p:pic>
        <p:nvPicPr>
          <p:cNvPr id="5" name="4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857224" y="285734"/>
            <a:ext cx="1514687" cy="2381583"/>
          </a:xfrm>
          <a:prstGeom prst="rect">
            <a:avLst/>
          </a:prstGeom>
        </p:spPr>
      </p:pic>
      <p:pic>
        <p:nvPicPr>
          <p:cNvPr id="6" name="5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928662" y="2357436"/>
            <a:ext cx="1514687" cy="2381583"/>
          </a:xfrm>
          <a:prstGeom prst="rect">
            <a:avLst/>
          </a:prstGeom>
        </p:spPr>
      </p:pic>
      <p:pic>
        <p:nvPicPr>
          <p:cNvPr id="7" name="6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2000232" y="285734"/>
            <a:ext cx="1514687" cy="2381583"/>
          </a:xfrm>
          <a:prstGeom prst="rect">
            <a:avLst/>
          </a:prstGeom>
        </p:spPr>
      </p:pic>
      <p:pic>
        <p:nvPicPr>
          <p:cNvPr id="8" name="7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2071670" y="2357436"/>
            <a:ext cx="1514687" cy="2381583"/>
          </a:xfrm>
          <a:prstGeom prst="rect">
            <a:avLst/>
          </a:prstGeom>
        </p:spPr>
      </p:pic>
      <p:pic>
        <p:nvPicPr>
          <p:cNvPr id="9" name="8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3143240" y="285734"/>
            <a:ext cx="1514687" cy="2381583"/>
          </a:xfrm>
          <a:prstGeom prst="rect">
            <a:avLst/>
          </a:prstGeom>
        </p:spPr>
      </p:pic>
      <p:pic>
        <p:nvPicPr>
          <p:cNvPr id="10" name="9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3214678" y="2357436"/>
            <a:ext cx="1514687" cy="2381583"/>
          </a:xfrm>
          <a:prstGeom prst="rect">
            <a:avLst/>
          </a:prstGeom>
        </p:spPr>
      </p:pic>
      <p:pic>
        <p:nvPicPr>
          <p:cNvPr id="11" name="10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4286248" y="285734"/>
            <a:ext cx="1514687" cy="2381583"/>
          </a:xfrm>
          <a:prstGeom prst="rect">
            <a:avLst/>
          </a:prstGeom>
        </p:spPr>
      </p:pic>
      <p:pic>
        <p:nvPicPr>
          <p:cNvPr id="12" name="11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4357686" y="2357436"/>
            <a:ext cx="1514687" cy="2381583"/>
          </a:xfrm>
          <a:prstGeom prst="rect">
            <a:avLst/>
          </a:prstGeom>
        </p:spPr>
      </p:pic>
      <p:pic>
        <p:nvPicPr>
          <p:cNvPr id="13" name="12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5429256" y="285734"/>
            <a:ext cx="1514687" cy="2381583"/>
          </a:xfrm>
          <a:prstGeom prst="rect">
            <a:avLst/>
          </a:prstGeom>
        </p:spPr>
      </p:pic>
      <p:pic>
        <p:nvPicPr>
          <p:cNvPr id="14" name="13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5500694" y="2357436"/>
            <a:ext cx="1514687" cy="2381583"/>
          </a:xfrm>
          <a:prstGeom prst="rect">
            <a:avLst/>
          </a:prstGeom>
        </p:spPr>
      </p:pic>
      <p:pic>
        <p:nvPicPr>
          <p:cNvPr id="15" name="14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6572264" y="285734"/>
            <a:ext cx="1514687" cy="2381583"/>
          </a:xfrm>
          <a:prstGeom prst="rect">
            <a:avLst/>
          </a:prstGeom>
        </p:spPr>
      </p:pic>
      <p:pic>
        <p:nvPicPr>
          <p:cNvPr id="16" name="15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6643702" y="2357436"/>
            <a:ext cx="1514687" cy="2381583"/>
          </a:xfrm>
          <a:prstGeom prst="rect">
            <a:avLst/>
          </a:prstGeom>
        </p:spPr>
      </p:pic>
      <p:pic>
        <p:nvPicPr>
          <p:cNvPr id="17" name="16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rot="10800000">
            <a:off x="7715272" y="285734"/>
            <a:ext cx="1514687" cy="2381583"/>
          </a:xfrm>
          <a:prstGeom prst="rect">
            <a:avLst/>
          </a:prstGeom>
        </p:spPr>
      </p:pic>
      <p:pic>
        <p:nvPicPr>
          <p:cNvPr id="18" name="17 Imagen" descr="BcgrpXGxi.png"/>
          <p:cNvPicPr>
            <a:picLocks noChangeAspect="1"/>
          </p:cNvPicPr>
          <p:nvPr/>
        </p:nvPicPr>
        <p:blipFill>
          <a:blip r:embed="rId3">
            <a:duotone>
              <a:prstClr val="black"/>
              <a:schemeClr val="accent3">
                <a:tint val="45000"/>
                <a:satMod val="400000"/>
              </a:schemeClr>
            </a:duotone>
            <a:lum contrast="40000"/>
          </a:blip>
          <a:stretch>
            <a:fillRect/>
          </a:stretch>
        </p:blipFill>
        <p:spPr>
          <a:xfrm>
            <a:off x="7786710" y="2357436"/>
            <a:ext cx="1514687" cy="2381583"/>
          </a:xfrm>
          <a:prstGeom prst="rect">
            <a:avLst/>
          </a:prstGeom>
        </p:spPr>
      </p:pic>
      <p:pic>
        <p:nvPicPr>
          <p:cNvPr id="19" name="18 Imagen" descr="1701898_d8494.gif"/>
          <p:cNvPicPr>
            <a:picLocks noChangeAspect="1"/>
          </p:cNvPicPr>
          <p:nvPr/>
        </p:nvPicPr>
        <p:blipFill>
          <a:blip r:embed="rId4"/>
          <a:stretch>
            <a:fillRect/>
          </a:stretch>
        </p:blipFill>
        <p:spPr>
          <a:xfrm>
            <a:off x="4402327" y="2786064"/>
            <a:ext cx="1326058" cy="2357436"/>
          </a:xfrm>
          <a:prstGeom prst="rect">
            <a:avLst/>
          </a:prstGeom>
        </p:spPr>
      </p:pic>
      <p:pic>
        <p:nvPicPr>
          <p:cNvPr id="20" name="19 Imagen" descr="tapeta-gory-i-lawka-na-brzegu-jeziora-gosausee-w-austri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ppt_x"/>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ppt_x"/>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ppt_x"/>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ppt_x"/>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ppt_x"/>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19" presetClass="entr" presetSubtype="10"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2000" fill="hold"/>
                                        <p:tgtEl>
                                          <p:spTgt spid="3"/>
                                        </p:tgtEl>
                                        <p:attrNameLst>
                                          <p:attrName>ppt_w</p:attrName>
                                        </p:attrNameLst>
                                      </p:cBhvr>
                                      <p:tavLst>
                                        <p:tav tm="0" fmla="#ppt_w*sin(2.5*pi*$)">
                                          <p:val>
                                            <p:fltVal val="0"/>
                                          </p:val>
                                        </p:tav>
                                        <p:tav tm="100000">
                                          <p:val>
                                            <p:fltVal val="1"/>
                                          </p:val>
                                        </p:tav>
                                      </p:tavLst>
                                    </p:anim>
                                    <p:anim calcmode="lin" valueType="num">
                                      <p:cBhvr>
                                        <p:cTn id="74" dur="2000" fill="hold"/>
                                        <p:tgtEl>
                                          <p:spTgt spid="3"/>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fmla="#ppt_w*sin(2.5*pi*$)">
                                          <p:val>
                                            <p:fltVal val="0"/>
                                          </p:val>
                                        </p:tav>
                                        <p:tav tm="100000">
                                          <p:val>
                                            <p:fltVal val="1"/>
                                          </p:val>
                                        </p:tav>
                                      </p:tavLst>
                                    </p:anim>
                                    <p:anim calcmode="lin" valueType="num">
                                      <p:cBhvr>
                                        <p:cTn id="78" dur="2000" fill="hold"/>
                                        <p:tgtEl>
                                          <p:spTgt spid="4"/>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2000" fill="hold"/>
                                        <p:tgtEl>
                                          <p:spTgt spid="5"/>
                                        </p:tgtEl>
                                        <p:attrNameLst>
                                          <p:attrName>ppt_w</p:attrName>
                                        </p:attrNameLst>
                                      </p:cBhvr>
                                      <p:tavLst>
                                        <p:tav tm="0" fmla="#ppt_w*sin(2.5*pi*$)">
                                          <p:val>
                                            <p:fltVal val="0"/>
                                          </p:val>
                                        </p:tav>
                                        <p:tav tm="100000">
                                          <p:val>
                                            <p:fltVal val="1"/>
                                          </p:val>
                                        </p:tav>
                                      </p:tavLst>
                                    </p:anim>
                                    <p:anim calcmode="lin" valueType="num">
                                      <p:cBhvr>
                                        <p:cTn id="82" dur="2000" fill="hold"/>
                                        <p:tgtEl>
                                          <p:spTgt spid="5"/>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fmla="#ppt_w*sin(2.5*pi*$)">
                                          <p:val>
                                            <p:fltVal val="0"/>
                                          </p:val>
                                        </p:tav>
                                        <p:tav tm="100000">
                                          <p:val>
                                            <p:fltVal val="1"/>
                                          </p:val>
                                        </p:tav>
                                      </p:tavLst>
                                    </p:anim>
                                    <p:anim calcmode="lin" valueType="num">
                                      <p:cBhvr>
                                        <p:cTn id="86" dur="2000" fill="hold"/>
                                        <p:tgtEl>
                                          <p:spTgt spid="6"/>
                                        </p:tgtEl>
                                        <p:attrNameLst>
                                          <p:attrName>ppt_h</p:attrName>
                                        </p:attrNameLst>
                                      </p:cBhvr>
                                      <p:tavLst>
                                        <p:tav tm="0">
                                          <p:val>
                                            <p:strVal val="#ppt_h"/>
                                          </p:val>
                                        </p:tav>
                                        <p:tav tm="100000">
                                          <p:val>
                                            <p:strVal val="#ppt_h"/>
                                          </p:val>
                                        </p:tav>
                                      </p:tavLst>
                                    </p:anim>
                                  </p:childTnLst>
                                </p:cTn>
                              </p:par>
                              <p:par>
                                <p:cTn id="87" presetID="19" presetClass="entr" presetSubtype="10" fill="hold"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2000" fill="hold"/>
                                        <p:tgtEl>
                                          <p:spTgt spid="7"/>
                                        </p:tgtEl>
                                        <p:attrNameLst>
                                          <p:attrName>ppt_w</p:attrName>
                                        </p:attrNameLst>
                                      </p:cBhvr>
                                      <p:tavLst>
                                        <p:tav tm="0" fmla="#ppt_w*sin(2.5*pi*$)">
                                          <p:val>
                                            <p:fltVal val="0"/>
                                          </p:val>
                                        </p:tav>
                                        <p:tav tm="100000">
                                          <p:val>
                                            <p:fltVal val="1"/>
                                          </p:val>
                                        </p:tav>
                                      </p:tavLst>
                                    </p:anim>
                                    <p:anim calcmode="lin" valueType="num">
                                      <p:cBhvr>
                                        <p:cTn id="90" dur="2000" fill="hold"/>
                                        <p:tgtEl>
                                          <p:spTgt spid="7"/>
                                        </p:tgtEl>
                                        <p:attrNameLst>
                                          <p:attrName>ppt_h</p:attrName>
                                        </p:attrNameLst>
                                      </p:cBhvr>
                                      <p:tavLst>
                                        <p:tav tm="0">
                                          <p:val>
                                            <p:strVal val="#ppt_h"/>
                                          </p:val>
                                        </p:tav>
                                        <p:tav tm="100000">
                                          <p:val>
                                            <p:strVal val="#ppt_h"/>
                                          </p:val>
                                        </p:tav>
                                      </p:tavLst>
                                    </p:anim>
                                  </p:childTnLst>
                                </p:cTn>
                              </p:par>
                              <p:par>
                                <p:cTn id="91" presetID="19" presetClass="entr" presetSubtype="10" fill="hold"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2000" fill="hold"/>
                                        <p:tgtEl>
                                          <p:spTgt spid="8"/>
                                        </p:tgtEl>
                                        <p:attrNameLst>
                                          <p:attrName>ppt_w</p:attrName>
                                        </p:attrNameLst>
                                      </p:cBhvr>
                                      <p:tavLst>
                                        <p:tav tm="0" fmla="#ppt_w*sin(2.5*pi*$)">
                                          <p:val>
                                            <p:fltVal val="0"/>
                                          </p:val>
                                        </p:tav>
                                        <p:tav tm="100000">
                                          <p:val>
                                            <p:fltVal val="1"/>
                                          </p:val>
                                        </p:tav>
                                      </p:tavLst>
                                    </p:anim>
                                    <p:anim calcmode="lin" valueType="num">
                                      <p:cBhvr>
                                        <p:cTn id="94" dur="2000" fill="hold"/>
                                        <p:tgtEl>
                                          <p:spTgt spid="8"/>
                                        </p:tgtEl>
                                        <p:attrNameLst>
                                          <p:attrName>ppt_h</p:attrName>
                                        </p:attrNameLst>
                                      </p:cBhvr>
                                      <p:tavLst>
                                        <p:tav tm="0">
                                          <p:val>
                                            <p:strVal val="#ppt_h"/>
                                          </p:val>
                                        </p:tav>
                                        <p:tav tm="100000">
                                          <p:val>
                                            <p:strVal val="#ppt_h"/>
                                          </p:val>
                                        </p:tav>
                                      </p:tavLst>
                                    </p:anim>
                                  </p:childTnLst>
                                </p:cTn>
                              </p:par>
                              <p:par>
                                <p:cTn id="95" presetID="19" presetClass="entr" presetSubtype="10" fill="hold"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2000" fill="hold"/>
                                        <p:tgtEl>
                                          <p:spTgt spid="9"/>
                                        </p:tgtEl>
                                        <p:attrNameLst>
                                          <p:attrName>ppt_w</p:attrName>
                                        </p:attrNameLst>
                                      </p:cBhvr>
                                      <p:tavLst>
                                        <p:tav tm="0" fmla="#ppt_w*sin(2.5*pi*$)">
                                          <p:val>
                                            <p:fltVal val="0"/>
                                          </p:val>
                                        </p:tav>
                                        <p:tav tm="100000">
                                          <p:val>
                                            <p:fltVal val="1"/>
                                          </p:val>
                                        </p:tav>
                                      </p:tavLst>
                                    </p:anim>
                                    <p:anim calcmode="lin" valueType="num">
                                      <p:cBhvr>
                                        <p:cTn id="98" dur="2000" fill="hold"/>
                                        <p:tgtEl>
                                          <p:spTgt spid="9"/>
                                        </p:tgtEl>
                                        <p:attrNameLst>
                                          <p:attrName>ppt_h</p:attrName>
                                        </p:attrNameLst>
                                      </p:cBhvr>
                                      <p:tavLst>
                                        <p:tav tm="0">
                                          <p:val>
                                            <p:strVal val="#ppt_h"/>
                                          </p:val>
                                        </p:tav>
                                        <p:tav tm="100000">
                                          <p:val>
                                            <p:strVal val="#ppt_h"/>
                                          </p:val>
                                        </p:tav>
                                      </p:tavLst>
                                    </p:anim>
                                  </p:childTnLst>
                                </p:cTn>
                              </p:par>
                              <p:par>
                                <p:cTn id="99" presetID="19" presetClass="entr" presetSubtype="10" fill="hold"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2000" fill="hold"/>
                                        <p:tgtEl>
                                          <p:spTgt spid="10"/>
                                        </p:tgtEl>
                                        <p:attrNameLst>
                                          <p:attrName>ppt_w</p:attrName>
                                        </p:attrNameLst>
                                      </p:cBhvr>
                                      <p:tavLst>
                                        <p:tav tm="0" fmla="#ppt_w*sin(2.5*pi*$)">
                                          <p:val>
                                            <p:fltVal val="0"/>
                                          </p:val>
                                        </p:tav>
                                        <p:tav tm="100000">
                                          <p:val>
                                            <p:fltVal val="1"/>
                                          </p:val>
                                        </p:tav>
                                      </p:tavLst>
                                    </p:anim>
                                    <p:anim calcmode="lin" valueType="num">
                                      <p:cBhvr>
                                        <p:cTn id="102" dur="2000" fill="hold"/>
                                        <p:tgtEl>
                                          <p:spTgt spid="10"/>
                                        </p:tgtEl>
                                        <p:attrNameLst>
                                          <p:attrName>ppt_h</p:attrName>
                                        </p:attrNameLst>
                                      </p:cBhvr>
                                      <p:tavLst>
                                        <p:tav tm="0">
                                          <p:val>
                                            <p:strVal val="#ppt_h"/>
                                          </p:val>
                                        </p:tav>
                                        <p:tav tm="100000">
                                          <p:val>
                                            <p:strVal val="#ppt_h"/>
                                          </p:val>
                                        </p:tav>
                                      </p:tavLst>
                                    </p:anim>
                                  </p:childTnLst>
                                </p:cTn>
                              </p:par>
                              <p:par>
                                <p:cTn id="103" presetID="19" presetClass="entr" presetSubtype="1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2000" fill="hold"/>
                                        <p:tgtEl>
                                          <p:spTgt spid="11"/>
                                        </p:tgtEl>
                                        <p:attrNameLst>
                                          <p:attrName>ppt_w</p:attrName>
                                        </p:attrNameLst>
                                      </p:cBhvr>
                                      <p:tavLst>
                                        <p:tav tm="0" fmla="#ppt_w*sin(2.5*pi*$)">
                                          <p:val>
                                            <p:fltVal val="0"/>
                                          </p:val>
                                        </p:tav>
                                        <p:tav tm="100000">
                                          <p:val>
                                            <p:fltVal val="1"/>
                                          </p:val>
                                        </p:tav>
                                      </p:tavLst>
                                    </p:anim>
                                    <p:anim calcmode="lin" valueType="num">
                                      <p:cBhvr>
                                        <p:cTn id="106" dur="2000" fill="hold"/>
                                        <p:tgtEl>
                                          <p:spTgt spid="11"/>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p:cTn id="109" dur="2000" fill="hold"/>
                                        <p:tgtEl>
                                          <p:spTgt spid="12"/>
                                        </p:tgtEl>
                                        <p:attrNameLst>
                                          <p:attrName>ppt_w</p:attrName>
                                        </p:attrNameLst>
                                      </p:cBhvr>
                                      <p:tavLst>
                                        <p:tav tm="0" fmla="#ppt_w*sin(2.5*pi*$)">
                                          <p:val>
                                            <p:fltVal val="0"/>
                                          </p:val>
                                        </p:tav>
                                        <p:tav tm="100000">
                                          <p:val>
                                            <p:fltVal val="1"/>
                                          </p:val>
                                        </p:tav>
                                      </p:tavLst>
                                    </p:anim>
                                    <p:anim calcmode="lin" valueType="num">
                                      <p:cBhvr>
                                        <p:cTn id="110" dur="2000" fill="hold"/>
                                        <p:tgtEl>
                                          <p:spTgt spid="12"/>
                                        </p:tgtEl>
                                        <p:attrNameLst>
                                          <p:attrName>ppt_h</p:attrName>
                                        </p:attrNameLst>
                                      </p:cBhvr>
                                      <p:tavLst>
                                        <p:tav tm="0">
                                          <p:val>
                                            <p:strVal val="#ppt_h"/>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p:cTn id="113" dur="2000" fill="hold"/>
                                        <p:tgtEl>
                                          <p:spTgt spid="13"/>
                                        </p:tgtEl>
                                        <p:attrNameLst>
                                          <p:attrName>ppt_w</p:attrName>
                                        </p:attrNameLst>
                                      </p:cBhvr>
                                      <p:tavLst>
                                        <p:tav tm="0" fmla="#ppt_w*sin(2.5*pi*$)">
                                          <p:val>
                                            <p:fltVal val="0"/>
                                          </p:val>
                                        </p:tav>
                                        <p:tav tm="100000">
                                          <p:val>
                                            <p:fltVal val="1"/>
                                          </p:val>
                                        </p:tav>
                                      </p:tavLst>
                                    </p:anim>
                                    <p:anim calcmode="lin" valueType="num">
                                      <p:cBhvr>
                                        <p:cTn id="114" dur="2000" fill="hold"/>
                                        <p:tgtEl>
                                          <p:spTgt spid="13"/>
                                        </p:tgtEl>
                                        <p:attrNameLst>
                                          <p:attrName>ppt_h</p:attrName>
                                        </p:attrNameLst>
                                      </p:cBhvr>
                                      <p:tavLst>
                                        <p:tav tm="0">
                                          <p:val>
                                            <p:strVal val="#ppt_h"/>
                                          </p:val>
                                        </p:tav>
                                        <p:tav tm="100000">
                                          <p:val>
                                            <p:strVal val="#ppt_h"/>
                                          </p:val>
                                        </p:tav>
                                      </p:tavLst>
                                    </p:anim>
                                  </p:childTnLst>
                                </p:cTn>
                              </p:par>
                              <p:par>
                                <p:cTn id="115" presetID="19" presetClass="entr" presetSubtype="1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2000" fill="hold"/>
                                        <p:tgtEl>
                                          <p:spTgt spid="14"/>
                                        </p:tgtEl>
                                        <p:attrNameLst>
                                          <p:attrName>ppt_w</p:attrName>
                                        </p:attrNameLst>
                                      </p:cBhvr>
                                      <p:tavLst>
                                        <p:tav tm="0" fmla="#ppt_w*sin(2.5*pi*$)">
                                          <p:val>
                                            <p:fltVal val="0"/>
                                          </p:val>
                                        </p:tav>
                                        <p:tav tm="100000">
                                          <p:val>
                                            <p:fltVal val="1"/>
                                          </p:val>
                                        </p:tav>
                                      </p:tavLst>
                                    </p:anim>
                                    <p:anim calcmode="lin" valueType="num">
                                      <p:cBhvr>
                                        <p:cTn id="118" dur="2000" fill="hold"/>
                                        <p:tgtEl>
                                          <p:spTgt spid="14"/>
                                        </p:tgtEl>
                                        <p:attrNameLst>
                                          <p:attrName>ppt_h</p:attrName>
                                        </p:attrNameLst>
                                      </p:cBhvr>
                                      <p:tavLst>
                                        <p:tav tm="0">
                                          <p:val>
                                            <p:strVal val="#ppt_h"/>
                                          </p:val>
                                        </p:tav>
                                        <p:tav tm="100000">
                                          <p:val>
                                            <p:strVal val="#ppt_h"/>
                                          </p:val>
                                        </p:tav>
                                      </p:tavLst>
                                    </p:anim>
                                  </p:childTnLst>
                                </p:cTn>
                              </p:par>
                              <p:par>
                                <p:cTn id="119" presetID="19" presetClass="entr" presetSubtype="10"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2000" fill="hold"/>
                                        <p:tgtEl>
                                          <p:spTgt spid="15"/>
                                        </p:tgtEl>
                                        <p:attrNameLst>
                                          <p:attrName>ppt_w</p:attrName>
                                        </p:attrNameLst>
                                      </p:cBhvr>
                                      <p:tavLst>
                                        <p:tav tm="0" fmla="#ppt_w*sin(2.5*pi*$)">
                                          <p:val>
                                            <p:fltVal val="0"/>
                                          </p:val>
                                        </p:tav>
                                        <p:tav tm="100000">
                                          <p:val>
                                            <p:fltVal val="1"/>
                                          </p:val>
                                        </p:tav>
                                      </p:tavLst>
                                    </p:anim>
                                    <p:anim calcmode="lin" valueType="num">
                                      <p:cBhvr>
                                        <p:cTn id="122" dur="2000" fill="hold"/>
                                        <p:tgtEl>
                                          <p:spTgt spid="15"/>
                                        </p:tgtEl>
                                        <p:attrNameLst>
                                          <p:attrName>ppt_h</p:attrName>
                                        </p:attrNameLst>
                                      </p:cBhvr>
                                      <p:tavLst>
                                        <p:tav tm="0">
                                          <p:val>
                                            <p:strVal val="#ppt_h"/>
                                          </p:val>
                                        </p:tav>
                                        <p:tav tm="100000">
                                          <p:val>
                                            <p:strVal val="#ppt_h"/>
                                          </p:val>
                                        </p:tav>
                                      </p:tavLst>
                                    </p:anim>
                                  </p:childTnLst>
                                </p:cTn>
                              </p:par>
                              <p:par>
                                <p:cTn id="123" presetID="19" presetClass="entr" presetSubtype="10"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2000" fill="hold"/>
                                        <p:tgtEl>
                                          <p:spTgt spid="16"/>
                                        </p:tgtEl>
                                        <p:attrNameLst>
                                          <p:attrName>ppt_w</p:attrName>
                                        </p:attrNameLst>
                                      </p:cBhvr>
                                      <p:tavLst>
                                        <p:tav tm="0" fmla="#ppt_w*sin(2.5*pi*$)">
                                          <p:val>
                                            <p:fltVal val="0"/>
                                          </p:val>
                                        </p:tav>
                                        <p:tav tm="100000">
                                          <p:val>
                                            <p:fltVal val="1"/>
                                          </p:val>
                                        </p:tav>
                                      </p:tavLst>
                                    </p:anim>
                                    <p:anim calcmode="lin" valueType="num">
                                      <p:cBhvr>
                                        <p:cTn id="126" dur="2000" fill="hold"/>
                                        <p:tgtEl>
                                          <p:spTgt spid="16"/>
                                        </p:tgtEl>
                                        <p:attrNameLst>
                                          <p:attrName>ppt_h</p:attrName>
                                        </p:attrNameLst>
                                      </p:cBhvr>
                                      <p:tavLst>
                                        <p:tav tm="0">
                                          <p:val>
                                            <p:strVal val="#ppt_h"/>
                                          </p:val>
                                        </p:tav>
                                        <p:tav tm="100000">
                                          <p:val>
                                            <p:strVal val="#ppt_h"/>
                                          </p:val>
                                        </p:tav>
                                      </p:tavLst>
                                    </p:anim>
                                  </p:childTnLst>
                                </p:cTn>
                              </p:par>
                              <p:par>
                                <p:cTn id="127" presetID="19" presetClass="entr" presetSubtype="10"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fmla="#ppt_w*sin(2.5*pi*$)">
                                          <p:val>
                                            <p:fltVal val="0"/>
                                          </p:val>
                                        </p:tav>
                                        <p:tav tm="100000">
                                          <p:val>
                                            <p:fltVal val="1"/>
                                          </p:val>
                                        </p:tav>
                                      </p:tavLst>
                                    </p:anim>
                                    <p:anim calcmode="lin" valueType="num">
                                      <p:cBhvr>
                                        <p:cTn id="130" dur="2000" fill="hold"/>
                                        <p:tgtEl>
                                          <p:spTgt spid="17"/>
                                        </p:tgtEl>
                                        <p:attrNameLst>
                                          <p:attrName>ppt_h</p:attrName>
                                        </p:attrNameLst>
                                      </p:cBhvr>
                                      <p:tavLst>
                                        <p:tav tm="0">
                                          <p:val>
                                            <p:strVal val="#ppt_h"/>
                                          </p:val>
                                        </p:tav>
                                        <p:tav tm="100000">
                                          <p:val>
                                            <p:strVal val="#ppt_h"/>
                                          </p:val>
                                        </p:tav>
                                      </p:tavLst>
                                    </p:anim>
                                  </p:childTnLst>
                                </p:cTn>
                              </p:par>
                              <p:par>
                                <p:cTn id="131" presetID="19" presetClass="entr" presetSubtype="10"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2000" fill="hold"/>
                                        <p:tgtEl>
                                          <p:spTgt spid="18"/>
                                        </p:tgtEl>
                                        <p:attrNameLst>
                                          <p:attrName>ppt_w</p:attrName>
                                        </p:attrNameLst>
                                      </p:cBhvr>
                                      <p:tavLst>
                                        <p:tav tm="0" fmla="#ppt_w*sin(2.5*pi*$)">
                                          <p:val>
                                            <p:fltVal val="0"/>
                                          </p:val>
                                        </p:tav>
                                        <p:tav tm="100000">
                                          <p:val>
                                            <p:fltVal val="1"/>
                                          </p:val>
                                        </p:tav>
                                      </p:tavLst>
                                    </p:anim>
                                    <p:anim calcmode="lin" valueType="num">
                                      <p:cBhvr>
                                        <p:cTn id="134" dur="2000" fill="hold"/>
                                        <p:tgtEl>
                                          <p:spTgt spid="18"/>
                                        </p:tgtEl>
                                        <p:attrNameLst>
                                          <p:attrName>ppt_h</p:attrName>
                                        </p:attrNameLst>
                                      </p:cBhvr>
                                      <p:tavLst>
                                        <p:tav tm="0">
                                          <p:val>
                                            <p:strVal val="#ppt_h"/>
                                          </p:val>
                                        </p:tav>
                                        <p:tav tm="100000">
                                          <p:val>
                                            <p:strVal val="#ppt_h"/>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ppt_x"/>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ppt_x"/>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ppt_x"/>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ppt_x"/>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ppt_x"/>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ppt_x"/>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ppt_x"/>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ppt_x"/>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ppt_x"/>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ppt_x"/>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ppt_x"/>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nodeType="withEffect">
                                  <p:stCondLst>
                                    <p:cond delay="0"/>
                                  </p:stCondLst>
                                  <p:childTnLst>
                                    <p:anim calcmode="lin" valueType="num">
                                      <p:cBhvr>
                                        <p:cTn id="201" dur="2000"/>
                                        <p:tgtEl>
                                          <p:spTgt spid="3"/>
                                        </p:tgtEl>
                                        <p:attrNameLst>
                                          <p:attrName>ppt_h</p:attrName>
                                        </p:attrNameLst>
                                      </p:cBhvr>
                                      <p:tavLst>
                                        <p:tav tm="0">
                                          <p:val>
                                            <p:strVal val="ppt_h"/>
                                          </p:val>
                                        </p:tav>
                                        <p:tav tm="100000">
                                          <p:val>
                                            <p:strVal val="ppt_h"/>
                                          </p:val>
                                        </p:tav>
                                      </p:tavLst>
                                    </p:anim>
                                    <p:anim calcmode="lin" valueType="num">
                                      <p:cBhvr>
                                        <p:cTn id="202"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3"/>
                                        </p:tgtEl>
                                        <p:attrNameLst>
                                          <p:attrName>style.visibility</p:attrName>
                                        </p:attrNameLst>
                                      </p:cBhvr>
                                      <p:to>
                                        <p:strVal val="hidden"/>
                                      </p:to>
                                    </p:set>
                                  </p:childTnLst>
                                </p:cTn>
                              </p:par>
                              <p:par>
                                <p:cTn id="204" presetID="19" presetClass="exit" presetSubtype="10" fill="hold" nodeType="withEffect">
                                  <p:stCondLst>
                                    <p:cond delay="0"/>
                                  </p:stCondLst>
                                  <p:childTnLst>
                                    <p:anim calcmode="lin" valueType="num">
                                      <p:cBhvr>
                                        <p:cTn id="205" dur="2000"/>
                                        <p:tgtEl>
                                          <p:spTgt spid="4"/>
                                        </p:tgtEl>
                                        <p:attrNameLst>
                                          <p:attrName>ppt_h</p:attrName>
                                        </p:attrNameLst>
                                      </p:cBhvr>
                                      <p:tavLst>
                                        <p:tav tm="0">
                                          <p:val>
                                            <p:strVal val="ppt_h"/>
                                          </p:val>
                                        </p:tav>
                                        <p:tav tm="100000">
                                          <p:val>
                                            <p:strVal val="ppt_h"/>
                                          </p:val>
                                        </p:tav>
                                      </p:tavLst>
                                    </p:anim>
                                    <p:anim calcmode="lin" valueType="num">
                                      <p:cBhvr>
                                        <p:cTn id="2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4"/>
                                        </p:tgtEl>
                                        <p:attrNameLst>
                                          <p:attrName>style.visibility</p:attrName>
                                        </p:attrNameLst>
                                      </p:cBhvr>
                                      <p:to>
                                        <p:strVal val="hidden"/>
                                      </p:to>
                                    </p:set>
                                  </p:childTnLst>
                                </p:cTn>
                              </p:par>
                              <p:par>
                                <p:cTn id="208" presetID="19" presetClass="exit" presetSubtype="10" fill="hold" nodeType="withEffect">
                                  <p:stCondLst>
                                    <p:cond delay="0"/>
                                  </p:stCondLst>
                                  <p:childTnLst>
                                    <p:anim calcmode="lin" valueType="num">
                                      <p:cBhvr>
                                        <p:cTn id="209" dur="2000"/>
                                        <p:tgtEl>
                                          <p:spTgt spid="5"/>
                                        </p:tgtEl>
                                        <p:attrNameLst>
                                          <p:attrName>ppt_h</p:attrName>
                                        </p:attrNameLst>
                                      </p:cBhvr>
                                      <p:tavLst>
                                        <p:tav tm="0">
                                          <p:val>
                                            <p:strVal val="ppt_h"/>
                                          </p:val>
                                        </p:tav>
                                        <p:tav tm="100000">
                                          <p:val>
                                            <p:strVal val="ppt_h"/>
                                          </p:val>
                                        </p:tav>
                                      </p:tavLst>
                                    </p:anim>
                                    <p:anim calcmode="lin" valueType="num">
                                      <p:cBhvr>
                                        <p:cTn id="2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5"/>
                                        </p:tgtEl>
                                        <p:attrNameLst>
                                          <p:attrName>style.visibility</p:attrName>
                                        </p:attrNameLst>
                                      </p:cBhvr>
                                      <p:to>
                                        <p:strVal val="hidden"/>
                                      </p:to>
                                    </p:set>
                                  </p:childTnLst>
                                </p:cTn>
                              </p:par>
                              <p:par>
                                <p:cTn id="212" presetID="19" presetClass="exit" presetSubtype="10" fill="hold" nodeType="withEffect">
                                  <p:stCondLst>
                                    <p:cond delay="0"/>
                                  </p:stCondLst>
                                  <p:childTnLst>
                                    <p:anim calcmode="lin" valueType="num">
                                      <p:cBhvr>
                                        <p:cTn id="213" dur="2000"/>
                                        <p:tgtEl>
                                          <p:spTgt spid="6"/>
                                        </p:tgtEl>
                                        <p:attrNameLst>
                                          <p:attrName>ppt_h</p:attrName>
                                        </p:attrNameLst>
                                      </p:cBhvr>
                                      <p:tavLst>
                                        <p:tav tm="0">
                                          <p:val>
                                            <p:strVal val="ppt_h"/>
                                          </p:val>
                                        </p:tav>
                                        <p:tav tm="100000">
                                          <p:val>
                                            <p:strVal val="ppt_h"/>
                                          </p:val>
                                        </p:tav>
                                      </p:tavLst>
                                    </p:anim>
                                    <p:anim calcmode="lin" valueType="num">
                                      <p:cBhvr>
                                        <p:cTn id="2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6"/>
                                        </p:tgtEl>
                                        <p:attrNameLst>
                                          <p:attrName>style.visibility</p:attrName>
                                        </p:attrNameLst>
                                      </p:cBhvr>
                                      <p:to>
                                        <p:strVal val="hidden"/>
                                      </p:to>
                                    </p:set>
                                  </p:childTnLst>
                                </p:cTn>
                              </p:par>
                              <p:par>
                                <p:cTn id="216" presetID="19" presetClass="exit" presetSubtype="10" fill="hold" nodeType="withEffect">
                                  <p:stCondLst>
                                    <p:cond delay="0"/>
                                  </p:stCondLst>
                                  <p:childTnLst>
                                    <p:anim calcmode="lin" valueType="num">
                                      <p:cBhvr>
                                        <p:cTn id="217" dur="2000"/>
                                        <p:tgtEl>
                                          <p:spTgt spid="7"/>
                                        </p:tgtEl>
                                        <p:attrNameLst>
                                          <p:attrName>ppt_h</p:attrName>
                                        </p:attrNameLst>
                                      </p:cBhvr>
                                      <p:tavLst>
                                        <p:tav tm="0">
                                          <p:val>
                                            <p:strVal val="ppt_h"/>
                                          </p:val>
                                        </p:tav>
                                        <p:tav tm="100000">
                                          <p:val>
                                            <p:strVal val="ppt_h"/>
                                          </p:val>
                                        </p:tav>
                                      </p:tavLst>
                                    </p:anim>
                                    <p:anim calcmode="lin" valueType="num">
                                      <p:cBhvr>
                                        <p:cTn id="2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7"/>
                                        </p:tgtEl>
                                        <p:attrNameLst>
                                          <p:attrName>style.visibility</p:attrName>
                                        </p:attrNameLst>
                                      </p:cBhvr>
                                      <p:to>
                                        <p:strVal val="hidden"/>
                                      </p:to>
                                    </p:set>
                                  </p:childTnLst>
                                </p:cTn>
                              </p:par>
                              <p:par>
                                <p:cTn id="220" presetID="19" presetClass="exit" presetSubtype="10" fill="hold" nodeType="withEffect">
                                  <p:stCondLst>
                                    <p:cond delay="0"/>
                                  </p:stCondLst>
                                  <p:childTnLst>
                                    <p:anim calcmode="lin" valueType="num">
                                      <p:cBhvr>
                                        <p:cTn id="221" dur="2000"/>
                                        <p:tgtEl>
                                          <p:spTgt spid="8"/>
                                        </p:tgtEl>
                                        <p:attrNameLst>
                                          <p:attrName>ppt_h</p:attrName>
                                        </p:attrNameLst>
                                      </p:cBhvr>
                                      <p:tavLst>
                                        <p:tav tm="0">
                                          <p:val>
                                            <p:strVal val="ppt_h"/>
                                          </p:val>
                                        </p:tav>
                                        <p:tav tm="100000">
                                          <p:val>
                                            <p:strVal val="ppt_h"/>
                                          </p:val>
                                        </p:tav>
                                      </p:tavLst>
                                    </p:anim>
                                    <p:anim calcmode="lin" valueType="num">
                                      <p:cBhvr>
                                        <p:cTn id="2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8"/>
                                        </p:tgtEl>
                                        <p:attrNameLst>
                                          <p:attrName>style.visibility</p:attrName>
                                        </p:attrNameLst>
                                      </p:cBhvr>
                                      <p:to>
                                        <p:strVal val="hidden"/>
                                      </p:to>
                                    </p:set>
                                  </p:childTnLst>
                                </p:cTn>
                              </p:par>
                              <p:par>
                                <p:cTn id="224" presetID="19" presetClass="exit" presetSubtype="10" fill="hold" nodeType="withEffect">
                                  <p:stCondLst>
                                    <p:cond delay="0"/>
                                  </p:stCondLst>
                                  <p:childTnLst>
                                    <p:anim calcmode="lin" valueType="num">
                                      <p:cBhvr>
                                        <p:cTn id="225" dur="2000"/>
                                        <p:tgtEl>
                                          <p:spTgt spid="9"/>
                                        </p:tgtEl>
                                        <p:attrNameLst>
                                          <p:attrName>ppt_h</p:attrName>
                                        </p:attrNameLst>
                                      </p:cBhvr>
                                      <p:tavLst>
                                        <p:tav tm="0">
                                          <p:val>
                                            <p:strVal val="ppt_h"/>
                                          </p:val>
                                        </p:tav>
                                        <p:tav tm="100000">
                                          <p:val>
                                            <p:strVal val="ppt_h"/>
                                          </p:val>
                                        </p:tav>
                                      </p:tavLst>
                                    </p:anim>
                                    <p:anim calcmode="lin" valueType="num">
                                      <p:cBhvr>
                                        <p:cTn id="2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9"/>
                                        </p:tgtEl>
                                        <p:attrNameLst>
                                          <p:attrName>style.visibility</p:attrName>
                                        </p:attrNameLst>
                                      </p:cBhvr>
                                      <p:to>
                                        <p:strVal val="hidden"/>
                                      </p:to>
                                    </p:set>
                                  </p:childTnLst>
                                </p:cTn>
                              </p:par>
                              <p:par>
                                <p:cTn id="228" presetID="19" presetClass="exit" presetSubtype="10" fill="hold" nodeType="withEffect">
                                  <p:stCondLst>
                                    <p:cond delay="0"/>
                                  </p:stCondLst>
                                  <p:childTnLst>
                                    <p:anim calcmode="lin" valueType="num">
                                      <p:cBhvr>
                                        <p:cTn id="229" dur="2000"/>
                                        <p:tgtEl>
                                          <p:spTgt spid="10"/>
                                        </p:tgtEl>
                                        <p:attrNameLst>
                                          <p:attrName>ppt_h</p:attrName>
                                        </p:attrNameLst>
                                      </p:cBhvr>
                                      <p:tavLst>
                                        <p:tav tm="0">
                                          <p:val>
                                            <p:strVal val="ppt_h"/>
                                          </p:val>
                                        </p:tav>
                                        <p:tav tm="100000">
                                          <p:val>
                                            <p:strVal val="ppt_h"/>
                                          </p:val>
                                        </p:tav>
                                      </p:tavLst>
                                    </p:anim>
                                    <p:anim calcmode="lin" valueType="num">
                                      <p:cBhvr>
                                        <p:cTn id="2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0"/>
                                        </p:tgtEl>
                                        <p:attrNameLst>
                                          <p:attrName>style.visibility</p:attrName>
                                        </p:attrNameLst>
                                      </p:cBhvr>
                                      <p:to>
                                        <p:strVal val="hidden"/>
                                      </p:to>
                                    </p:set>
                                  </p:childTnLst>
                                </p:cTn>
                              </p:par>
                              <p:par>
                                <p:cTn id="232" presetID="19" presetClass="exit" presetSubtype="10" fill="hold" nodeType="withEffect">
                                  <p:stCondLst>
                                    <p:cond delay="0"/>
                                  </p:stCondLst>
                                  <p:childTnLst>
                                    <p:anim calcmode="lin" valueType="num">
                                      <p:cBhvr>
                                        <p:cTn id="233" dur="2000"/>
                                        <p:tgtEl>
                                          <p:spTgt spid="11"/>
                                        </p:tgtEl>
                                        <p:attrNameLst>
                                          <p:attrName>ppt_h</p:attrName>
                                        </p:attrNameLst>
                                      </p:cBhvr>
                                      <p:tavLst>
                                        <p:tav tm="0">
                                          <p:val>
                                            <p:strVal val="ppt_h"/>
                                          </p:val>
                                        </p:tav>
                                        <p:tav tm="100000">
                                          <p:val>
                                            <p:strVal val="ppt_h"/>
                                          </p:val>
                                        </p:tav>
                                      </p:tavLst>
                                    </p:anim>
                                    <p:anim calcmode="lin" valueType="num">
                                      <p:cBhvr>
                                        <p:cTn id="2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1"/>
                                        </p:tgtEl>
                                        <p:attrNameLst>
                                          <p:attrName>style.visibility</p:attrName>
                                        </p:attrNameLst>
                                      </p:cBhvr>
                                      <p:to>
                                        <p:strVal val="hidden"/>
                                      </p:to>
                                    </p:set>
                                  </p:childTnLst>
                                </p:cTn>
                              </p:par>
                              <p:par>
                                <p:cTn id="236" presetID="19" presetClass="exit" presetSubtype="10" fill="hold" nodeType="withEffect">
                                  <p:stCondLst>
                                    <p:cond delay="0"/>
                                  </p:stCondLst>
                                  <p:childTnLst>
                                    <p:anim calcmode="lin" valueType="num">
                                      <p:cBhvr>
                                        <p:cTn id="237" dur="2000"/>
                                        <p:tgtEl>
                                          <p:spTgt spid="12"/>
                                        </p:tgtEl>
                                        <p:attrNameLst>
                                          <p:attrName>ppt_h</p:attrName>
                                        </p:attrNameLst>
                                      </p:cBhvr>
                                      <p:tavLst>
                                        <p:tav tm="0">
                                          <p:val>
                                            <p:strVal val="ppt_h"/>
                                          </p:val>
                                        </p:tav>
                                        <p:tav tm="100000">
                                          <p:val>
                                            <p:strVal val="ppt_h"/>
                                          </p:val>
                                        </p:tav>
                                      </p:tavLst>
                                    </p:anim>
                                    <p:anim calcmode="lin" valueType="num">
                                      <p:cBhvr>
                                        <p:cTn id="23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1999"/>
                                          </p:stCondLst>
                                        </p:cTn>
                                        <p:tgtEl>
                                          <p:spTgt spid="12"/>
                                        </p:tgtEl>
                                        <p:attrNameLst>
                                          <p:attrName>style.visibility</p:attrName>
                                        </p:attrNameLst>
                                      </p:cBhvr>
                                      <p:to>
                                        <p:strVal val="hidden"/>
                                      </p:to>
                                    </p:set>
                                  </p:childTnLst>
                                </p:cTn>
                              </p:par>
                              <p:par>
                                <p:cTn id="240" presetID="19" presetClass="exit" presetSubtype="10" fill="hold" nodeType="withEffect">
                                  <p:stCondLst>
                                    <p:cond delay="0"/>
                                  </p:stCondLst>
                                  <p:childTnLst>
                                    <p:anim calcmode="lin" valueType="num">
                                      <p:cBhvr>
                                        <p:cTn id="241" dur="2000"/>
                                        <p:tgtEl>
                                          <p:spTgt spid="13"/>
                                        </p:tgtEl>
                                        <p:attrNameLst>
                                          <p:attrName>ppt_h</p:attrName>
                                        </p:attrNameLst>
                                      </p:cBhvr>
                                      <p:tavLst>
                                        <p:tav tm="0">
                                          <p:val>
                                            <p:strVal val="ppt_h"/>
                                          </p:val>
                                        </p:tav>
                                        <p:tav tm="100000">
                                          <p:val>
                                            <p:strVal val="ppt_h"/>
                                          </p:val>
                                        </p:tav>
                                      </p:tavLst>
                                    </p:anim>
                                    <p:anim calcmode="lin" valueType="num">
                                      <p:cBhvr>
                                        <p:cTn id="24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3" dur="1" fill="hold">
                                          <p:stCondLst>
                                            <p:cond delay="1999"/>
                                          </p:stCondLst>
                                        </p:cTn>
                                        <p:tgtEl>
                                          <p:spTgt spid="13"/>
                                        </p:tgtEl>
                                        <p:attrNameLst>
                                          <p:attrName>style.visibility</p:attrName>
                                        </p:attrNameLst>
                                      </p:cBhvr>
                                      <p:to>
                                        <p:strVal val="hidden"/>
                                      </p:to>
                                    </p:set>
                                  </p:childTnLst>
                                </p:cTn>
                              </p:par>
                              <p:par>
                                <p:cTn id="244" presetID="19" presetClass="exit" presetSubtype="10" fill="hold" nodeType="withEffect">
                                  <p:stCondLst>
                                    <p:cond delay="0"/>
                                  </p:stCondLst>
                                  <p:childTnLst>
                                    <p:anim calcmode="lin" valueType="num">
                                      <p:cBhvr>
                                        <p:cTn id="245" dur="2000"/>
                                        <p:tgtEl>
                                          <p:spTgt spid="14"/>
                                        </p:tgtEl>
                                        <p:attrNameLst>
                                          <p:attrName>ppt_h</p:attrName>
                                        </p:attrNameLst>
                                      </p:cBhvr>
                                      <p:tavLst>
                                        <p:tav tm="0">
                                          <p:val>
                                            <p:strVal val="ppt_h"/>
                                          </p:val>
                                        </p:tav>
                                        <p:tav tm="100000">
                                          <p:val>
                                            <p:strVal val="ppt_h"/>
                                          </p:val>
                                        </p:tav>
                                      </p:tavLst>
                                    </p:anim>
                                    <p:anim calcmode="lin" valueType="num">
                                      <p:cBhvr>
                                        <p:cTn id="24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1999"/>
                                          </p:stCondLst>
                                        </p:cTn>
                                        <p:tgtEl>
                                          <p:spTgt spid="14"/>
                                        </p:tgtEl>
                                        <p:attrNameLst>
                                          <p:attrName>style.visibility</p:attrName>
                                        </p:attrNameLst>
                                      </p:cBhvr>
                                      <p:to>
                                        <p:strVal val="hidden"/>
                                      </p:to>
                                    </p:set>
                                  </p:childTnLst>
                                </p:cTn>
                              </p:par>
                              <p:par>
                                <p:cTn id="248" presetID="19" presetClass="exit" presetSubtype="10" fill="hold" nodeType="withEffect">
                                  <p:stCondLst>
                                    <p:cond delay="0"/>
                                  </p:stCondLst>
                                  <p:childTnLst>
                                    <p:anim calcmode="lin" valueType="num">
                                      <p:cBhvr>
                                        <p:cTn id="249" dur="2000"/>
                                        <p:tgtEl>
                                          <p:spTgt spid="15"/>
                                        </p:tgtEl>
                                        <p:attrNameLst>
                                          <p:attrName>ppt_h</p:attrName>
                                        </p:attrNameLst>
                                      </p:cBhvr>
                                      <p:tavLst>
                                        <p:tav tm="0">
                                          <p:val>
                                            <p:strVal val="ppt_h"/>
                                          </p:val>
                                        </p:tav>
                                        <p:tav tm="100000">
                                          <p:val>
                                            <p:strVal val="ppt_h"/>
                                          </p:val>
                                        </p:tav>
                                      </p:tavLst>
                                    </p:anim>
                                    <p:anim calcmode="lin" valueType="num">
                                      <p:cBhvr>
                                        <p:cTn id="25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15"/>
                                        </p:tgtEl>
                                        <p:attrNameLst>
                                          <p:attrName>style.visibility</p:attrName>
                                        </p:attrNameLst>
                                      </p:cBhvr>
                                      <p:to>
                                        <p:strVal val="hidden"/>
                                      </p:to>
                                    </p:set>
                                  </p:childTnLst>
                                </p:cTn>
                              </p:par>
                              <p:par>
                                <p:cTn id="252" presetID="19" presetClass="exit" presetSubtype="10" fill="hold" nodeType="withEffect">
                                  <p:stCondLst>
                                    <p:cond delay="0"/>
                                  </p:stCondLst>
                                  <p:childTnLst>
                                    <p:anim calcmode="lin" valueType="num">
                                      <p:cBhvr>
                                        <p:cTn id="253" dur="2000"/>
                                        <p:tgtEl>
                                          <p:spTgt spid="16"/>
                                        </p:tgtEl>
                                        <p:attrNameLst>
                                          <p:attrName>ppt_h</p:attrName>
                                        </p:attrNameLst>
                                      </p:cBhvr>
                                      <p:tavLst>
                                        <p:tav tm="0">
                                          <p:val>
                                            <p:strVal val="ppt_h"/>
                                          </p:val>
                                        </p:tav>
                                        <p:tav tm="100000">
                                          <p:val>
                                            <p:strVal val="ppt_h"/>
                                          </p:val>
                                        </p:tav>
                                      </p:tavLst>
                                    </p:anim>
                                    <p:anim calcmode="lin" valueType="num">
                                      <p:cBhvr>
                                        <p:cTn id="25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16"/>
                                        </p:tgtEl>
                                        <p:attrNameLst>
                                          <p:attrName>style.visibility</p:attrName>
                                        </p:attrNameLst>
                                      </p:cBhvr>
                                      <p:to>
                                        <p:strVal val="hidden"/>
                                      </p:to>
                                    </p:set>
                                  </p:childTnLst>
                                </p:cTn>
                              </p:par>
                              <p:par>
                                <p:cTn id="256" presetID="19" presetClass="exit" presetSubtype="10" fill="hold" nodeType="withEffect">
                                  <p:stCondLst>
                                    <p:cond delay="0"/>
                                  </p:stCondLst>
                                  <p:childTnLst>
                                    <p:anim calcmode="lin" valueType="num">
                                      <p:cBhvr>
                                        <p:cTn id="257" dur="2000"/>
                                        <p:tgtEl>
                                          <p:spTgt spid="17"/>
                                        </p:tgtEl>
                                        <p:attrNameLst>
                                          <p:attrName>ppt_h</p:attrName>
                                        </p:attrNameLst>
                                      </p:cBhvr>
                                      <p:tavLst>
                                        <p:tav tm="0">
                                          <p:val>
                                            <p:strVal val="ppt_h"/>
                                          </p:val>
                                        </p:tav>
                                        <p:tav tm="100000">
                                          <p:val>
                                            <p:strVal val="ppt_h"/>
                                          </p:val>
                                        </p:tav>
                                      </p:tavLst>
                                    </p:anim>
                                    <p:anim calcmode="lin" valueType="num">
                                      <p:cBhvr>
                                        <p:cTn id="25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17"/>
                                        </p:tgtEl>
                                        <p:attrNameLst>
                                          <p:attrName>style.visibility</p:attrName>
                                        </p:attrNameLst>
                                      </p:cBhvr>
                                      <p:to>
                                        <p:strVal val="hidden"/>
                                      </p:to>
                                    </p:set>
                                  </p:childTnLst>
                                </p:cTn>
                              </p:par>
                              <p:par>
                                <p:cTn id="260" presetID="19" presetClass="exit" presetSubtype="10" fill="hold" nodeType="withEffect">
                                  <p:stCondLst>
                                    <p:cond delay="0"/>
                                  </p:stCondLst>
                                  <p:childTnLst>
                                    <p:anim calcmode="lin" valueType="num">
                                      <p:cBhvr>
                                        <p:cTn id="261" dur="2000"/>
                                        <p:tgtEl>
                                          <p:spTgt spid="18"/>
                                        </p:tgtEl>
                                        <p:attrNameLst>
                                          <p:attrName>ppt_h</p:attrName>
                                        </p:attrNameLst>
                                      </p:cBhvr>
                                      <p:tavLst>
                                        <p:tav tm="0">
                                          <p:val>
                                            <p:strVal val="ppt_h"/>
                                          </p:val>
                                        </p:tav>
                                        <p:tav tm="100000">
                                          <p:val>
                                            <p:strVal val="ppt_h"/>
                                          </p:val>
                                        </p:tav>
                                      </p:tavLst>
                                    </p:anim>
                                    <p:anim calcmode="lin" valueType="num">
                                      <p:cBhvr>
                                        <p:cTn id="262"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8"/>
                                        </p:tgtEl>
                                        <p:attrNameLst>
                                          <p:attrName>style.visibility</p:attrName>
                                        </p:attrNameLst>
                                      </p:cBhvr>
                                      <p:to>
                                        <p:strVal val="hidden"/>
                                      </p:to>
                                    </p:se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16" presetClass="entr" presetSubtype="42"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barn(outHorizontal)">
                                      <p:cBhvr>
                                        <p:cTn id="270" dur="2000"/>
                                        <p:tgtEl>
                                          <p:spTgt spid="2"/>
                                        </p:tgtEl>
                                      </p:cBhvr>
                                    </p:animEffect>
                                  </p:childTnLst>
                                </p:cTn>
                              </p:par>
                            </p:childTnLst>
                          </p:cTn>
                        </p:par>
                        <p:par>
                          <p:cTn id="271" fill="hold">
                            <p:stCondLst>
                              <p:cond delay="4000"/>
                            </p:stCondLst>
                            <p:childTnLst>
                              <p:par>
                                <p:cTn id="272" presetID="1" presetClass="entr" presetSubtype="0" fill="hold" nodeType="afterEffect">
                                  <p:stCondLst>
                                    <p:cond delay="0"/>
                                  </p:stCondLst>
                                  <p:childTnLst>
                                    <p:set>
                                      <p:cBhvr>
                                        <p:cTn id="27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00629" y="928676"/>
            <a:ext cx="2286015" cy="3539430"/>
          </a:xfrm>
          <a:prstGeom prst="rect">
            <a:avLst/>
          </a:prstGeom>
          <a:noFill/>
        </p:spPr>
        <p:txBody>
          <a:bodyPr wrap="square" rtlCol="0">
            <a:spAutoFit/>
          </a:bodyPr>
          <a:lstStyle/>
          <a:p>
            <a:r>
              <a:rPr lang="es-PE" sz="1600" b="1" dirty="0" smtClean="0">
                <a:solidFill>
                  <a:srgbClr val="2F8933"/>
                </a:solidFill>
              </a:rPr>
              <a:t>Los amaneceres y atardeceres son rituales que se celebran con devoción. Cada mañana, la niebla se levanta suavemente, revelando la majestuosidad del paisaje. Cada tarde, la luna asoma con su luz plateada, invitándonos a contemplar el reflejo del cielo estrellado en el lago, un recordatorio de lo pequeños que somos en la inmensidad del universo.</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E1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hallstatt-nad-gorskim-jeziorem-hallstatters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ngtree-abstract-vector-background-white-orange-png-image_5683344.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214678" y="1142990"/>
            <a:ext cx="2786082" cy="2786082"/>
          </a:xfrm>
          <a:prstGeom prst="rect">
            <a:avLst/>
          </a:prstGeom>
        </p:spPr>
      </p:pic>
      <p:pic>
        <p:nvPicPr>
          <p:cNvPr id="6" name="5 Imagen" descr="pngtree-abstract-vector-background-white-orange-png-image_5683344.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4343768">
            <a:off x="3213556" y="1284743"/>
            <a:ext cx="2786082" cy="2786082"/>
          </a:xfrm>
          <a:prstGeom prst="rect">
            <a:avLst/>
          </a:prstGeom>
        </p:spPr>
      </p:pic>
      <p:pic>
        <p:nvPicPr>
          <p:cNvPr id="5" name="4 Imagen" descr="2032150_861c6.gif"/>
          <p:cNvPicPr>
            <a:picLocks noChangeAspect="1"/>
          </p:cNvPicPr>
          <p:nvPr/>
        </p:nvPicPr>
        <p:blipFill>
          <a:blip r:embed="rId4"/>
          <a:stretch>
            <a:fillRect/>
          </a:stretch>
        </p:blipFill>
        <p:spPr>
          <a:xfrm>
            <a:off x="6572264" y="0"/>
            <a:ext cx="2214546" cy="1962893"/>
          </a:xfrm>
          <a:prstGeom prst="rect">
            <a:avLst/>
          </a:prstGeom>
        </p:spPr>
      </p:pic>
      <p:pic>
        <p:nvPicPr>
          <p:cNvPr id="7" name="6 Imagen" descr="2032150_861c6.gif"/>
          <p:cNvPicPr>
            <a:picLocks noChangeAspect="1"/>
          </p:cNvPicPr>
          <p:nvPr/>
        </p:nvPicPr>
        <p:blipFill>
          <a:blip r:embed="rId4"/>
          <a:stretch>
            <a:fillRect/>
          </a:stretch>
        </p:blipFill>
        <p:spPr>
          <a:xfrm flipH="1">
            <a:off x="1500166" y="0"/>
            <a:ext cx="1867605" cy="1785932"/>
          </a:xfrm>
          <a:prstGeom prst="rect">
            <a:avLst/>
          </a:prstGeom>
        </p:spPr>
      </p:pic>
      <p:pic>
        <p:nvPicPr>
          <p:cNvPr id="8" name="7 Imagen" descr="tapeta-hallstatt-nad-gorskim-jeziorem-hallstatters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6"/>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6"/>
                                        </p:tgtEl>
                                        <p:attrNameLst>
                                          <p:attrName>ppt_w</p:attrName>
                                        </p:attrNameLst>
                                      </p:cBhvr>
                                      <p:tavLst>
                                        <p:tav tm="0">
                                          <p:val>
                                            <p:strVal val="ppt_w"/>
                                          </p:val>
                                        </p:tav>
                                        <p:tav tm="100000">
                                          <p:val>
                                            <p:fltVal val="0"/>
                                          </p:val>
                                        </p:tav>
                                      </p:tavLst>
                                    </p:anim>
                                    <p:anim calcmode="lin" valueType="num">
                                      <p:cBhvr>
                                        <p:cTn id="32" dur="2000"/>
                                        <p:tgtEl>
                                          <p:spTgt spid="6"/>
                                        </p:tgtEl>
                                        <p:attrNameLst>
                                          <p:attrName>ppt_h</p:attrName>
                                        </p:attrNameLst>
                                      </p:cBhvr>
                                      <p:tavLst>
                                        <p:tav tm="0">
                                          <p:val>
                                            <p:strVal val="ppt_h"/>
                                          </p:val>
                                        </p:tav>
                                        <p:tav tm="100000">
                                          <p:val>
                                            <p:fltVal val="0"/>
                                          </p:val>
                                        </p:tav>
                                      </p:tavLst>
                                    </p:anim>
                                    <p:anim calcmode="lin" valueType="num">
                                      <p:cBhvr>
                                        <p:cTn id="33" dur="2000"/>
                                        <p:tgtEl>
                                          <p:spTgt spid="6"/>
                                        </p:tgtEl>
                                        <p:attrNameLst>
                                          <p:attrName>ppt_x</p:attrName>
                                        </p:attrNameLst>
                                      </p:cBhvr>
                                      <p:tavLst>
                                        <p:tav tm="0">
                                          <p:val>
                                            <p:strVal val="ppt_x"/>
                                          </p:val>
                                        </p:tav>
                                        <p:tav tm="100000">
                                          <p:val>
                                            <p:fltVal val="0.5"/>
                                          </p:val>
                                        </p:tav>
                                      </p:tavLst>
                                    </p:anim>
                                    <p:anim calcmode="lin" valueType="num">
                                      <p:cBhvr>
                                        <p:cTn id="34" dur="2000"/>
                                        <p:tgtEl>
                                          <p:spTgt spid="6"/>
                                        </p:tgtEl>
                                        <p:attrNameLst>
                                          <p:attrName>ppt_y</p:attrName>
                                        </p:attrNameLst>
                                      </p:cBhvr>
                                      <p:tavLst>
                                        <p:tav tm="0">
                                          <p:val>
                                            <p:strVal val="ppt_y"/>
                                          </p:val>
                                        </p:tav>
                                        <p:tav tm="100000">
                                          <p:val>
                                            <p:fltVal val="0.5"/>
                                          </p:val>
                                        </p:tav>
                                      </p:tavLst>
                                    </p:anim>
                                    <p:set>
                                      <p:cBhvr>
                                        <p:cTn id="35" dur="1" fill="hold">
                                          <p:stCondLst>
                                            <p:cond delay="1999"/>
                                          </p:stCondLst>
                                        </p:cTn>
                                        <p:tgtEl>
                                          <p:spTgt spid="6"/>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6"/>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par>
                          <p:cTn id="47" fill="hold">
                            <p:stCondLst>
                              <p:cond delay="8000"/>
                            </p:stCondLst>
                            <p:childTnLst>
                              <p:par>
                                <p:cTn id="48" presetID="1" presetClass="entr" presetSubtype="0"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2F8933"/>
            </a:gs>
            <a:gs pos="50000">
              <a:srgbClr val="0066FF">
                <a:shade val="67500"/>
                <a:satMod val="115000"/>
              </a:srgbClr>
            </a:gs>
            <a:gs pos="100000">
              <a:srgbClr val="00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kosciol-i-kwiaty-przy-drodz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colorful-company-shape-logo-017E1F7112-seeklogo.com.png"/>
          <p:cNvPicPr>
            <a:picLocks noChangeAspect="1"/>
          </p:cNvPicPr>
          <p:nvPr/>
        </p:nvPicPr>
        <p:blipFill>
          <a:blip r:embed="rId3">
            <a:lum contrast="40000"/>
          </a:blip>
          <a:stretch>
            <a:fillRect/>
          </a:stretch>
        </p:blipFill>
        <p:spPr>
          <a:xfrm>
            <a:off x="8210420" y="0"/>
            <a:ext cx="933580" cy="952633"/>
          </a:xfrm>
          <a:prstGeom prst="rect">
            <a:avLst/>
          </a:prstGeom>
        </p:spPr>
      </p:pic>
      <p:pic>
        <p:nvPicPr>
          <p:cNvPr id="5" name="4 Imagen" descr="abstract-colorful-company-shape-logo-017E1F7112-seeklogo.com.png"/>
          <p:cNvPicPr>
            <a:picLocks noChangeAspect="1"/>
          </p:cNvPicPr>
          <p:nvPr/>
        </p:nvPicPr>
        <p:blipFill>
          <a:blip r:embed="rId3">
            <a:lum contrast="40000"/>
          </a:blip>
          <a:stretch>
            <a:fillRect/>
          </a:stretch>
        </p:blipFill>
        <p:spPr>
          <a:xfrm>
            <a:off x="8210420" y="4190867"/>
            <a:ext cx="933580" cy="952633"/>
          </a:xfrm>
          <a:prstGeom prst="rect">
            <a:avLst/>
          </a:prstGeom>
        </p:spPr>
      </p:pic>
      <p:pic>
        <p:nvPicPr>
          <p:cNvPr id="6" name="5 Imagen" descr="abstract-colorful-company-shape-logo-017E1F7112-seeklogo.com.png"/>
          <p:cNvPicPr>
            <a:picLocks noChangeAspect="1"/>
          </p:cNvPicPr>
          <p:nvPr/>
        </p:nvPicPr>
        <p:blipFill>
          <a:blip r:embed="rId3">
            <a:lum contrast="40000"/>
          </a:blip>
          <a:stretch>
            <a:fillRect/>
          </a:stretch>
        </p:blipFill>
        <p:spPr>
          <a:xfrm>
            <a:off x="0" y="0"/>
            <a:ext cx="933580" cy="952633"/>
          </a:xfrm>
          <a:prstGeom prst="rect">
            <a:avLst/>
          </a:prstGeom>
        </p:spPr>
      </p:pic>
      <p:pic>
        <p:nvPicPr>
          <p:cNvPr id="7" name="6 Imagen" descr="abstract-colorful-company-shape-logo-017E1F7112-seeklogo.com.png"/>
          <p:cNvPicPr>
            <a:picLocks noChangeAspect="1"/>
          </p:cNvPicPr>
          <p:nvPr/>
        </p:nvPicPr>
        <p:blipFill>
          <a:blip r:embed="rId3">
            <a:lum contrast="40000"/>
          </a:blip>
          <a:stretch>
            <a:fillRect/>
          </a:stretch>
        </p:blipFill>
        <p:spPr>
          <a:xfrm>
            <a:off x="0" y="4190867"/>
            <a:ext cx="933580" cy="952633"/>
          </a:xfrm>
          <a:prstGeom prst="rect">
            <a:avLst/>
          </a:prstGeom>
        </p:spPr>
      </p:pic>
      <p:pic>
        <p:nvPicPr>
          <p:cNvPr id="8" name="7 Imagen" descr="abstract-colorful-company-shape-logo-017E1F7112-seeklogo.com.png"/>
          <p:cNvPicPr>
            <a:picLocks noChangeAspect="1"/>
          </p:cNvPicPr>
          <p:nvPr/>
        </p:nvPicPr>
        <p:blipFill>
          <a:blip r:embed="rId3">
            <a:lum contrast="40000"/>
          </a:blip>
          <a:stretch>
            <a:fillRect/>
          </a:stretch>
        </p:blipFill>
        <p:spPr>
          <a:xfrm>
            <a:off x="3643306" y="1785932"/>
            <a:ext cx="933580" cy="952633"/>
          </a:xfrm>
          <a:prstGeom prst="rect">
            <a:avLst/>
          </a:prstGeom>
        </p:spPr>
      </p:pic>
      <p:pic>
        <p:nvPicPr>
          <p:cNvPr id="9" name="8 Imagen" descr="abstract-colorful-company-shape-logo-017E1F7112-seeklogo.com.png"/>
          <p:cNvPicPr>
            <a:picLocks noChangeAspect="1"/>
          </p:cNvPicPr>
          <p:nvPr/>
        </p:nvPicPr>
        <p:blipFill>
          <a:blip r:embed="rId3">
            <a:lum contrast="40000"/>
          </a:blip>
          <a:stretch>
            <a:fillRect/>
          </a:stretch>
        </p:blipFill>
        <p:spPr>
          <a:xfrm>
            <a:off x="3643306" y="2714626"/>
            <a:ext cx="933580" cy="952633"/>
          </a:xfrm>
          <a:prstGeom prst="rect">
            <a:avLst/>
          </a:prstGeom>
        </p:spPr>
      </p:pic>
      <p:pic>
        <p:nvPicPr>
          <p:cNvPr id="10" name="9 Imagen" descr="abstract-colorful-company-shape-logo-017E1F7112-seeklogo.com.png"/>
          <p:cNvPicPr>
            <a:picLocks noChangeAspect="1"/>
          </p:cNvPicPr>
          <p:nvPr/>
        </p:nvPicPr>
        <p:blipFill>
          <a:blip r:embed="rId3">
            <a:lum contrast="40000"/>
          </a:blip>
          <a:stretch>
            <a:fillRect/>
          </a:stretch>
        </p:blipFill>
        <p:spPr>
          <a:xfrm>
            <a:off x="4500562" y="1785932"/>
            <a:ext cx="933580" cy="952633"/>
          </a:xfrm>
          <a:prstGeom prst="rect">
            <a:avLst/>
          </a:prstGeom>
        </p:spPr>
      </p:pic>
      <p:pic>
        <p:nvPicPr>
          <p:cNvPr id="11" name="10 Imagen" descr="abstract-colorful-company-shape-logo-017E1F7112-seeklogo.com.png"/>
          <p:cNvPicPr>
            <a:picLocks noChangeAspect="1"/>
          </p:cNvPicPr>
          <p:nvPr/>
        </p:nvPicPr>
        <p:blipFill>
          <a:blip r:embed="rId3">
            <a:lum contrast="40000"/>
          </a:blip>
          <a:stretch>
            <a:fillRect/>
          </a:stretch>
        </p:blipFill>
        <p:spPr>
          <a:xfrm>
            <a:off x="4500562" y="2714626"/>
            <a:ext cx="933580" cy="952633"/>
          </a:xfrm>
          <a:prstGeom prst="rect">
            <a:avLst/>
          </a:prstGeom>
        </p:spPr>
      </p:pic>
      <p:pic>
        <p:nvPicPr>
          <p:cNvPr id="12" name="11 Imagen" descr="abstract-colorful-company-shape-logo-017E1F7112-seeklogo.com.png"/>
          <p:cNvPicPr>
            <a:picLocks noChangeAspect="1"/>
          </p:cNvPicPr>
          <p:nvPr/>
        </p:nvPicPr>
        <p:blipFill>
          <a:blip r:embed="rId3">
            <a:lum contrast="40000"/>
          </a:blip>
          <a:stretch>
            <a:fillRect/>
          </a:stretch>
        </p:blipFill>
        <p:spPr>
          <a:xfrm>
            <a:off x="5572132" y="1500180"/>
            <a:ext cx="933580" cy="952633"/>
          </a:xfrm>
          <a:prstGeom prst="rect">
            <a:avLst/>
          </a:prstGeom>
        </p:spPr>
      </p:pic>
      <p:pic>
        <p:nvPicPr>
          <p:cNvPr id="13" name="12 Imagen" descr="abstract-colorful-company-shape-logo-017E1F7112-seeklogo.com.png"/>
          <p:cNvPicPr>
            <a:picLocks noChangeAspect="1"/>
          </p:cNvPicPr>
          <p:nvPr/>
        </p:nvPicPr>
        <p:blipFill>
          <a:blip r:embed="rId3">
            <a:lum contrast="40000"/>
          </a:blip>
          <a:stretch>
            <a:fillRect/>
          </a:stretch>
        </p:blipFill>
        <p:spPr>
          <a:xfrm>
            <a:off x="6500826" y="928676"/>
            <a:ext cx="933580" cy="952633"/>
          </a:xfrm>
          <a:prstGeom prst="rect">
            <a:avLst/>
          </a:prstGeom>
        </p:spPr>
      </p:pic>
      <p:pic>
        <p:nvPicPr>
          <p:cNvPr id="14" name="13 Imagen" descr="abstract-colorful-company-shape-logo-017E1F7112-seeklogo.com.png"/>
          <p:cNvPicPr>
            <a:picLocks noChangeAspect="1"/>
          </p:cNvPicPr>
          <p:nvPr/>
        </p:nvPicPr>
        <p:blipFill>
          <a:blip r:embed="rId3">
            <a:lum contrast="40000"/>
          </a:blip>
          <a:stretch>
            <a:fillRect/>
          </a:stretch>
        </p:blipFill>
        <p:spPr>
          <a:xfrm>
            <a:off x="7429520" y="500048"/>
            <a:ext cx="933580" cy="952633"/>
          </a:xfrm>
          <a:prstGeom prst="rect">
            <a:avLst/>
          </a:prstGeom>
        </p:spPr>
      </p:pic>
      <p:pic>
        <p:nvPicPr>
          <p:cNvPr id="15" name="14 Imagen" descr="abstract-colorful-company-shape-logo-017E1F7112-seeklogo.com.png"/>
          <p:cNvPicPr>
            <a:picLocks noChangeAspect="1"/>
          </p:cNvPicPr>
          <p:nvPr/>
        </p:nvPicPr>
        <p:blipFill>
          <a:blip r:embed="rId3">
            <a:lum contrast="40000"/>
          </a:blip>
          <a:stretch>
            <a:fillRect/>
          </a:stretch>
        </p:blipFill>
        <p:spPr>
          <a:xfrm>
            <a:off x="5357818" y="3214692"/>
            <a:ext cx="933580" cy="952633"/>
          </a:xfrm>
          <a:prstGeom prst="rect">
            <a:avLst/>
          </a:prstGeom>
        </p:spPr>
      </p:pic>
      <p:pic>
        <p:nvPicPr>
          <p:cNvPr id="16" name="15 Imagen" descr="abstract-colorful-company-shape-logo-017E1F7112-seeklogo.com.png"/>
          <p:cNvPicPr>
            <a:picLocks noChangeAspect="1"/>
          </p:cNvPicPr>
          <p:nvPr/>
        </p:nvPicPr>
        <p:blipFill>
          <a:blip r:embed="rId3">
            <a:lum contrast="40000"/>
          </a:blip>
          <a:stretch>
            <a:fillRect/>
          </a:stretch>
        </p:blipFill>
        <p:spPr>
          <a:xfrm>
            <a:off x="6215074" y="3571882"/>
            <a:ext cx="933580" cy="952633"/>
          </a:xfrm>
          <a:prstGeom prst="rect">
            <a:avLst/>
          </a:prstGeom>
        </p:spPr>
      </p:pic>
      <p:pic>
        <p:nvPicPr>
          <p:cNvPr id="17" name="16 Imagen" descr="abstract-colorful-company-shape-logo-017E1F7112-seeklogo.com.png"/>
          <p:cNvPicPr>
            <a:picLocks noChangeAspect="1"/>
          </p:cNvPicPr>
          <p:nvPr/>
        </p:nvPicPr>
        <p:blipFill>
          <a:blip r:embed="rId3">
            <a:lum contrast="40000"/>
          </a:blip>
          <a:stretch>
            <a:fillRect/>
          </a:stretch>
        </p:blipFill>
        <p:spPr>
          <a:xfrm>
            <a:off x="7215206" y="3857634"/>
            <a:ext cx="933580" cy="952633"/>
          </a:xfrm>
          <a:prstGeom prst="rect">
            <a:avLst/>
          </a:prstGeom>
        </p:spPr>
      </p:pic>
      <p:pic>
        <p:nvPicPr>
          <p:cNvPr id="18" name="17 Imagen" descr="abstract-colorful-company-shape-logo-017E1F7112-seeklogo.com.png"/>
          <p:cNvPicPr>
            <a:picLocks noChangeAspect="1"/>
          </p:cNvPicPr>
          <p:nvPr/>
        </p:nvPicPr>
        <p:blipFill>
          <a:blip r:embed="rId3">
            <a:lum contrast="40000"/>
          </a:blip>
          <a:stretch>
            <a:fillRect/>
          </a:stretch>
        </p:blipFill>
        <p:spPr>
          <a:xfrm>
            <a:off x="1000100" y="357172"/>
            <a:ext cx="933580" cy="952633"/>
          </a:xfrm>
          <a:prstGeom prst="rect">
            <a:avLst/>
          </a:prstGeom>
        </p:spPr>
      </p:pic>
      <p:pic>
        <p:nvPicPr>
          <p:cNvPr id="19" name="18 Imagen" descr="abstract-colorful-company-shape-logo-017E1F7112-seeklogo.com.png"/>
          <p:cNvPicPr>
            <a:picLocks noChangeAspect="1"/>
          </p:cNvPicPr>
          <p:nvPr/>
        </p:nvPicPr>
        <p:blipFill>
          <a:blip r:embed="rId3">
            <a:lum contrast="40000"/>
          </a:blip>
          <a:stretch>
            <a:fillRect/>
          </a:stretch>
        </p:blipFill>
        <p:spPr>
          <a:xfrm>
            <a:off x="1857356" y="1000114"/>
            <a:ext cx="933580" cy="952633"/>
          </a:xfrm>
          <a:prstGeom prst="rect">
            <a:avLst/>
          </a:prstGeom>
        </p:spPr>
      </p:pic>
      <p:pic>
        <p:nvPicPr>
          <p:cNvPr id="20" name="19 Imagen" descr="abstract-colorful-company-shape-logo-017E1F7112-seeklogo.com.png"/>
          <p:cNvPicPr>
            <a:picLocks noChangeAspect="1"/>
          </p:cNvPicPr>
          <p:nvPr/>
        </p:nvPicPr>
        <p:blipFill>
          <a:blip r:embed="rId3">
            <a:lum contrast="40000"/>
          </a:blip>
          <a:stretch>
            <a:fillRect/>
          </a:stretch>
        </p:blipFill>
        <p:spPr>
          <a:xfrm>
            <a:off x="2786050" y="1357304"/>
            <a:ext cx="933580" cy="952633"/>
          </a:xfrm>
          <a:prstGeom prst="rect">
            <a:avLst/>
          </a:prstGeom>
        </p:spPr>
      </p:pic>
      <p:pic>
        <p:nvPicPr>
          <p:cNvPr id="21" name="20 Imagen" descr="abstract-colorful-company-shape-logo-017E1F7112-seeklogo.com.png"/>
          <p:cNvPicPr>
            <a:picLocks noChangeAspect="1"/>
          </p:cNvPicPr>
          <p:nvPr/>
        </p:nvPicPr>
        <p:blipFill>
          <a:blip r:embed="rId3">
            <a:lum contrast="40000"/>
          </a:blip>
          <a:stretch>
            <a:fillRect/>
          </a:stretch>
        </p:blipFill>
        <p:spPr>
          <a:xfrm>
            <a:off x="1000100" y="3786196"/>
            <a:ext cx="933580" cy="952633"/>
          </a:xfrm>
          <a:prstGeom prst="rect">
            <a:avLst/>
          </a:prstGeom>
        </p:spPr>
      </p:pic>
      <p:pic>
        <p:nvPicPr>
          <p:cNvPr id="22" name="21 Imagen" descr="abstract-colorful-company-shape-logo-017E1F7112-seeklogo.com.png"/>
          <p:cNvPicPr>
            <a:picLocks noChangeAspect="1"/>
          </p:cNvPicPr>
          <p:nvPr/>
        </p:nvPicPr>
        <p:blipFill>
          <a:blip r:embed="rId3">
            <a:lum contrast="40000"/>
          </a:blip>
          <a:stretch>
            <a:fillRect/>
          </a:stretch>
        </p:blipFill>
        <p:spPr>
          <a:xfrm>
            <a:off x="2000232" y="3500444"/>
            <a:ext cx="933580" cy="952633"/>
          </a:xfrm>
          <a:prstGeom prst="rect">
            <a:avLst/>
          </a:prstGeom>
        </p:spPr>
      </p:pic>
      <p:pic>
        <p:nvPicPr>
          <p:cNvPr id="23" name="22 Imagen" descr="abstract-colorful-company-shape-logo-017E1F7112-seeklogo.com.png"/>
          <p:cNvPicPr>
            <a:picLocks noChangeAspect="1"/>
          </p:cNvPicPr>
          <p:nvPr/>
        </p:nvPicPr>
        <p:blipFill>
          <a:blip r:embed="rId3">
            <a:lum contrast="40000"/>
          </a:blip>
          <a:stretch>
            <a:fillRect/>
          </a:stretch>
        </p:blipFill>
        <p:spPr>
          <a:xfrm>
            <a:off x="2714612" y="3071816"/>
            <a:ext cx="933580" cy="952633"/>
          </a:xfrm>
          <a:prstGeom prst="rect">
            <a:avLst/>
          </a:prstGeom>
        </p:spPr>
      </p:pic>
      <p:pic>
        <p:nvPicPr>
          <p:cNvPr id="25" name="24 Imagen" descr="1560598_420fe.gif"/>
          <p:cNvPicPr>
            <a:picLocks noChangeAspect="1"/>
          </p:cNvPicPr>
          <p:nvPr/>
        </p:nvPicPr>
        <p:blipFill>
          <a:blip r:embed="rId4">
            <a:lum bright="-10000" contrast="20000"/>
          </a:blip>
          <a:stretch>
            <a:fillRect/>
          </a:stretch>
        </p:blipFill>
        <p:spPr>
          <a:xfrm rot="21336347">
            <a:off x="4133137" y="3114794"/>
            <a:ext cx="1184909" cy="1643074"/>
          </a:xfrm>
          <a:prstGeom prst="rect">
            <a:avLst/>
          </a:prstGeom>
        </p:spPr>
      </p:pic>
      <p:pic>
        <p:nvPicPr>
          <p:cNvPr id="24" name="23 Imagen" descr="tapeta-kosciol-i-kwiaty-przy-drodz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xit" presetSubtype="12"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0-ppt_w/2"/>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12" fill="hold" nodeType="with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0-ppt_w/2"/>
                                          </p:val>
                                        </p:tav>
                                      </p:tavLst>
                                    </p:anim>
                                    <p:anim calcmode="lin" valueType="num">
                                      <p:cBhvr additive="base">
                                        <p:cTn id="13" dur="3000"/>
                                        <p:tgtEl>
                                          <p:spTgt spid="10"/>
                                        </p:tgtEl>
                                        <p:attrNameLst>
                                          <p:attrName>ppt_y</p:attrName>
                                        </p:attrNameLst>
                                      </p:cBhvr>
                                      <p:tavLst>
                                        <p:tav tm="0">
                                          <p:val>
                                            <p:strVal val="ppt_y"/>
                                          </p:val>
                                        </p:tav>
                                        <p:tav tm="100000">
                                          <p:val>
                                            <p:strVal val="1+ppt_h/2"/>
                                          </p:val>
                                        </p:tav>
                                      </p:tavLst>
                                    </p:anim>
                                    <p:set>
                                      <p:cBhvr>
                                        <p:cTn id="14" dur="1" fill="hold">
                                          <p:stCondLst>
                                            <p:cond delay="2999"/>
                                          </p:stCondLst>
                                        </p:cTn>
                                        <p:tgtEl>
                                          <p:spTgt spid="10"/>
                                        </p:tgtEl>
                                        <p:attrNameLst>
                                          <p:attrName>style.visibility</p:attrName>
                                        </p:attrNameLst>
                                      </p:cBhvr>
                                      <p:to>
                                        <p:strVal val="hidden"/>
                                      </p:to>
                                    </p:set>
                                  </p:childTnLst>
                                </p:cTn>
                              </p:par>
                              <p:par>
                                <p:cTn id="15" presetID="2" presetClass="exit" presetSubtype="12" fill="hold" nodeType="withEffect">
                                  <p:stCondLst>
                                    <p:cond delay="0"/>
                                  </p:stCondLst>
                                  <p:childTnLst>
                                    <p:anim calcmode="lin" valueType="num">
                                      <p:cBhvr additive="base">
                                        <p:cTn id="16" dur="3000"/>
                                        <p:tgtEl>
                                          <p:spTgt spid="12"/>
                                        </p:tgtEl>
                                        <p:attrNameLst>
                                          <p:attrName>ppt_x</p:attrName>
                                        </p:attrNameLst>
                                      </p:cBhvr>
                                      <p:tavLst>
                                        <p:tav tm="0">
                                          <p:val>
                                            <p:strVal val="ppt_x"/>
                                          </p:val>
                                        </p:tav>
                                        <p:tav tm="100000">
                                          <p:val>
                                            <p:strVal val="0-ppt_w/2"/>
                                          </p:val>
                                        </p:tav>
                                      </p:tavLst>
                                    </p:anim>
                                    <p:anim calcmode="lin" valueType="num">
                                      <p:cBhvr additive="base">
                                        <p:cTn id="17" dur="3000"/>
                                        <p:tgtEl>
                                          <p:spTgt spid="12"/>
                                        </p:tgtEl>
                                        <p:attrNameLst>
                                          <p:attrName>ppt_y</p:attrName>
                                        </p:attrNameLst>
                                      </p:cBhvr>
                                      <p:tavLst>
                                        <p:tav tm="0">
                                          <p:val>
                                            <p:strVal val="ppt_y"/>
                                          </p:val>
                                        </p:tav>
                                        <p:tav tm="100000">
                                          <p:val>
                                            <p:strVal val="1+ppt_h/2"/>
                                          </p:val>
                                        </p:tav>
                                      </p:tavLst>
                                    </p:anim>
                                    <p:set>
                                      <p:cBhvr>
                                        <p:cTn id="18" dur="1" fill="hold">
                                          <p:stCondLst>
                                            <p:cond delay="2999"/>
                                          </p:stCondLst>
                                        </p:cTn>
                                        <p:tgtEl>
                                          <p:spTgt spid="12"/>
                                        </p:tgtEl>
                                        <p:attrNameLst>
                                          <p:attrName>style.visibility</p:attrName>
                                        </p:attrNameLst>
                                      </p:cBhvr>
                                      <p:to>
                                        <p:strVal val="hidden"/>
                                      </p:to>
                                    </p:set>
                                  </p:childTnLst>
                                </p:cTn>
                              </p:par>
                              <p:par>
                                <p:cTn id="19" presetID="2" presetClass="exit" presetSubtype="12" fill="hold" nodeType="withEffect">
                                  <p:stCondLst>
                                    <p:cond delay="0"/>
                                  </p:stCondLst>
                                  <p:childTnLst>
                                    <p:anim calcmode="lin" valueType="num">
                                      <p:cBhvr additive="base">
                                        <p:cTn id="20" dur="3000"/>
                                        <p:tgtEl>
                                          <p:spTgt spid="13"/>
                                        </p:tgtEl>
                                        <p:attrNameLst>
                                          <p:attrName>ppt_x</p:attrName>
                                        </p:attrNameLst>
                                      </p:cBhvr>
                                      <p:tavLst>
                                        <p:tav tm="0">
                                          <p:val>
                                            <p:strVal val="ppt_x"/>
                                          </p:val>
                                        </p:tav>
                                        <p:tav tm="100000">
                                          <p:val>
                                            <p:strVal val="0-ppt_w/2"/>
                                          </p:val>
                                        </p:tav>
                                      </p:tavLst>
                                    </p:anim>
                                    <p:anim calcmode="lin" valueType="num">
                                      <p:cBhvr additive="base">
                                        <p:cTn id="21" dur="3000"/>
                                        <p:tgtEl>
                                          <p:spTgt spid="13"/>
                                        </p:tgtEl>
                                        <p:attrNameLst>
                                          <p:attrName>ppt_y</p:attrName>
                                        </p:attrNameLst>
                                      </p:cBhvr>
                                      <p:tavLst>
                                        <p:tav tm="0">
                                          <p:val>
                                            <p:strVal val="ppt_y"/>
                                          </p:val>
                                        </p:tav>
                                        <p:tav tm="100000">
                                          <p:val>
                                            <p:strVal val="1+ppt_h/2"/>
                                          </p:val>
                                        </p:tav>
                                      </p:tavLst>
                                    </p:anim>
                                    <p:set>
                                      <p:cBhvr>
                                        <p:cTn id="22" dur="1" fill="hold">
                                          <p:stCondLst>
                                            <p:cond delay="2999"/>
                                          </p:stCondLst>
                                        </p:cTn>
                                        <p:tgtEl>
                                          <p:spTgt spid="13"/>
                                        </p:tgtEl>
                                        <p:attrNameLst>
                                          <p:attrName>style.visibility</p:attrName>
                                        </p:attrNameLst>
                                      </p:cBhvr>
                                      <p:to>
                                        <p:strVal val="hidden"/>
                                      </p:to>
                                    </p:set>
                                  </p:childTnLst>
                                </p:cTn>
                              </p:par>
                              <p:par>
                                <p:cTn id="23" presetID="2" presetClass="exit" presetSubtype="12" fill="hold" nodeType="withEffect">
                                  <p:stCondLst>
                                    <p:cond delay="0"/>
                                  </p:stCondLst>
                                  <p:childTnLst>
                                    <p:anim calcmode="lin" valueType="num">
                                      <p:cBhvr additive="base">
                                        <p:cTn id="24" dur="3000"/>
                                        <p:tgtEl>
                                          <p:spTgt spid="14"/>
                                        </p:tgtEl>
                                        <p:attrNameLst>
                                          <p:attrName>ppt_x</p:attrName>
                                        </p:attrNameLst>
                                      </p:cBhvr>
                                      <p:tavLst>
                                        <p:tav tm="0">
                                          <p:val>
                                            <p:strVal val="ppt_x"/>
                                          </p:val>
                                        </p:tav>
                                        <p:tav tm="100000">
                                          <p:val>
                                            <p:strVal val="0-ppt_w/2"/>
                                          </p:val>
                                        </p:tav>
                                      </p:tavLst>
                                    </p:anim>
                                    <p:anim calcmode="lin" valueType="num">
                                      <p:cBhvr additive="base">
                                        <p:cTn id="25" dur="3000"/>
                                        <p:tgtEl>
                                          <p:spTgt spid="14"/>
                                        </p:tgtEl>
                                        <p:attrNameLst>
                                          <p:attrName>ppt_y</p:attrName>
                                        </p:attrNameLst>
                                      </p:cBhvr>
                                      <p:tavLst>
                                        <p:tav tm="0">
                                          <p:val>
                                            <p:strVal val="ppt_y"/>
                                          </p:val>
                                        </p:tav>
                                        <p:tav tm="100000">
                                          <p:val>
                                            <p:strVal val="1+ppt_h/2"/>
                                          </p:val>
                                        </p:tav>
                                      </p:tavLst>
                                    </p:anim>
                                    <p:set>
                                      <p:cBhvr>
                                        <p:cTn id="26" dur="1" fill="hold">
                                          <p:stCondLst>
                                            <p:cond delay="2999"/>
                                          </p:stCondLst>
                                        </p:cTn>
                                        <p:tgtEl>
                                          <p:spTgt spid="14"/>
                                        </p:tgtEl>
                                        <p:attrNameLst>
                                          <p:attrName>style.visibility</p:attrName>
                                        </p:attrNameLst>
                                      </p:cBhvr>
                                      <p:to>
                                        <p:strVal val="hidden"/>
                                      </p:to>
                                    </p:set>
                                  </p:childTnLst>
                                </p:cTn>
                              </p:par>
                              <p:par>
                                <p:cTn id="27" presetID="2" presetClass="exit" presetSubtype="3" fill="hold" nodeType="withEffect">
                                  <p:stCondLst>
                                    <p:cond delay="0"/>
                                  </p:stCondLst>
                                  <p:childTnLst>
                                    <p:anim calcmode="lin" valueType="num">
                                      <p:cBhvr additive="base">
                                        <p:cTn id="28" dur="3000"/>
                                        <p:tgtEl>
                                          <p:spTgt spid="7"/>
                                        </p:tgtEl>
                                        <p:attrNameLst>
                                          <p:attrName>ppt_x</p:attrName>
                                        </p:attrNameLst>
                                      </p:cBhvr>
                                      <p:tavLst>
                                        <p:tav tm="0">
                                          <p:val>
                                            <p:strVal val="ppt_x"/>
                                          </p:val>
                                        </p:tav>
                                        <p:tav tm="100000">
                                          <p:val>
                                            <p:strVal val="1+ppt_w/2"/>
                                          </p:val>
                                        </p:tav>
                                      </p:tavLst>
                                    </p:anim>
                                    <p:anim calcmode="lin" valueType="num">
                                      <p:cBhvr additive="base">
                                        <p:cTn id="29" dur="3000"/>
                                        <p:tgtEl>
                                          <p:spTgt spid="7"/>
                                        </p:tgtEl>
                                        <p:attrNameLst>
                                          <p:attrName>ppt_y</p:attrName>
                                        </p:attrNameLst>
                                      </p:cBhvr>
                                      <p:tavLst>
                                        <p:tav tm="0">
                                          <p:val>
                                            <p:strVal val="ppt_y"/>
                                          </p:val>
                                        </p:tav>
                                        <p:tav tm="100000">
                                          <p:val>
                                            <p:strVal val="0-ppt_h/2"/>
                                          </p:val>
                                        </p:tav>
                                      </p:tavLst>
                                    </p:anim>
                                    <p:set>
                                      <p:cBhvr>
                                        <p:cTn id="30" dur="1" fill="hold">
                                          <p:stCondLst>
                                            <p:cond delay="2999"/>
                                          </p:stCondLst>
                                        </p:cTn>
                                        <p:tgtEl>
                                          <p:spTgt spid="7"/>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9"/>
                                        </p:tgtEl>
                                        <p:attrNameLst>
                                          <p:attrName>ppt_x</p:attrName>
                                        </p:attrNameLst>
                                      </p:cBhvr>
                                      <p:tavLst>
                                        <p:tav tm="0">
                                          <p:val>
                                            <p:strVal val="ppt_x"/>
                                          </p:val>
                                        </p:tav>
                                        <p:tav tm="100000">
                                          <p:val>
                                            <p:strVal val="1+ppt_w/2"/>
                                          </p:val>
                                        </p:tav>
                                      </p:tavLst>
                                    </p:anim>
                                    <p:anim calcmode="lin" valueType="num">
                                      <p:cBhvr additive="base">
                                        <p:cTn id="33" dur="3000"/>
                                        <p:tgtEl>
                                          <p:spTgt spid="9"/>
                                        </p:tgtEl>
                                        <p:attrNameLst>
                                          <p:attrName>ppt_y</p:attrName>
                                        </p:attrNameLst>
                                      </p:cBhvr>
                                      <p:tavLst>
                                        <p:tav tm="0">
                                          <p:val>
                                            <p:strVal val="ppt_y"/>
                                          </p:val>
                                        </p:tav>
                                        <p:tav tm="100000">
                                          <p:val>
                                            <p:strVal val="0-ppt_h/2"/>
                                          </p:val>
                                        </p:tav>
                                      </p:tavLst>
                                    </p:anim>
                                    <p:set>
                                      <p:cBhvr>
                                        <p:cTn id="34" dur="1" fill="hold">
                                          <p:stCondLst>
                                            <p:cond delay="2999"/>
                                          </p:stCondLst>
                                        </p:cTn>
                                        <p:tgtEl>
                                          <p:spTgt spid="9"/>
                                        </p:tgtEl>
                                        <p:attrNameLst>
                                          <p:attrName>style.visibility</p:attrName>
                                        </p:attrNameLst>
                                      </p:cBhvr>
                                      <p:to>
                                        <p:strVal val="hidden"/>
                                      </p:to>
                                    </p:set>
                                  </p:childTnLst>
                                </p:cTn>
                              </p:par>
                              <p:par>
                                <p:cTn id="35" presetID="2" presetClass="exit" presetSubtype="3" fill="hold" nodeType="withEffect">
                                  <p:stCondLst>
                                    <p:cond delay="0"/>
                                  </p:stCondLst>
                                  <p:childTnLst>
                                    <p:anim calcmode="lin" valueType="num">
                                      <p:cBhvr additive="base">
                                        <p:cTn id="36" dur="3000"/>
                                        <p:tgtEl>
                                          <p:spTgt spid="21"/>
                                        </p:tgtEl>
                                        <p:attrNameLst>
                                          <p:attrName>ppt_x</p:attrName>
                                        </p:attrNameLst>
                                      </p:cBhvr>
                                      <p:tavLst>
                                        <p:tav tm="0">
                                          <p:val>
                                            <p:strVal val="ppt_x"/>
                                          </p:val>
                                        </p:tav>
                                        <p:tav tm="100000">
                                          <p:val>
                                            <p:strVal val="1+ppt_w/2"/>
                                          </p:val>
                                        </p:tav>
                                      </p:tavLst>
                                    </p:anim>
                                    <p:anim calcmode="lin" valueType="num">
                                      <p:cBhvr additive="base">
                                        <p:cTn id="37" dur="3000"/>
                                        <p:tgtEl>
                                          <p:spTgt spid="21"/>
                                        </p:tgtEl>
                                        <p:attrNameLst>
                                          <p:attrName>ppt_y</p:attrName>
                                        </p:attrNameLst>
                                      </p:cBhvr>
                                      <p:tavLst>
                                        <p:tav tm="0">
                                          <p:val>
                                            <p:strVal val="ppt_y"/>
                                          </p:val>
                                        </p:tav>
                                        <p:tav tm="100000">
                                          <p:val>
                                            <p:strVal val="0-ppt_h/2"/>
                                          </p:val>
                                        </p:tav>
                                      </p:tavLst>
                                    </p:anim>
                                    <p:set>
                                      <p:cBhvr>
                                        <p:cTn id="38" dur="1" fill="hold">
                                          <p:stCondLst>
                                            <p:cond delay="2999"/>
                                          </p:stCondLst>
                                        </p:cTn>
                                        <p:tgtEl>
                                          <p:spTgt spid="21"/>
                                        </p:tgtEl>
                                        <p:attrNameLst>
                                          <p:attrName>style.visibility</p:attrName>
                                        </p:attrNameLst>
                                      </p:cBhvr>
                                      <p:to>
                                        <p:strVal val="hidden"/>
                                      </p:to>
                                    </p:set>
                                  </p:childTnLst>
                                </p:cTn>
                              </p:par>
                              <p:par>
                                <p:cTn id="39" presetID="2" presetClass="exit" presetSubtype="3" fill="hold" nodeType="withEffect">
                                  <p:stCondLst>
                                    <p:cond delay="0"/>
                                  </p:stCondLst>
                                  <p:childTnLst>
                                    <p:anim calcmode="lin" valueType="num">
                                      <p:cBhvr additive="base">
                                        <p:cTn id="40" dur="3000"/>
                                        <p:tgtEl>
                                          <p:spTgt spid="22"/>
                                        </p:tgtEl>
                                        <p:attrNameLst>
                                          <p:attrName>ppt_x</p:attrName>
                                        </p:attrNameLst>
                                      </p:cBhvr>
                                      <p:tavLst>
                                        <p:tav tm="0">
                                          <p:val>
                                            <p:strVal val="ppt_x"/>
                                          </p:val>
                                        </p:tav>
                                        <p:tav tm="100000">
                                          <p:val>
                                            <p:strVal val="1+ppt_w/2"/>
                                          </p:val>
                                        </p:tav>
                                      </p:tavLst>
                                    </p:anim>
                                    <p:anim calcmode="lin" valueType="num">
                                      <p:cBhvr additive="base">
                                        <p:cTn id="41" dur="3000"/>
                                        <p:tgtEl>
                                          <p:spTgt spid="22"/>
                                        </p:tgtEl>
                                        <p:attrNameLst>
                                          <p:attrName>ppt_y</p:attrName>
                                        </p:attrNameLst>
                                      </p:cBhvr>
                                      <p:tavLst>
                                        <p:tav tm="0">
                                          <p:val>
                                            <p:strVal val="ppt_y"/>
                                          </p:val>
                                        </p:tav>
                                        <p:tav tm="100000">
                                          <p:val>
                                            <p:strVal val="0-ppt_h/2"/>
                                          </p:val>
                                        </p:tav>
                                      </p:tavLst>
                                    </p:anim>
                                    <p:set>
                                      <p:cBhvr>
                                        <p:cTn id="42" dur="1" fill="hold">
                                          <p:stCondLst>
                                            <p:cond delay="2999"/>
                                          </p:stCondLst>
                                        </p:cTn>
                                        <p:tgtEl>
                                          <p:spTgt spid="22"/>
                                        </p:tgtEl>
                                        <p:attrNameLst>
                                          <p:attrName>style.visibility</p:attrName>
                                        </p:attrNameLst>
                                      </p:cBhvr>
                                      <p:to>
                                        <p:strVal val="hidden"/>
                                      </p:to>
                                    </p:set>
                                  </p:childTnLst>
                                </p:cTn>
                              </p:par>
                              <p:par>
                                <p:cTn id="43" presetID="2" presetClass="exit" presetSubtype="3" fill="hold" nodeType="withEffect">
                                  <p:stCondLst>
                                    <p:cond delay="0"/>
                                  </p:stCondLst>
                                  <p:childTnLst>
                                    <p:anim calcmode="lin" valueType="num">
                                      <p:cBhvr additive="base">
                                        <p:cTn id="44" dur="3000"/>
                                        <p:tgtEl>
                                          <p:spTgt spid="23"/>
                                        </p:tgtEl>
                                        <p:attrNameLst>
                                          <p:attrName>ppt_x</p:attrName>
                                        </p:attrNameLst>
                                      </p:cBhvr>
                                      <p:tavLst>
                                        <p:tav tm="0">
                                          <p:val>
                                            <p:strVal val="ppt_x"/>
                                          </p:val>
                                        </p:tav>
                                        <p:tav tm="100000">
                                          <p:val>
                                            <p:strVal val="1+ppt_w/2"/>
                                          </p:val>
                                        </p:tav>
                                      </p:tavLst>
                                    </p:anim>
                                    <p:anim calcmode="lin" valueType="num">
                                      <p:cBhvr additive="base">
                                        <p:cTn id="45" dur="3000"/>
                                        <p:tgtEl>
                                          <p:spTgt spid="23"/>
                                        </p:tgtEl>
                                        <p:attrNameLst>
                                          <p:attrName>ppt_y</p:attrName>
                                        </p:attrNameLst>
                                      </p:cBhvr>
                                      <p:tavLst>
                                        <p:tav tm="0">
                                          <p:val>
                                            <p:strVal val="ppt_y"/>
                                          </p:val>
                                        </p:tav>
                                        <p:tav tm="100000">
                                          <p:val>
                                            <p:strVal val="0-ppt_h/2"/>
                                          </p:val>
                                        </p:tav>
                                      </p:tavLst>
                                    </p:anim>
                                    <p:set>
                                      <p:cBhvr>
                                        <p:cTn id="46" dur="1" fill="hold">
                                          <p:stCondLst>
                                            <p:cond delay="2999"/>
                                          </p:stCondLst>
                                        </p:cTn>
                                        <p:tgtEl>
                                          <p:spTgt spid="23"/>
                                        </p:tgtEl>
                                        <p:attrNameLst>
                                          <p:attrName>style.visibility</p:attrName>
                                        </p:attrNameLst>
                                      </p:cBhvr>
                                      <p:to>
                                        <p:strVal val="hidden"/>
                                      </p:to>
                                    </p:set>
                                  </p:childTnLst>
                                </p:cTn>
                              </p:par>
                              <p:par>
                                <p:cTn id="47" presetID="2" presetClass="exit" presetSubtype="6" fill="hold" nodeType="with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1+ppt_w/2"/>
                                          </p:val>
                                        </p:tav>
                                      </p:tavLst>
                                    </p:anim>
                                    <p:anim calcmode="lin" valueType="num">
                                      <p:cBhvr additive="base">
                                        <p:cTn id="49" dur="3000"/>
                                        <p:tgtEl>
                                          <p:spTgt spid="6"/>
                                        </p:tgtEl>
                                        <p:attrNameLst>
                                          <p:attrName>ppt_y</p:attrName>
                                        </p:attrNameLst>
                                      </p:cBhvr>
                                      <p:tavLst>
                                        <p:tav tm="0">
                                          <p:val>
                                            <p:strVal val="ppt_y"/>
                                          </p:val>
                                        </p:tav>
                                        <p:tav tm="100000">
                                          <p:val>
                                            <p:strVal val="1+ppt_h/2"/>
                                          </p:val>
                                        </p:tav>
                                      </p:tavLst>
                                    </p:anim>
                                    <p:set>
                                      <p:cBhvr>
                                        <p:cTn id="50" dur="1" fill="hold">
                                          <p:stCondLst>
                                            <p:cond delay="2999"/>
                                          </p:stCondLst>
                                        </p:cTn>
                                        <p:tgtEl>
                                          <p:spTgt spid="6"/>
                                        </p:tgtEl>
                                        <p:attrNameLst>
                                          <p:attrName>style.visibility</p:attrName>
                                        </p:attrNameLst>
                                      </p:cBhvr>
                                      <p:to>
                                        <p:strVal val="hidden"/>
                                      </p:to>
                                    </p:set>
                                  </p:childTnLst>
                                </p:cTn>
                              </p:par>
                              <p:par>
                                <p:cTn id="51" presetID="2" presetClass="exit" presetSubtype="6" fill="hold"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1+ppt_w/2"/>
                                          </p:val>
                                        </p:tav>
                                      </p:tavLst>
                                    </p:anim>
                                    <p:anim calcmode="lin" valueType="num">
                                      <p:cBhvr additive="base">
                                        <p:cTn id="53" dur="3000"/>
                                        <p:tgtEl>
                                          <p:spTgt spid="8"/>
                                        </p:tgtEl>
                                        <p:attrNameLst>
                                          <p:attrName>ppt_y</p:attrName>
                                        </p:attrNameLst>
                                      </p:cBhvr>
                                      <p:tavLst>
                                        <p:tav tm="0">
                                          <p:val>
                                            <p:strVal val="ppt_y"/>
                                          </p:val>
                                        </p:tav>
                                        <p:tav tm="100000">
                                          <p:val>
                                            <p:strVal val="1+ppt_h/2"/>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6" fill="hold" nodeType="withEffect">
                                  <p:stCondLst>
                                    <p:cond delay="0"/>
                                  </p:stCondLst>
                                  <p:childTnLst>
                                    <p:anim calcmode="lin" valueType="num">
                                      <p:cBhvr additive="base">
                                        <p:cTn id="56" dur="3000"/>
                                        <p:tgtEl>
                                          <p:spTgt spid="18"/>
                                        </p:tgtEl>
                                        <p:attrNameLst>
                                          <p:attrName>ppt_x</p:attrName>
                                        </p:attrNameLst>
                                      </p:cBhvr>
                                      <p:tavLst>
                                        <p:tav tm="0">
                                          <p:val>
                                            <p:strVal val="ppt_x"/>
                                          </p:val>
                                        </p:tav>
                                        <p:tav tm="100000">
                                          <p:val>
                                            <p:strVal val="1+ppt_w/2"/>
                                          </p:val>
                                        </p:tav>
                                      </p:tavLst>
                                    </p:anim>
                                    <p:anim calcmode="lin" valueType="num">
                                      <p:cBhvr additive="base">
                                        <p:cTn id="57" dur="3000"/>
                                        <p:tgtEl>
                                          <p:spTgt spid="18"/>
                                        </p:tgtEl>
                                        <p:attrNameLst>
                                          <p:attrName>ppt_y</p:attrName>
                                        </p:attrNameLst>
                                      </p:cBhvr>
                                      <p:tavLst>
                                        <p:tav tm="0">
                                          <p:val>
                                            <p:strVal val="ppt_y"/>
                                          </p:val>
                                        </p:tav>
                                        <p:tav tm="100000">
                                          <p:val>
                                            <p:strVal val="1+ppt_h/2"/>
                                          </p:val>
                                        </p:tav>
                                      </p:tavLst>
                                    </p:anim>
                                    <p:set>
                                      <p:cBhvr>
                                        <p:cTn id="58" dur="1" fill="hold">
                                          <p:stCondLst>
                                            <p:cond delay="2999"/>
                                          </p:stCondLst>
                                        </p:cTn>
                                        <p:tgtEl>
                                          <p:spTgt spid="18"/>
                                        </p:tgtEl>
                                        <p:attrNameLst>
                                          <p:attrName>style.visibility</p:attrName>
                                        </p:attrNameLst>
                                      </p:cBhvr>
                                      <p:to>
                                        <p:strVal val="hidden"/>
                                      </p:to>
                                    </p:set>
                                  </p:childTnLst>
                                </p:cTn>
                              </p:par>
                              <p:par>
                                <p:cTn id="59" presetID="2" presetClass="exit" presetSubtype="6" fill="hold" nodeType="withEffect">
                                  <p:stCondLst>
                                    <p:cond delay="0"/>
                                  </p:stCondLst>
                                  <p:childTnLst>
                                    <p:anim calcmode="lin" valueType="num">
                                      <p:cBhvr additive="base">
                                        <p:cTn id="60" dur="3000"/>
                                        <p:tgtEl>
                                          <p:spTgt spid="19"/>
                                        </p:tgtEl>
                                        <p:attrNameLst>
                                          <p:attrName>ppt_x</p:attrName>
                                        </p:attrNameLst>
                                      </p:cBhvr>
                                      <p:tavLst>
                                        <p:tav tm="0">
                                          <p:val>
                                            <p:strVal val="ppt_x"/>
                                          </p:val>
                                        </p:tav>
                                        <p:tav tm="100000">
                                          <p:val>
                                            <p:strVal val="1+ppt_w/2"/>
                                          </p:val>
                                        </p:tav>
                                      </p:tavLst>
                                    </p:anim>
                                    <p:anim calcmode="lin" valueType="num">
                                      <p:cBhvr additive="base">
                                        <p:cTn id="61" dur="3000"/>
                                        <p:tgtEl>
                                          <p:spTgt spid="19"/>
                                        </p:tgtEl>
                                        <p:attrNameLst>
                                          <p:attrName>ppt_y</p:attrName>
                                        </p:attrNameLst>
                                      </p:cBhvr>
                                      <p:tavLst>
                                        <p:tav tm="0">
                                          <p:val>
                                            <p:strVal val="ppt_y"/>
                                          </p:val>
                                        </p:tav>
                                        <p:tav tm="100000">
                                          <p:val>
                                            <p:strVal val="1+ppt_h/2"/>
                                          </p:val>
                                        </p:tav>
                                      </p:tavLst>
                                    </p:anim>
                                    <p:set>
                                      <p:cBhvr>
                                        <p:cTn id="62" dur="1" fill="hold">
                                          <p:stCondLst>
                                            <p:cond delay="2999"/>
                                          </p:stCondLst>
                                        </p:cTn>
                                        <p:tgtEl>
                                          <p:spTgt spid="19"/>
                                        </p:tgtEl>
                                        <p:attrNameLst>
                                          <p:attrName>style.visibility</p:attrName>
                                        </p:attrNameLst>
                                      </p:cBhvr>
                                      <p:to>
                                        <p:strVal val="hidden"/>
                                      </p:to>
                                    </p:set>
                                  </p:childTnLst>
                                </p:cTn>
                              </p:par>
                              <p:par>
                                <p:cTn id="63" presetID="2" presetClass="exit" presetSubtype="6" fill="hold" nodeType="withEffect">
                                  <p:stCondLst>
                                    <p:cond delay="0"/>
                                  </p:stCondLst>
                                  <p:childTnLst>
                                    <p:anim calcmode="lin" valueType="num">
                                      <p:cBhvr additive="base">
                                        <p:cTn id="64" dur="3000"/>
                                        <p:tgtEl>
                                          <p:spTgt spid="20"/>
                                        </p:tgtEl>
                                        <p:attrNameLst>
                                          <p:attrName>ppt_x</p:attrName>
                                        </p:attrNameLst>
                                      </p:cBhvr>
                                      <p:tavLst>
                                        <p:tav tm="0">
                                          <p:val>
                                            <p:strVal val="ppt_x"/>
                                          </p:val>
                                        </p:tav>
                                        <p:tav tm="100000">
                                          <p:val>
                                            <p:strVal val="1+ppt_w/2"/>
                                          </p:val>
                                        </p:tav>
                                      </p:tavLst>
                                    </p:anim>
                                    <p:anim calcmode="lin" valueType="num">
                                      <p:cBhvr additive="base">
                                        <p:cTn id="65" dur="3000"/>
                                        <p:tgtEl>
                                          <p:spTgt spid="20"/>
                                        </p:tgtEl>
                                        <p:attrNameLst>
                                          <p:attrName>ppt_y</p:attrName>
                                        </p:attrNameLst>
                                      </p:cBhvr>
                                      <p:tavLst>
                                        <p:tav tm="0">
                                          <p:val>
                                            <p:strVal val="ppt_y"/>
                                          </p:val>
                                        </p:tav>
                                        <p:tav tm="100000">
                                          <p:val>
                                            <p:strVal val="1+ppt_h/2"/>
                                          </p:val>
                                        </p:tav>
                                      </p:tavLst>
                                    </p:anim>
                                    <p:set>
                                      <p:cBhvr>
                                        <p:cTn id="66" dur="1" fill="hold">
                                          <p:stCondLst>
                                            <p:cond delay="2999"/>
                                          </p:stCondLst>
                                        </p:cTn>
                                        <p:tgtEl>
                                          <p:spTgt spid="20"/>
                                        </p:tgtEl>
                                        <p:attrNameLst>
                                          <p:attrName>style.visibility</p:attrName>
                                        </p:attrNameLst>
                                      </p:cBhvr>
                                      <p:to>
                                        <p:strVal val="hidden"/>
                                      </p:to>
                                    </p:set>
                                  </p:childTnLst>
                                </p:cTn>
                              </p:par>
                              <p:par>
                                <p:cTn id="67" presetID="2" presetClass="exit" presetSubtype="9" fill="hold" nodeType="withEffect">
                                  <p:stCondLst>
                                    <p:cond delay="0"/>
                                  </p:stCondLst>
                                  <p:childTnLst>
                                    <p:anim calcmode="lin" valueType="num">
                                      <p:cBhvr additive="base">
                                        <p:cTn id="68" dur="3000"/>
                                        <p:tgtEl>
                                          <p:spTgt spid="5"/>
                                        </p:tgtEl>
                                        <p:attrNameLst>
                                          <p:attrName>ppt_x</p:attrName>
                                        </p:attrNameLst>
                                      </p:cBhvr>
                                      <p:tavLst>
                                        <p:tav tm="0">
                                          <p:val>
                                            <p:strVal val="ppt_x"/>
                                          </p:val>
                                        </p:tav>
                                        <p:tav tm="100000">
                                          <p:val>
                                            <p:strVal val="0-ppt_w/2"/>
                                          </p:val>
                                        </p:tav>
                                      </p:tavLst>
                                    </p:anim>
                                    <p:anim calcmode="lin" valueType="num">
                                      <p:cBhvr additive="base">
                                        <p:cTn id="69" dur="3000"/>
                                        <p:tgtEl>
                                          <p:spTgt spid="5"/>
                                        </p:tgtEl>
                                        <p:attrNameLst>
                                          <p:attrName>ppt_y</p:attrName>
                                        </p:attrNameLst>
                                      </p:cBhvr>
                                      <p:tavLst>
                                        <p:tav tm="0">
                                          <p:val>
                                            <p:strVal val="ppt_y"/>
                                          </p:val>
                                        </p:tav>
                                        <p:tav tm="100000">
                                          <p:val>
                                            <p:strVal val="0-ppt_h/2"/>
                                          </p:val>
                                        </p:tav>
                                      </p:tavLst>
                                    </p:anim>
                                    <p:set>
                                      <p:cBhvr>
                                        <p:cTn id="70" dur="1" fill="hold">
                                          <p:stCondLst>
                                            <p:cond delay="2999"/>
                                          </p:stCondLst>
                                        </p:cTn>
                                        <p:tgtEl>
                                          <p:spTgt spid="5"/>
                                        </p:tgtEl>
                                        <p:attrNameLst>
                                          <p:attrName>style.visibility</p:attrName>
                                        </p:attrNameLst>
                                      </p:cBhvr>
                                      <p:to>
                                        <p:strVal val="hidden"/>
                                      </p:to>
                                    </p:set>
                                  </p:childTnLst>
                                </p:cTn>
                              </p:par>
                              <p:par>
                                <p:cTn id="71" presetID="2" presetClass="exit" presetSubtype="9" fill="hold"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0-ppt_w/2"/>
                                          </p:val>
                                        </p:tav>
                                      </p:tavLst>
                                    </p:anim>
                                    <p:anim calcmode="lin" valueType="num">
                                      <p:cBhvr additive="base">
                                        <p:cTn id="73" dur="3000"/>
                                        <p:tgtEl>
                                          <p:spTgt spid="11"/>
                                        </p:tgtEl>
                                        <p:attrNameLst>
                                          <p:attrName>ppt_y</p:attrName>
                                        </p:attrNameLst>
                                      </p:cBhvr>
                                      <p:tavLst>
                                        <p:tav tm="0">
                                          <p:val>
                                            <p:strVal val="ppt_y"/>
                                          </p:val>
                                        </p:tav>
                                        <p:tav tm="100000">
                                          <p:val>
                                            <p:strVal val="0-ppt_h/2"/>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9" fill="hold"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0-ppt_w/2"/>
                                          </p:val>
                                        </p:tav>
                                      </p:tavLst>
                                    </p:anim>
                                    <p:anim calcmode="lin" valueType="num">
                                      <p:cBhvr additive="base">
                                        <p:cTn id="77" dur="3000"/>
                                        <p:tgtEl>
                                          <p:spTgt spid="15"/>
                                        </p:tgtEl>
                                        <p:attrNameLst>
                                          <p:attrName>ppt_y</p:attrName>
                                        </p:attrNameLst>
                                      </p:cBhvr>
                                      <p:tavLst>
                                        <p:tav tm="0">
                                          <p:val>
                                            <p:strVal val="ppt_y"/>
                                          </p:val>
                                        </p:tav>
                                        <p:tav tm="100000">
                                          <p:val>
                                            <p:strVal val="0-ppt_h/2"/>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9" fill="hold" nodeType="withEffect">
                                  <p:stCondLst>
                                    <p:cond delay="0"/>
                                  </p:stCondLst>
                                  <p:childTnLst>
                                    <p:anim calcmode="lin" valueType="num">
                                      <p:cBhvr additive="base">
                                        <p:cTn id="80" dur="3000"/>
                                        <p:tgtEl>
                                          <p:spTgt spid="16"/>
                                        </p:tgtEl>
                                        <p:attrNameLst>
                                          <p:attrName>ppt_x</p:attrName>
                                        </p:attrNameLst>
                                      </p:cBhvr>
                                      <p:tavLst>
                                        <p:tav tm="0">
                                          <p:val>
                                            <p:strVal val="ppt_x"/>
                                          </p:val>
                                        </p:tav>
                                        <p:tav tm="100000">
                                          <p:val>
                                            <p:strVal val="0-ppt_w/2"/>
                                          </p:val>
                                        </p:tav>
                                      </p:tavLst>
                                    </p:anim>
                                    <p:anim calcmode="lin" valueType="num">
                                      <p:cBhvr additive="base">
                                        <p:cTn id="81" dur="3000"/>
                                        <p:tgtEl>
                                          <p:spTgt spid="16"/>
                                        </p:tgtEl>
                                        <p:attrNameLst>
                                          <p:attrName>ppt_y</p:attrName>
                                        </p:attrNameLst>
                                      </p:cBhvr>
                                      <p:tavLst>
                                        <p:tav tm="0">
                                          <p:val>
                                            <p:strVal val="ppt_y"/>
                                          </p:val>
                                        </p:tav>
                                        <p:tav tm="100000">
                                          <p:val>
                                            <p:strVal val="0-ppt_h/2"/>
                                          </p:val>
                                        </p:tav>
                                      </p:tavLst>
                                    </p:anim>
                                    <p:set>
                                      <p:cBhvr>
                                        <p:cTn id="82" dur="1" fill="hold">
                                          <p:stCondLst>
                                            <p:cond delay="2999"/>
                                          </p:stCondLst>
                                        </p:cTn>
                                        <p:tgtEl>
                                          <p:spTgt spid="16"/>
                                        </p:tgtEl>
                                        <p:attrNameLst>
                                          <p:attrName>style.visibility</p:attrName>
                                        </p:attrNameLst>
                                      </p:cBhvr>
                                      <p:to>
                                        <p:strVal val="hidden"/>
                                      </p:to>
                                    </p:set>
                                  </p:childTnLst>
                                </p:cTn>
                              </p:par>
                              <p:par>
                                <p:cTn id="83" presetID="2" presetClass="exit" presetSubtype="9" fill="hold" nodeType="withEffect">
                                  <p:stCondLst>
                                    <p:cond delay="0"/>
                                  </p:stCondLst>
                                  <p:childTnLst>
                                    <p:anim calcmode="lin" valueType="num">
                                      <p:cBhvr additive="base">
                                        <p:cTn id="84" dur="3000"/>
                                        <p:tgtEl>
                                          <p:spTgt spid="17"/>
                                        </p:tgtEl>
                                        <p:attrNameLst>
                                          <p:attrName>ppt_x</p:attrName>
                                        </p:attrNameLst>
                                      </p:cBhvr>
                                      <p:tavLst>
                                        <p:tav tm="0">
                                          <p:val>
                                            <p:strVal val="ppt_x"/>
                                          </p:val>
                                        </p:tav>
                                        <p:tav tm="100000">
                                          <p:val>
                                            <p:strVal val="0-ppt_w/2"/>
                                          </p:val>
                                        </p:tav>
                                      </p:tavLst>
                                    </p:anim>
                                    <p:anim calcmode="lin" valueType="num">
                                      <p:cBhvr additive="base">
                                        <p:cTn id="85" dur="3000"/>
                                        <p:tgtEl>
                                          <p:spTgt spid="17"/>
                                        </p:tgtEl>
                                        <p:attrNameLst>
                                          <p:attrName>ppt_y</p:attrName>
                                        </p:attrNameLst>
                                      </p:cBhvr>
                                      <p:tavLst>
                                        <p:tav tm="0">
                                          <p:val>
                                            <p:strVal val="ppt_y"/>
                                          </p:val>
                                        </p:tav>
                                        <p:tav tm="100000">
                                          <p:val>
                                            <p:strVal val="0-ppt_h/2"/>
                                          </p:val>
                                        </p:tav>
                                      </p:tavLst>
                                    </p:anim>
                                    <p:set>
                                      <p:cBhvr>
                                        <p:cTn id="86" dur="1" fill="hold">
                                          <p:stCondLst>
                                            <p:cond delay="2999"/>
                                          </p:stCondLst>
                                        </p:cTn>
                                        <p:tgtEl>
                                          <p:spTgt spid="17"/>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0"/>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2"/>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1"/>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7"/>
                                        </p:tgtEl>
                                        <p:attrNameLst>
                                          <p:attrName>r</p:attrName>
                                        </p:attrNameLst>
                                      </p:cBhvr>
                                    </p:animRot>
                                  </p:childTnLst>
                                </p:cTn>
                              </p:par>
                              <p:par>
                                <p:cTn id="127" presetID="23" presetClass="entr" presetSubtype="272"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ppt_w</p:attrName>
                                        </p:attrNameLst>
                                      </p:cBhvr>
                                      <p:tavLst>
                                        <p:tav tm="0">
                                          <p:val>
                                            <p:strVal val="2/3*#ppt_w"/>
                                          </p:val>
                                        </p:tav>
                                        <p:tav tm="100000">
                                          <p:val>
                                            <p:strVal val="#ppt_w"/>
                                          </p:val>
                                        </p:tav>
                                      </p:tavLst>
                                    </p:anim>
                                    <p:anim calcmode="lin" valueType="num">
                                      <p:cBhvr>
                                        <p:cTn id="130" dur="3000" fill="hold"/>
                                        <p:tgtEl>
                                          <p:spTgt spid="2"/>
                                        </p:tgtEl>
                                        <p:attrNameLst>
                                          <p:attrName>ppt_h</p:attrName>
                                        </p:attrNameLst>
                                      </p:cBhvr>
                                      <p:tavLst>
                                        <p:tav tm="0">
                                          <p:val>
                                            <p:strVal val="2/3*#ppt_h"/>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box(out)">
                                      <p:cBhvr>
                                        <p:cTn id="133" dur="3000"/>
                                        <p:tgtEl>
                                          <p:spTgt spid="2"/>
                                        </p:tgtEl>
                                      </p:cBhvr>
                                    </p:animEffect>
                                  </p:childTnLst>
                                </p:cTn>
                              </p:par>
                            </p:childTnLst>
                          </p:cTn>
                        </p:par>
                        <p:par>
                          <p:cTn id="134" fill="hold">
                            <p:stCondLst>
                              <p:cond delay="3000"/>
                            </p:stCondLst>
                            <p:childTnLst>
                              <p:par>
                                <p:cTn id="135" presetID="1" presetClass="entr" presetSubtype="0" fill="hold" nodeType="afterEffect">
                                  <p:stCondLst>
                                    <p:cond delay="0"/>
                                  </p:stCondLst>
                                  <p:childTnLst>
                                    <p:set>
                                      <p:cBhvr>
                                        <p:cTn id="13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143504" y="857238"/>
            <a:ext cx="2214578" cy="3539430"/>
          </a:xfrm>
          <a:prstGeom prst="rect">
            <a:avLst/>
          </a:prstGeom>
          <a:noFill/>
        </p:spPr>
        <p:txBody>
          <a:bodyPr wrap="square" rtlCol="0">
            <a:spAutoFit/>
          </a:bodyPr>
          <a:lstStyle/>
          <a:p>
            <a:r>
              <a:rPr lang="es-PE" sz="1600" b="1" dirty="0" smtClean="0">
                <a:solidFill>
                  <a:srgbClr val="2F8933"/>
                </a:solidFill>
              </a:rPr>
              <a:t>La exploración se extiende a la orilla, donde los niños descubren tesoros en forma de piedras pulidas y conchas. </a:t>
            </a:r>
          </a:p>
          <a:p>
            <a:r>
              <a:rPr lang="es-PE" sz="1600" b="1" dirty="0" smtClean="0">
                <a:solidFill>
                  <a:srgbClr val="2F8933"/>
                </a:solidFill>
              </a:rPr>
              <a:t>La naturaleza se convierte en su patio de recreo, un lugar donde la curiosidad florece. Juntos, crean un mundo de fantasía, construyendo castillos de arena y soñando con sirenas y piratas.</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FF"/>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tapeta-dom-i-lodka-przy-pomosci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rainbow-high-res-psd-448775.png"/>
          <p:cNvPicPr>
            <a:picLocks noChangeAspect="1"/>
          </p:cNvPicPr>
          <p:nvPr/>
        </p:nvPicPr>
        <p:blipFill>
          <a:blip r:embed="rId3">
            <a:lum contrast="40000"/>
          </a:blip>
          <a:stretch>
            <a:fillRect/>
          </a:stretch>
        </p:blipFill>
        <p:spPr>
          <a:xfrm>
            <a:off x="3071802" y="0"/>
            <a:ext cx="1857364" cy="1393023"/>
          </a:xfrm>
          <a:prstGeom prst="rect">
            <a:avLst/>
          </a:prstGeom>
          <a:effectLst>
            <a:reflection blurRad="6350" stA="50000" endA="300" endPos="90000" dir="5400000" sy="-100000" algn="bl" rotWithShape="0"/>
          </a:effectLst>
        </p:spPr>
      </p:pic>
      <p:pic>
        <p:nvPicPr>
          <p:cNvPr id="4" name="3 Imagen" descr="rainbow-high-res-psd-448775.png"/>
          <p:cNvPicPr>
            <a:picLocks noChangeAspect="1"/>
          </p:cNvPicPr>
          <p:nvPr/>
        </p:nvPicPr>
        <p:blipFill>
          <a:blip r:embed="rId3">
            <a:lum contrast="40000"/>
          </a:blip>
          <a:stretch>
            <a:fillRect/>
          </a:stretch>
        </p:blipFill>
        <p:spPr>
          <a:xfrm flipH="1">
            <a:off x="4143372" y="0"/>
            <a:ext cx="1928826" cy="1428742"/>
          </a:xfrm>
          <a:prstGeom prst="rect">
            <a:avLst/>
          </a:prstGeom>
          <a:effectLst>
            <a:reflection blurRad="6350" stA="50000" endA="300" endPos="90000" dir="5400000" sy="-100000" algn="bl" rotWithShape="0"/>
          </a:effectLst>
        </p:spPr>
      </p:pic>
      <p:pic>
        <p:nvPicPr>
          <p:cNvPr id="5" name="4 Imagen" descr="rainbow-high-res-psd-448775.png"/>
          <p:cNvPicPr>
            <a:picLocks noChangeAspect="1"/>
          </p:cNvPicPr>
          <p:nvPr/>
        </p:nvPicPr>
        <p:blipFill>
          <a:blip r:embed="rId3">
            <a:lum contrast="40000"/>
          </a:blip>
          <a:stretch>
            <a:fillRect/>
          </a:stretch>
        </p:blipFill>
        <p:spPr>
          <a:xfrm>
            <a:off x="3071802" y="857238"/>
            <a:ext cx="1857364" cy="1393023"/>
          </a:xfrm>
          <a:prstGeom prst="rect">
            <a:avLst/>
          </a:prstGeom>
          <a:effectLst>
            <a:reflection blurRad="6350" stA="50000" endA="300" endPos="90000" dir="5400000" sy="-100000" algn="bl" rotWithShape="0"/>
          </a:effectLst>
        </p:spPr>
      </p:pic>
      <p:pic>
        <p:nvPicPr>
          <p:cNvPr id="6" name="5 Imagen" descr="rainbow-high-res-psd-448775.png"/>
          <p:cNvPicPr>
            <a:picLocks noChangeAspect="1"/>
          </p:cNvPicPr>
          <p:nvPr/>
        </p:nvPicPr>
        <p:blipFill>
          <a:blip r:embed="rId3">
            <a:lum contrast="40000"/>
          </a:blip>
          <a:stretch>
            <a:fillRect/>
          </a:stretch>
        </p:blipFill>
        <p:spPr>
          <a:xfrm flipH="1">
            <a:off x="4143372" y="857238"/>
            <a:ext cx="1928826" cy="1428742"/>
          </a:xfrm>
          <a:prstGeom prst="rect">
            <a:avLst/>
          </a:prstGeom>
          <a:effectLst>
            <a:reflection blurRad="6350" stA="50000" endA="300" endPos="90000" dir="5400000" sy="-100000" algn="bl" rotWithShape="0"/>
          </a:effectLst>
        </p:spPr>
      </p:pic>
      <p:pic>
        <p:nvPicPr>
          <p:cNvPr id="7" name="6 Imagen" descr="rainbow-high-res-psd-448775.png"/>
          <p:cNvPicPr>
            <a:picLocks noChangeAspect="1"/>
          </p:cNvPicPr>
          <p:nvPr/>
        </p:nvPicPr>
        <p:blipFill>
          <a:blip r:embed="rId3">
            <a:lum contrast="40000"/>
          </a:blip>
          <a:stretch>
            <a:fillRect/>
          </a:stretch>
        </p:blipFill>
        <p:spPr>
          <a:xfrm>
            <a:off x="3071802" y="1857370"/>
            <a:ext cx="1857364" cy="1393023"/>
          </a:xfrm>
          <a:prstGeom prst="rect">
            <a:avLst/>
          </a:prstGeom>
          <a:effectLst>
            <a:reflection blurRad="6350" stA="50000" endA="300" endPos="90000" dir="5400000" sy="-100000" algn="bl" rotWithShape="0"/>
          </a:effectLst>
        </p:spPr>
      </p:pic>
      <p:pic>
        <p:nvPicPr>
          <p:cNvPr id="8" name="7 Imagen" descr="rainbow-high-res-psd-448775.png"/>
          <p:cNvPicPr>
            <a:picLocks noChangeAspect="1"/>
          </p:cNvPicPr>
          <p:nvPr/>
        </p:nvPicPr>
        <p:blipFill>
          <a:blip r:embed="rId3">
            <a:lum contrast="40000"/>
          </a:blip>
          <a:stretch>
            <a:fillRect/>
          </a:stretch>
        </p:blipFill>
        <p:spPr>
          <a:xfrm flipH="1">
            <a:off x="4143372" y="1857370"/>
            <a:ext cx="1928826" cy="1428742"/>
          </a:xfrm>
          <a:prstGeom prst="rect">
            <a:avLst/>
          </a:prstGeom>
          <a:effectLst>
            <a:reflection blurRad="6350" stA="50000" endA="300" endPos="90000" dir="5400000" sy="-100000" algn="bl" rotWithShape="0"/>
          </a:effectLst>
        </p:spPr>
      </p:pic>
      <p:pic>
        <p:nvPicPr>
          <p:cNvPr id="9" name="8 Imagen" descr="rainbow-high-res-psd-448775.png"/>
          <p:cNvPicPr>
            <a:picLocks noChangeAspect="1"/>
          </p:cNvPicPr>
          <p:nvPr/>
        </p:nvPicPr>
        <p:blipFill>
          <a:blip r:embed="rId3">
            <a:lum contrast="40000"/>
          </a:blip>
          <a:stretch>
            <a:fillRect/>
          </a:stretch>
        </p:blipFill>
        <p:spPr>
          <a:xfrm>
            <a:off x="3071802" y="2714626"/>
            <a:ext cx="1857364" cy="1393023"/>
          </a:xfrm>
          <a:prstGeom prst="rect">
            <a:avLst/>
          </a:prstGeom>
          <a:effectLst>
            <a:reflection blurRad="6350" stA="50000" endA="300" endPos="90000" dir="5400000" sy="-100000" algn="bl" rotWithShape="0"/>
          </a:effectLst>
        </p:spPr>
      </p:pic>
      <p:pic>
        <p:nvPicPr>
          <p:cNvPr id="10" name="9 Imagen" descr="rainbow-high-res-psd-448775.png"/>
          <p:cNvPicPr>
            <a:picLocks noChangeAspect="1"/>
          </p:cNvPicPr>
          <p:nvPr/>
        </p:nvPicPr>
        <p:blipFill>
          <a:blip r:embed="rId3">
            <a:lum contrast="40000"/>
          </a:blip>
          <a:stretch>
            <a:fillRect/>
          </a:stretch>
        </p:blipFill>
        <p:spPr>
          <a:xfrm flipH="1">
            <a:off x="4143372" y="2714626"/>
            <a:ext cx="1928826" cy="1428742"/>
          </a:xfrm>
          <a:prstGeom prst="rect">
            <a:avLst/>
          </a:prstGeom>
          <a:effectLst>
            <a:reflection blurRad="6350" stA="50000" endA="300" endPos="90000" dir="5400000" sy="-100000" algn="bl" rotWithShape="0"/>
          </a:effectLst>
        </p:spPr>
      </p:pic>
      <p:pic>
        <p:nvPicPr>
          <p:cNvPr id="11" name="10 Imagen" descr="rainbow-high-res-psd-448775.png"/>
          <p:cNvPicPr>
            <a:picLocks noChangeAspect="1"/>
          </p:cNvPicPr>
          <p:nvPr/>
        </p:nvPicPr>
        <p:blipFill>
          <a:blip r:embed="rId3">
            <a:lum contrast="40000"/>
          </a:blip>
          <a:stretch>
            <a:fillRect/>
          </a:stretch>
        </p:blipFill>
        <p:spPr>
          <a:xfrm>
            <a:off x="3071802" y="3500444"/>
            <a:ext cx="1857364" cy="1393023"/>
          </a:xfrm>
          <a:prstGeom prst="rect">
            <a:avLst/>
          </a:prstGeom>
          <a:effectLst>
            <a:reflection blurRad="6350" stA="50000" endA="300" endPos="90000" dir="5400000" sy="-100000" algn="bl" rotWithShape="0"/>
          </a:effectLst>
        </p:spPr>
      </p:pic>
      <p:pic>
        <p:nvPicPr>
          <p:cNvPr id="12" name="11 Imagen" descr="rainbow-high-res-psd-448775.png"/>
          <p:cNvPicPr>
            <a:picLocks noChangeAspect="1"/>
          </p:cNvPicPr>
          <p:nvPr/>
        </p:nvPicPr>
        <p:blipFill>
          <a:blip r:embed="rId3">
            <a:lum contrast="40000"/>
          </a:blip>
          <a:stretch>
            <a:fillRect/>
          </a:stretch>
        </p:blipFill>
        <p:spPr>
          <a:xfrm flipH="1">
            <a:off x="4143372" y="3500444"/>
            <a:ext cx="1928826" cy="1428742"/>
          </a:xfrm>
          <a:prstGeom prst="rect">
            <a:avLst/>
          </a:prstGeom>
          <a:effectLst>
            <a:reflection blurRad="6350" stA="50000" endA="300" endPos="90000" dir="5400000" sy="-100000" algn="bl" rotWithShape="0"/>
          </a:effectLst>
        </p:spPr>
      </p:pic>
      <p:pic>
        <p:nvPicPr>
          <p:cNvPr id="15" name="14 Imagen" descr="rainbow-high-res-psd-448775.png"/>
          <p:cNvPicPr>
            <a:picLocks noChangeAspect="1"/>
          </p:cNvPicPr>
          <p:nvPr/>
        </p:nvPicPr>
        <p:blipFill>
          <a:blip r:embed="rId3">
            <a:lum contrast="40000"/>
          </a:blip>
          <a:stretch>
            <a:fillRect/>
          </a:stretch>
        </p:blipFill>
        <p:spPr>
          <a:xfrm>
            <a:off x="3071802" y="4214824"/>
            <a:ext cx="1857364" cy="1393023"/>
          </a:xfrm>
          <a:prstGeom prst="rect">
            <a:avLst/>
          </a:prstGeom>
          <a:effectLst>
            <a:reflection blurRad="6350" stA="50000" endA="300" endPos="90000" dir="5400000" sy="-100000" algn="bl" rotWithShape="0"/>
          </a:effectLst>
        </p:spPr>
      </p:pic>
      <p:pic>
        <p:nvPicPr>
          <p:cNvPr id="16" name="15 Imagen" descr="rainbow-high-res-psd-448775.png"/>
          <p:cNvPicPr>
            <a:picLocks noChangeAspect="1"/>
          </p:cNvPicPr>
          <p:nvPr/>
        </p:nvPicPr>
        <p:blipFill>
          <a:blip r:embed="rId3">
            <a:lum contrast="40000"/>
          </a:blip>
          <a:stretch>
            <a:fillRect/>
          </a:stretch>
        </p:blipFill>
        <p:spPr>
          <a:xfrm flipH="1">
            <a:off x="4143372" y="4214824"/>
            <a:ext cx="1928826" cy="1428742"/>
          </a:xfrm>
          <a:prstGeom prst="rect">
            <a:avLst/>
          </a:prstGeom>
          <a:effectLst>
            <a:reflection blurRad="6350" stA="50000" endA="300" endPos="90000" dir="5400000" sy="-100000" algn="bl" rotWithShape="0"/>
          </a:effectLst>
        </p:spPr>
      </p:pic>
      <p:pic>
        <p:nvPicPr>
          <p:cNvPr id="17" name="16 Imagen" descr="826683_31b88.gif"/>
          <p:cNvPicPr>
            <a:picLocks noChangeAspect="1"/>
          </p:cNvPicPr>
          <p:nvPr/>
        </p:nvPicPr>
        <p:blipFill>
          <a:blip r:embed="rId4">
            <a:lum bright="10000" contrast="10000"/>
          </a:blip>
          <a:stretch>
            <a:fillRect/>
          </a:stretch>
        </p:blipFill>
        <p:spPr>
          <a:xfrm>
            <a:off x="1857356" y="571486"/>
            <a:ext cx="1952612" cy="693177"/>
          </a:xfrm>
          <a:prstGeom prst="rect">
            <a:avLst/>
          </a:prstGeom>
        </p:spPr>
      </p:pic>
      <p:pic>
        <p:nvPicPr>
          <p:cNvPr id="18" name="17 Imagen" descr="tapeta-dom-i-lodka-przy-pomoscie-nad-gorskim-jeziore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ppt_x"/>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ppt_x"/>
                                          </p:val>
                                        </p:tav>
                                        <p:tav tm="100000">
                                          <p:val>
                                            <p:strVal val="#ppt_x"/>
                                          </p:val>
                                        </p:tav>
                                      </p:tavLst>
                                    </p:anim>
                                    <p:anim calcmode="lin" valueType="num">
                                      <p:cBhvr additive="base">
                                        <p:cTn id="54" dur="3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6"/>
                                        </p:tgtEl>
                                        <p:attrNameLst>
                                          <p:attrName>r</p:attrName>
                                        </p:attrNameLst>
                                      </p:cBhvr>
                                    </p:animRot>
                                  </p:childTnLst>
                                </p:cTn>
                              </p:par>
                            </p:childTnLst>
                          </p:cTn>
                        </p:par>
                        <p:par>
                          <p:cTn id="79" fill="hold">
                            <p:stCondLst>
                              <p:cond delay="6000"/>
                            </p:stCondLst>
                            <p:childTnLst>
                              <p:par>
                                <p:cTn id="80" presetID="2" presetClass="exit" presetSubtype="4" fill="hold" nodeType="after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ppt_x"/>
                                          </p:val>
                                        </p:tav>
                                      </p:tavLst>
                                    </p:anim>
                                    <p:anim calcmode="lin" valueType="num">
                                      <p:cBhvr additive="base">
                                        <p:cTn id="82" dur="3000"/>
                                        <p:tgtEl>
                                          <p:spTgt spid="3"/>
                                        </p:tgtEl>
                                        <p:attrNameLst>
                                          <p:attrName>ppt_y</p:attrName>
                                        </p:attrNameLst>
                                      </p:cBhvr>
                                      <p:tavLst>
                                        <p:tav tm="0">
                                          <p:val>
                                            <p:strVal val="ppt_y"/>
                                          </p:val>
                                        </p:tav>
                                        <p:tav tm="100000">
                                          <p:val>
                                            <p:strVal val="1+ppt_h/2"/>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3000"/>
                                        <p:tgtEl>
                                          <p:spTgt spid="4"/>
                                        </p:tgtEl>
                                        <p:attrNameLst>
                                          <p:attrName>ppt_x</p:attrName>
                                        </p:attrNameLst>
                                      </p:cBhvr>
                                      <p:tavLst>
                                        <p:tav tm="0">
                                          <p:val>
                                            <p:strVal val="ppt_x"/>
                                          </p:val>
                                        </p:tav>
                                        <p:tav tm="100000">
                                          <p:val>
                                            <p:strVal val="ppt_x"/>
                                          </p:val>
                                        </p:tav>
                                      </p:tavLst>
                                    </p:anim>
                                    <p:anim calcmode="lin" valueType="num">
                                      <p:cBhvr additive="base">
                                        <p:cTn id="86" dur="3000"/>
                                        <p:tgtEl>
                                          <p:spTgt spid="4"/>
                                        </p:tgtEl>
                                        <p:attrNameLst>
                                          <p:attrName>ppt_y</p:attrName>
                                        </p:attrNameLst>
                                      </p:cBhvr>
                                      <p:tavLst>
                                        <p:tav tm="0">
                                          <p:val>
                                            <p:strVal val="ppt_y"/>
                                          </p:val>
                                        </p:tav>
                                        <p:tav tm="100000">
                                          <p:val>
                                            <p:strVal val="1+ppt_h/2"/>
                                          </p:val>
                                        </p:tav>
                                      </p:tavLst>
                                    </p:anim>
                                    <p:set>
                                      <p:cBhvr>
                                        <p:cTn id="87" dur="1" fill="hold">
                                          <p:stCondLst>
                                            <p:cond delay="2999"/>
                                          </p:stCondLst>
                                        </p:cTn>
                                        <p:tgtEl>
                                          <p:spTgt spid="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3000"/>
                                        <p:tgtEl>
                                          <p:spTgt spid="5"/>
                                        </p:tgtEl>
                                        <p:attrNameLst>
                                          <p:attrName>ppt_x</p:attrName>
                                        </p:attrNameLst>
                                      </p:cBhvr>
                                      <p:tavLst>
                                        <p:tav tm="0">
                                          <p:val>
                                            <p:strVal val="ppt_x"/>
                                          </p:val>
                                        </p:tav>
                                        <p:tav tm="100000">
                                          <p:val>
                                            <p:strVal val="ppt_x"/>
                                          </p:val>
                                        </p:tav>
                                      </p:tavLst>
                                    </p:anim>
                                    <p:anim calcmode="lin" valueType="num">
                                      <p:cBhvr additive="base">
                                        <p:cTn id="90" dur="3000"/>
                                        <p:tgtEl>
                                          <p:spTgt spid="5"/>
                                        </p:tgtEl>
                                        <p:attrNameLst>
                                          <p:attrName>ppt_y</p:attrName>
                                        </p:attrNameLst>
                                      </p:cBhvr>
                                      <p:tavLst>
                                        <p:tav tm="0">
                                          <p:val>
                                            <p:strVal val="ppt_y"/>
                                          </p:val>
                                        </p:tav>
                                        <p:tav tm="100000">
                                          <p:val>
                                            <p:strVal val="1+ppt_h/2"/>
                                          </p:val>
                                        </p:tav>
                                      </p:tavLst>
                                    </p:anim>
                                    <p:set>
                                      <p:cBhvr>
                                        <p:cTn id="91" dur="1" fill="hold">
                                          <p:stCondLst>
                                            <p:cond delay="2999"/>
                                          </p:stCondLst>
                                        </p:cTn>
                                        <p:tgtEl>
                                          <p:spTgt spid="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3000"/>
                                        <p:tgtEl>
                                          <p:spTgt spid="6"/>
                                        </p:tgtEl>
                                        <p:attrNameLst>
                                          <p:attrName>ppt_x</p:attrName>
                                        </p:attrNameLst>
                                      </p:cBhvr>
                                      <p:tavLst>
                                        <p:tav tm="0">
                                          <p:val>
                                            <p:strVal val="ppt_x"/>
                                          </p:val>
                                        </p:tav>
                                        <p:tav tm="100000">
                                          <p:val>
                                            <p:strVal val="ppt_x"/>
                                          </p:val>
                                        </p:tav>
                                      </p:tavLst>
                                    </p:anim>
                                    <p:anim calcmode="lin" valueType="num">
                                      <p:cBhvr additive="base">
                                        <p:cTn id="94" dur="3000"/>
                                        <p:tgtEl>
                                          <p:spTgt spid="6"/>
                                        </p:tgtEl>
                                        <p:attrNameLst>
                                          <p:attrName>ppt_y</p:attrName>
                                        </p:attrNameLst>
                                      </p:cBhvr>
                                      <p:tavLst>
                                        <p:tav tm="0">
                                          <p:val>
                                            <p:strVal val="ppt_y"/>
                                          </p:val>
                                        </p:tav>
                                        <p:tav tm="100000">
                                          <p:val>
                                            <p:strVal val="1+ppt_h/2"/>
                                          </p:val>
                                        </p:tav>
                                      </p:tavLst>
                                    </p:anim>
                                    <p:set>
                                      <p:cBhvr>
                                        <p:cTn id="95" dur="1" fill="hold">
                                          <p:stCondLst>
                                            <p:cond delay="2999"/>
                                          </p:stCondLst>
                                        </p:cTn>
                                        <p:tgtEl>
                                          <p:spTgt spid="6"/>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ppt_x"/>
                                          </p:val>
                                        </p:tav>
                                      </p:tavLst>
                                    </p:anim>
                                    <p:anim calcmode="lin" valueType="num">
                                      <p:cBhvr additive="base">
                                        <p:cTn id="98" dur="3000"/>
                                        <p:tgtEl>
                                          <p:spTgt spid="7"/>
                                        </p:tgtEl>
                                        <p:attrNameLst>
                                          <p:attrName>ppt_y</p:attrName>
                                        </p:attrNameLst>
                                      </p:cBhvr>
                                      <p:tavLst>
                                        <p:tav tm="0">
                                          <p:val>
                                            <p:strVal val="ppt_y"/>
                                          </p:val>
                                        </p:tav>
                                        <p:tav tm="100000">
                                          <p:val>
                                            <p:strVal val="1+ppt_h/2"/>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8"/>
                                        </p:tgtEl>
                                        <p:attrNameLst>
                                          <p:attrName>ppt_x</p:attrName>
                                        </p:attrNameLst>
                                      </p:cBhvr>
                                      <p:tavLst>
                                        <p:tav tm="0">
                                          <p:val>
                                            <p:strVal val="ppt_x"/>
                                          </p:val>
                                        </p:tav>
                                        <p:tav tm="100000">
                                          <p:val>
                                            <p:strVal val="ppt_x"/>
                                          </p:val>
                                        </p:tav>
                                      </p:tavLst>
                                    </p:anim>
                                    <p:anim calcmode="lin" valueType="num">
                                      <p:cBhvr additive="base">
                                        <p:cTn id="102" dur="3000"/>
                                        <p:tgtEl>
                                          <p:spTgt spid="8"/>
                                        </p:tgtEl>
                                        <p:attrNameLst>
                                          <p:attrName>ppt_y</p:attrName>
                                        </p:attrNameLst>
                                      </p:cBhvr>
                                      <p:tavLst>
                                        <p:tav tm="0">
                                          <p:val>
                                            <p:strVal val="ppt_y"/>
                                          </p:val>
                                        </p:tav>
                                        <p:tav tm="100000">
                                          <p:val>
                                            <p:strVal val="1+ppt_h/2"/>
                                          </p:val>
                                        </p:tav>
                                      </p:tavLst>
                                    </p:anim>
                                    <p:set>
                                      <p:cBhvr>
                                        <p:cTn id="103" dur="1" fill="hold">
                                          <p:stCondLst>
                                            <p:cond delay="2999"/>
                                          </p:stCondLst>
                                        </p:cTn>
                                        <p:tgtEl>
                                          <p:spTgt spid="8"/>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9"/>
                                        </p:tgtEl>
                                        <p:attrNameLst>
                                          <p:attrName>ppt_x</p:attrName>
                                        </p:attrNameLst>
                                      </p:cBhvr>
                                      <p:tavLst>
                                        <p:tav tm="0">
                                          <p:val>
                                            <p:strVal val="ppt_x"/>
                                          </p:val>
                                        </p:tav>
                                        <p:tav tm="100000">
                                          <p:val>
                                            <p:strVal val="ppt_x"/>
                                          </p:val>
                                        </p:tav>
                                      </p:tavLst>
                                    </p:anim>
                                    <p:anim calcmode="lin" valueType="num">
                                      <p:cBhvr additive="base">
                                        <p:cTn id="106" dur="3000"/>
                                        <p:tgtEl>
                                          <p:spTgt spid="9"/>
                                        </p:tgtEl>
                                        <p:attrNameLst>
                                          <p:attrName>ppt_y</p:attrName>
                                        </p:attrNameLst>
                                      </p:cBhvr>
                                      <p:tavLst>
                                        <p:tav tm="0">
                                          <p:val>
                                            <p:strVal val="ppt_y"/>
                                          </p:val>
                                        </p:tav>
                                        <p:tav tm="100000">
                                          <p:val>
                                            <p:strVal val="1+ppt_h/2"/>
                                          </p:val>
                                        </p:tav>
                                      </p:tavLst>
                                    </p:anim>
                                    <p:set>
                                      <p:cBhvr>
                                        <p:cTn id="107" dur="1" fill="hold">
                                          <p:stCondLst>
                                            <p:cond delay="2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ppt_x"/>
                                          </p:val>
                                        </p:tav>
                                      </p:tavLst>
                                    </p:anim>
                                    <p:anim calcmode="lin" valueType="num">
                                      <p:cBhvr additive="base">
                                        <p:cTn id="110" dur="3000"/>
                                        <p:tgtEl>
                                          <p:spTgt spid="10"/>
                                        </p:tgtEl>
                                        <p:attrNameLst>
                                          <p:attrName>ppt_y</p:attrName>
                                        </p:attrNameLst>
                                      </p:cBhvr>
                                      <p:tavLst>
                                        <p:tav tm="0">
                                          <p:val>
                                            <p:strVal val="ppt_y"/>
                                          </p:val>
                                        </p:tav>
                                        <p:tav tm="100000">
                                          <p:val>
                                            <p:strVal val="1+ppt_h/2"/>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ppt_x"/>
                                          </p:val>
                                        </p:tav>
                                      </p:tavLst>
                                    </p:anim>
                                    <p:anim calcmode="lin" valueType="num">
                                      <p:cBhvr additive="base">
                                        <p:cTn id="114" dur="3000"/>
                                        <p:tgtEl>
                                          <p:spTgt spid="11"/>
                                        </p:tgtEl>
                                        <p:attrNameLst>
                                          <p:attrName>ppt_y</p:attrName>
                                        </p:attrNameLst>
                                      </p:cBhvr>
                                      <p:tavLst>
                                        <p:tav tm="0">
                                          <p:val>
                                            <p:strVal val="ppt_y"/>
                                          </p:val>
                                        </p:tav>
                                        <p:tav tm="100000">
                                          <p:val>
                                            <p:strVal val="1+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ppt_x"/>
                                          </p:val>
                                        </p:tav>
                                      </p:tavLst>
                                    </p:anim>
                                    <p:anim calcmode="lin" valueType="num">
                                      <p:cBhvr additive="base">
                                        <p:cTn id="118" dur="3000"/>
                                        <p:tgtEl>
                                          <p:spTgt spid="12"/>
                                        </p:tgtEl>
                                        <p:attrNameLst>
                                          <p:attrName>ppt_y</p:attrName>
                                        </p:attrNameLst>
                                      </p:cBhvr>
                                      <p:tavLst>
                                        <p:tav tm="0">
                                          <p:val>
                                            <p:strVal val="ppt_y"/>
                                          </p:val>
                                        </p:tav>
                                        <p:tav tm="100000">
                                          <p:val>
                                            <p:strVal val="1+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ppt_x"/>
                                          </p:val>
                                        </p:tav>
                                      </p:tavLst>
                                    </p:anim>
                                    <p:anim calcmode="lin" valueType="num">
                                      <p:cBhvr additive="base">
                                        <p:cTn id="122" dur="3000"/>
                                        <p:tgtEl>
                                          <p:spTgt spid="15"/>
                                        </p:tgtEl>
                                        <p:attrNameLst>
                                          <p:attrName>ppt_y</p:attrName>
                                        </p:attrNameLst>
                                      </p:cBhvr>
                                      <p:tavLst>
                                        <p:tav tm="0">
                                          <p:val>
                                            <p:strVal val="ppt_y"/>
                                          </p:val>
                                        </p:tav>
                                        <p:tav tm="100000">
                                          <p:val>
                                            <p:strVal val="1+ppt_h/2"/>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ppt_x"/>
                                          </p:val>
                                        </p:tav>
                                      </p:tavLst>
                                    </p:anim>
                                    <p:anim calcmode="lin" valueType="num">
                                      <p:cBhvr additive="base">
                                        <p:cTn id="126" dur="3000"/>
                                        <p:tgtEl>
                                          <p:spTgt spid="16"/>
                                        </p:tgtEl>
                                        <p:attrNameLst>
                                          <p:attrName>ppt_y</p:attrName>
                                        </p:attrNameLst>
                                      </p:cBhvr>
                                      <p:tavLst>
                                        <p:tav tm="0">
                                          <p:val>
                                            <p:strVal val="ppt_y"/>
                                          </p:val>
                                        </p:tav>
                                        <p:tav tm="100000">
                                          <p:val>
                                            <p:strVal val="1+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3" presetClass="exit" presetSubtype="5" fill="hold" nodeType="withEffect">
                                  <p:stCondLst>
                                    <p:cond delay="0"/>
                                  </p:stCondLst>
                                  <p:childTnLst>
                                    <p:animEffect transition="out" filter="blinds(vertical)">
                                      <p:cBhvr>
                                        <p:cTn id="129" dur="3000"/>
                                        <p:tgtEl>
                                          <p:spTgt spid="3"/>
                                        </p:tgtEl>
                                      </p:cBhvr>
                                    </p:animEffect>
                                    <p:set>
                                      <p:cBhvr>
                                        <p:cTn id="130" dur="1" fill="hold">
                                          <p:stCondLst>
                                            <p:cond delay="2999"/>
                                          </p:stCondLst>
                                        </p:cTn>
                                        <p:tgtEl>
                                          <p:spTgt spid="3"/>
                                        </p:tgtEl>
                                        <p:attrNameLst>
                                          <p:attrName>style.visibility</p:attrName>
                                        </p:attrNameLst>
                                      </p:cBhvr>
                                      <p:to>
                                        <p:strVal val="hidden"/>
                                      </p:to>
                                    </p:set>
                                  </p:childTnLst>
                                </p:cTn>
                              </p:par>
                              <p:par>
                                <p:cTn id="131" presetID="3" presetClass="exit" presetSubtype="5" fill="hold" nodeType="withEffect">
                                  <p:stCondLst>
                                    <p:cond delay="0"/>
                                  </p:stCondLst>
                                  <p:childTnLst>
                                    <p:animEffect transition="out" filter="blinds(vertical)">
                                      <p:cBhvr>
                                        <p:cTn id="132" dur="3000"/>
                                        <p:tgtEl>
                                          <p:spTgt spid="4"/>
                                        </p:tgtEl>
                                      </p:cBhvr>
                                    </p:animEffect>
                                    <p:set>
                                      <p:cBhvr>
                                        <p:cTn id="133" dur="1" fill="hold">
                                          <p:stCondLst>
                                            <p:cond delay="2999"/>
                                          </p:stCondLst>
                                        </p:cTn>
                                        <p:tgtEl>
                                          <p:spTgt spid="4"/>
                                        </p:tgtEl>
                                        <p:attrNameLst>
                                          <p:attrName>style.visibility</p:attrName>
                                        </p:attrNameLst>
                                      </p:cBhvr>
                                      <p:to>
                                        <p:strVal val="hidden"/>
                                      </p:to>
                                    </p:set>
                                  </p:childTnLst>
                                </p:cTn>
                              </p:par>
                              <p:par>
                                <p:cTn id="134" presetID="3" presetClass="exit" presetSubtype="5" fill="hold" nodeType="withEffect">
                                  <p:stCondLst>
                                    <p:cond delay="0"/>
                                  </p:stCondLst>
                                  <p:childTnLst>
                                    <p:animEffect transition="out" filter="blinds(vertical)">
                                      <p:cBhvr>
                                        <p:cTn id="135" dur="3000"/>
                                        <p:tgtEl>
                                          <p:spTgt spid="5"/>
                                        </p:tgtEl>
                                      </p:cBhvr>
                                    </p:animEffect>
                                    <p:set>
                                      <p:cBhvr>
                                        <p:cTn id="136" dur="1" fill="hold">
                                          <p:stCondLst>
                                            <p:cond delay="2999"/>
                                          </p:stCondLst>
                                        </p:cTn>
                                        <p:tgtEl>
                                          <p:spTgt spid="5"/>
                                        </p:tgtEl>
                                        <p:attrNameLst>
                                          <p:attrName>style.visibility</p:attrName>
                                        </p:attrNameLst>
                                      </p:cBhvr>
                                      <p:to>
                                        <p:strVal val="hidden"/>
                                      </p:to>
                                    </p:set>
                                  </p:childTnLst>
                                </p:cTn>
                              </p:par>
                              <p:par>
                                <p:cTn id="137" presetID="3" presetClass="exit" presetSubtype="5" fill="hold" nodeType="withEffect">
                                  <p:stCondLst>
                                    <p:cond delay="0"/>
                                  </p:stCondLst>
                                  <p:childTnLst>
                                    <p:animEffect transition="out" filter="blinds(vertical)">
                                      <p:cBhvr>
                                        <p:cTn id="138" dur="3000"/>
                                        <p:tgtEl>
                                          <p:spTgt spid="6"/>
                                        </p:tgtEl>
                                      </p:cBhvr>
                                    </p:animEffect>
                                    <p:set>
                                      <p:cBhvr>
                                        <p:cTn id="139" dur="1" fill="hold">
                                          <p:stCondLst>
                                            <p:cond delay="2999"/>
                                          </p:stCondLst>
                                        </p:cTn>
                                        <p:tgtEl>
                                          <p:spTgt spid="6"/>
                                        </p:tgtEl>
                                        <p:attrNameLst>
                                          <p:attrName>style.visibility</p:attrName>
                                        </p:attrNameLst>
                                      </p:cBhvr>
                                      <p:to>
                                        <p:strVal val="hidden"/>
                                      </p:to>
                                    </p:set>
                                  </p:childTnLst>
                                </p:cTn>
                              </p:par>
                              <p:par>
                                <p:cTn id="140" presetID="3" presetClass="exit" presetSubtype="5" fill="hold" nodeType="withEffect">
                                  <p:stCondLst>
                                    <p:cond delay="0"/>
                                  </p:stCondLst>
                                  <p:childTnLst>
                                    <p:animEffect transition="out" filter="blinds(vertical)">
                                      <p:cBhvr>
                                        <p:cTn id="141" dur="3000"/>
                                        <p:tgtEl>
                                          <p:spTgt spid="7"/>
                                        </p:tgtEl>
                                      </p:cBhvr>
                                    </p:animEffect>
                                    <p:set>
                                      <p:cBhvr>
                                        <p:cTn id="142" dur="1" fill="hold">
                                          <p:stCondLst>
                                            <p:cond delay="2999"/>
                                          </p:stCondLst>
                                        </p:cTn>
                                        <p:tgtEl>
                                          <p:spTgt spid="7"/>
                                        </p:tgtEl>
                                        <p:attrNameLst>
                                          <p:attrName>style.visibility</p:attrName>
                                        </p:attrNameLst>
                                      </p:cBhvr>
                                      <p:to>
                                        <p:strVal val="hidden"/>
                                      </p:to>
                                    </p:set>
                                  </p:childTnLst>
                                </p:cTn>
                              </p:par>
                              <p:par>
                                <p:cTn id="143" presetID="3" presetClass="exit" presetSubtype="5" fill="hold" nodeType="withEffect">
                                  <p:stCondLst>
                                    <p:cond delay="0"/>
                                  </p:stCondLst>
                                  <p:childTnLst>
                                    <p:animEffect transition="out" filter="blinds(vertical)">
                                      <p:cBhvr>
                                        <p:cTn id="144" dur="3000"/>
                                        <p:tgtEl>
                                          <p:spTgt spid="8"/>
                                        </p:tgtEl>
                                      </p:cBhvr>
                                    </p:animEffect>
                                    <p:set>
                                      <p:cBhvr>
                                        <p:cTn id="145" dur="1" fill="hold">
                                          <p:stCondLst>
                                            <p:cond delay="2999"/>
                                          </p:stCondLst>
                                        </p:cTn>
                                        <p:tgtEl>
                                          <p:spTgt spid="8"/>
                                        </p:tgtEl>
                                        <p:attrNameLst>
                                          <p:attrName>style.visibility</p:attrName>
                                        </p:attrNameLst>
                                      </p:cBhvr>
                                      <p:to>
                                        <p:strVal val="hidden"/>
                                      </p:to>
                                    </p:set>
                                  </p:childTnLst>
                                </p:cTn>
                              </p:par>
                              <p:par>
                                <p:cTn id="146" presetID="3" presetClass="exit" presetSubtype="5" fill="hold" nodeType="withEffect">
                                  <p:stCondLst>
                                    <p:cond delay="0"/>
                                  </p:stCondLst>
                                  <p:childTnLst>
                                    <p:animEffect transition="out" filter="blinds(vertical)">
                                      <p:cBhvr>
                                        <p:cTn id="147" dur="3000"/>
                                        <p:tgtEl>
                                          <p:spTgt spid="9"/>
                                        </p:tgtEl>
                                      </p:cBhvr>
                                    </p:animEffect>
                                    <p:set>
                                      <p:cBhvr>
                                        <p:cTn id="148" dur="1" fill="hold">
                                          <p:stCondLst>
                                            <p:cond delay="2999"/>
                                          </p:stCondLst>
                                        </p:cTn>
                                        <p:tgtEl>
                                          <p:spTgt spid="9"/>
                                        </p:tgtEl>
                                        <p:attrNameLst>
                                          <p:attrName>style.visibility</p:attrName>
                                        </p:attrNameLst>
                                      </p:cBhvr>
                                      <p:to>
                                        <p:strVal val="hidden"/>
                                      </p:to>
                                    </p:set>
                                  </p:childTnLst>
                                </p:cTn>
                              </p:par>
                              <p:par>
                                <p:cTn id="149" presetID="3" presetClass="exit" presetSubtype="5" fill="hold" nodeType="withEffect">
                                  <p:stCondLst>
                                    <p:cond delay="0"/>
                                  </p:stCondLst>
                                  <p:childTnLst>
                                    <p:animEffect transition="out" filter="blinds(vertical)">
                                      <p:cBhvr>
                                        <p:cTn id="150" dur="3000"/>
                                        <p:tgtEl>
                                          <p:spTgt spid="10"/>
                                        </p:tgtEl>
                                      </p:cBhvr>
                                    </p:animEffect>
                                    <p:set>
                                      <p:cBhvr>
                                        <p:cTn id="151" dur="1" fill="hold">
                                          <p:stCondLst>
                                            <p:cond delay="2999"/>
                                          </p:stCondLst>
                                        </p:cTn>
                                        <p:tgtEl>
                                          <p:spTgt spid="10"/>
                                        </p:tgtEl>
                                        <p:attrNameLst>
                                          <p:attrName>style.visibility</p:attrName>
                                        </p:attrNameLst>
                                      </p:cBhvr>
                                      <p:to>
                                        <p:strVal val="hidden"/>
                                      </p:to>
                                    </p:set>
                                  </p:childTnLst>
                                </p:cTn>
                              </p:par>
                              <p:par>
                                <p:cTn id="152" presetID="3" presetClass="exit" presetSubtype="5" fill="hold" nodeType="withEffect">
                                  <p:stCondLst>
                                    <p:cond delay="0"/>
                                  </p:stCondLst>
                                  <p:childTnLst>
                                    <p:animEffect transition="out" filter="blinds(vertical)">
                                      <p:cBhvr>
                                        <p:cTn id="153" dur="3000"/>
                                        <p:tgtEl>
                                          <p:spTgt spid="11"/>
                                        </p:tgtEl>
                                      </p:cBhvr>
                                    </p:animEffect>
                                    <p:set>
                                      <p:cBhvr>
                                        <p:cTn id="154" dur="1" fill="hold">
                                          <p:stCondLst>
                                            <p:cond delay="2999"/>
                                          </p:stCondLst>
                                        </p:cTn>
                                        <p:tgtEl>
                                          <p:spTgt spid="11"/>
                                        </p:tgtEl>
                                        <p:attrNameLst>
                                          <p:attrName>style.visibility</p:attrName>
                                        </p:attrNameLst>
                                      </p:cBhvr>
                                      <p:to>
                                        <p:strVal val="hidden"/>
                                      </p:to>
                                    </p:set>
                                  </p:childTnLst>
                                </p:cTn>
                              </p:par>
                              <p:par>
                                <p:cTn id="155" presetID="3" presetClass="exit" presetSubtype="5" fill="hold" nodeType="withEffect">
                                  <p:stCondLst>
                                    <p:cond delay="0"/>
                                  </p:stCondLst>
                                  <p:childTnLst>
                                    <p:animEffect transition="out" filter="blinds(vertical)">
                                      <p:cBhvr>
                                        <p:cTn id="156" dur="3000"/>
                                        <p:tgtEl>
                                          <p:spTgt spid="12"/>
                                        </p:tgtEl>
                                      </p:cBhvr>
                                    </p:animEffect>
                                    <p:set>
                                      <p:cBhvr>
                                        <p:cTn id="157" dur="1" fill="hold">
                                          <p:stCondLst>
                                            <p:cond delay="2999"/>
                                          </p:stCondLst>
                                        </p:cTn>
                                        <p:tgtEl>
                                          <p:spTgt spid="12"/>
                                        </p:tgtEl>
                                        <p:attrNameLst>
                                          <p:attrName>style.visibility</p:attrName>
                                        </p:attrNameLst>
                                      </p:cBhvr>
                                      <p:to>
                                        <p:strVal val="hidden"/>
                                      </p:to>
                                    </p:set>
                                  </p:childTnLst>
                                </p:cTn>
                              </p:par>
                              <p:par>
                                <p:cTn id="158" presetID="3" presetClass="exit" presetSubtype="5" fill="hold" nodeType="withEffect">
                                  <p:stCondLst>
                                    <p:cond delay="0"/>
                                  </p:stCondLst>
                                  <p:childTnLst>
                                    <p:animEffect transition="out" filter="blinds(vertical)">
                                      <p:cBhvr>
                                        <p:cTn id="159" dur="3000"/>
                                        <p:tgtEl>
                                          <p:spTgt spid="15"/>
                                        </p:tgtEl>
                                      </p:cBhvr>
                                    </p:animEffect>
                                    <p:set>
                                      <p:cBhvr>
                                        <p:cTn id="160" dur="1" fill="hold">
                                          <p:stCondLst>
                                            <p:cond delay="2999"/>
                                          </p:stCondLst>
                                        </p:cTn>
                                        <p:tgtEl>
                                          <p:spTgt spid="15"/>
                                        </p:tgtEl>
                                        <p:attrNameLst>
                                          <p:attrName>style.visibility</p:attrName>
                                        </p:attrNameLst>
                                      </p:cBhvr>
                                      <p:to>
                                        <p:strVal val="hidden"/>
                                      </p:to>
                                    </p:set>
                                  </p:childTnLst>
                                </p:cTn>
                              </p:par>
                              <p:par>
                                <p:cTn id="161" presetID="3" presetClass="exit" presetSubtype="5" fill="hold" nodeType="withEffect">
                                  <p:stCondLst>
                                    <p:cond delay="0"/>
                                  </p:stCondLst>
                                  <p:childTnLst>
                                    <p:animEffect transition="out" filter="blinds(vertical)">
                                      <p:cBhvr>
                                        <p:cTn id="162" dur="3000"/>
                                        <p:tgtEl>
                                          <p:spTgt spid="16"/>
                                        </p:tgtEl>
                                      </p:cBhvr>
                                    </p:animEffect>
                                    <p:set>
                                      <p:cBhvr>
                                        <p:cTn id="163" dur="1" fill="hold">
                                          <p:stCondLst>
                                            <p:cond delay="2999"/>
                                          </p:stCondLst>
                                        </p:cTn>
                                        <p:tgtEl>
                                          <p:spTgt spid="16"/>
                                        </p:tgtEl>
                                        <p:attrNameLst>
                                          <p:attrName>style.visibility</p:attrName>
                                        </p:attrNameLst>
                                      </p:cBhvr>
                                      <p:to>
                                        <p:strVal val="hidden"/>
                                      </p:to>
                                    </p:set>
                                  </p:childTnLst>
                                </p:cTn>
                              </p:par>
                              <p:par>
                                <p:cTn id="164" presetID="17" presetClass="entr" presetSubtype="1"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3000" fill="hold"/>
                                        <p:tgtEl>
                                          <p:spTgt spid="2"/>
                                        </p:tgtEl>
                                        <p:attrNameLst>
                                          <p:attrName>ppt_x</p:attrName>
                                        </p:attrNameLst>
                                      </p:cBhvr>
                                      <p:tavLst>
                                        <p:tav tm="0">
                                          <p:val>
                                            <p:strVal val="#ppt_x"/>
                                          </p:val>
                                        </p:tav>
                                        <p:tav tm="100000">
                                          <p:val>
                                            <p:strVal val="#ppt_x"/>
                                          </p:val>
                                        </p:tav>
                                      </p:tavLst>
                                    </p:anim>
                                    <p:anim calcmode="lin" valueType="num">
                                      <p:cBhvr>
                                        <p:cTn id="167" dur="3000" fill="hold"/>
                                        <p:tgtEl>
                                          <p:spTgt spid="2"/>
                                        </p:tgtEl>
                                        <p:attrNameLst>
                                          <p:attrName>ppt_y</p:attrName>
                                        </p:attrNameLst>
                                      </p:cBhvr>
                                      <p:tavLst>
                                        <p:tav tm="0">
                                          <p:val>
                                            <p:strVal val="#ppt_y-#ppt_h/2"/>
                                          </p:val>
                                        </p:tav>
                                        <p:tav tm="100000">
                                          <p:val>
                                            <p:strVal val="#ppt_y"/>
                                          </p:val>
                                        </p:tav>
                                      </p:tavLst>
                                    </p:anim>
                                    <p:anim calcmode="lin" valueType="num">
                                      <p:cBhvr>
                                        <p:cTn id="168" dur="3000" fill="hold"/>
                                        <p:tgtEl>
                                          <p:spTgt spid="2"/>
                                        </p:tgtEl>
                                        <p:attrNameLst>
                                          <p:attrName>ppt_w</p:attrName>
                                        </p:attrNameLst>
                                      </p:cBhvr>
                                      <p:tavLst>
                                        <p:tav tm="0">
                                          <p:val>
                                            <p:strVal val="#ppt_w"/>
                                          </p:val>
                                        </p:tav>
                                        <p:tav tm="100000">
                                          <p:val>
                                            <p:strVal val="#ppt_w"/>
                                          </p:val>
                                        </p:tav>
                                      </p:tavLst>
                                    </p:anim>
                                    <p:anim calcmode="lin" valueType="num">
                                      <p:cBhvr>
                                        <p:cTn id="169" dur="3000" fill="hold"/>
                                        <p:tgtEl>
                                          <p:spTgt spid="2"/>
                                        </p:tgtEl>
                                        <p:attrNameLst>
                                          <p:attrName>ppt_h</p:attrName>
                                        </p:attrNameLst>
                                      </p:cBhvr>
                                      <p:tavLst>
                                        <p:tav tm="0">
                                          <p:val>
                                            <p:fltVal val="0"/>
                                          </p:val>
                                        </p:tav>
                                        <p:tav tm="100000">
                                          <p:val>
                                            <p:strVal val="#ppt_h"/>
                                          </p:val>
                                        </p:tav>
                                      </p:tavLst>
                                    </p:anim>
                                  </p:childTnLst>
                                </p:cTn>
                              </p:par>
                              <p:par>
                                <p:cTn id="170" presetID="5" presetClass="entr" presetSubtype="5" fill="hold" nodeType="withEffect">
                                  <p:stCondLst>
                                    <p:cond delay="0"/>
                                  </p:stCondLst>
                                  <p:childTnLst>
                                    <p:set>
                                      <p:cBhvr>
                                        <p:cTn id="171" dur="1" fill="hold">
                                          <p:stCondLst>
                                            <p:cond delay="0"/>
                                          </p:stCondLst>
                                        </p:cTn>
                                        <p:tgtEl>
                                          <p:spTgt spid="2"/>
                                        </p:tgtEl>
                                        <p:attrNameLst>
                                          <p:attrName>style.visibility</p:attrName>
                                        </p:attrNameLst>
                                      </p:cBhvr>
                                      <p:to>
                                        <p:strVal val="visible"/>
                                      </p:to>
                                    </p:set>
                                    <p:animEffect transition="in" filter="checkerboard(down)">
                                      <p:cBhvr>
                                        <p:cTn id="172" dur="3000"/>
                                        <p:tgtEl>
                                          <p:spTgt spid="2"/>
                                        </p:tgtEl>
                                      </p:cBhvr>
                                    </p:animEffect>
                                  </p:childTnLst>
                                </p:cTn>
                              </p:par>
                            </p:childTnLst>
                          </p:cTn>
                        </p:par>
                        <p:par>
                          <p:cTn id="173" fill="hold">
                            <p:stCondLst>
                              <p:cond delay="9000"/>
                            </p:stCondLst>
                            <p:childTnLst>
                              <p:par>
                                <p:cTn id="174" presetID="1" presetClass="entr" presetSubtype="0" fill="hold" nodeType="afterEffect">
                                  <p:stCondLst>
                                    <p:cond delay="0"/>
                                  </p:stCondLst>
                                  <p:childTnLst>
                                    <p:set>
                                      <p:cBhvr>
                                        <p:cTn id="17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236726"/>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tapeta-kolorowa-rabata-nad-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1643056"/>
            <a:ext cx="500066" cy="428628"/>
          </a:xfrm>
          <a:prstGeom prst="rect">
            <a:avLst/>
          </a:prstGeom>
        </p:spPr>
      </p:pic>
      <p:pic>
        <p:nvPicPr>
          <p:cNvPr id="4" name="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2214560"/>
            <a:ext cx="500066" cy="428628"/>
          </a:xfrm>
          <a:prstGeom prst="rect">
            <a:avLst/>
          </a:prstGeom>
        </p:spPr>
      </p:pic>
      <p:pic>
        <p:nvPicPr>
          <p:cNvPr id="5" name="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1643056"/>
            <a:ext cx="500066" cy="428628"/>
          </a:xfrm>
          <a:prstGeom prst="rect">
            <a:avLst/>
          </a:prstGeom>
        </p:spPr>
      </p:pic>
      <p:pic>
        <p:nvPicPr>
          <p:cNvPr id="6" name="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2714626"/>
            <a:ext cx="500066" cy="428628"/>
          </a:xfrm>
          <a:prstGeom prst="rect">
            <a:avLst/>
          </a:prstGeom>
        </p:spPr>
      </p:pic>
      <p:pic>
        <p:nvPicPr>
          <p:cNvPr id="7" name="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1643056"/>
            <a:ext cx="500066" cy="428628"/>
          </a:xfrm>
          <a:prstGeom prst="rect">
            <a:avLst/>
          </a:prstGeom>
        </p:spPr>
      </p:pic>
      <p:pic>
        <p:nvPicPr>
          <p:cNvPr id="8" name="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43438" y="1643056"/>
            <a:ext cx="500066" cy="428628"/>
          </a:xfrm>
          <a:prstGeom prst="rect">
            <a:avLst/>
          </a:prstGeom>
        </p:spPr>
      </p:pic>
      <p:pic>
        <p:nvPicPr>
          <p:cNvPr id="9" name="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14942" y="1643056"/>
            <a:ext cx="500066" cy="428628"/>
          </a:xfrm>
          <a:prstGeom prst="rect">
            <a:avLst/>
          </a:prstGeom>
        </p:spPr>
      </p:pic>
      <p:pic>
        <p:nvPicPr>
          <p:cNvPr id="10" name="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71868" y="3214692"/>
            <a:ext cx="500066" cy="428628"/>
          </a:xfrm>
          <a:prstGeom prst="rect">
            <a:avLst/>
          </a:prstGeom>
        </p:spPr>
      </p:pic>
      <p:pic>
        <p:nvPicPr>
          <p:cNvPr id="11" name="1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15008" y="3214692"/>
            <a:ext cx="500066" cy="428628"/>
          </a:xfrm>
          <a:prstGeom prst="rect">
            <a:avLst/>
          </a:prstGeom>
        </p:spPr>
      </p:pic>
      <p:pic>
        <p:nvPicPr>
          <p:cNvPr id="12" name="1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43372" y="3214692"/>
            <a:ext cx="500066" cy="428628"/>
          </a:xfrm>
          <a:prstGeom prst="rect">
            <a:avLst/>
          </a:prstGeom>
        </p:spPr>
      </p:pic>
      <p:pic>
        <p:nvPicPr>
          <p:cNvPr id="13" name="1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43438" y="3214692"/>
            <a:ext cx="500066" cy="428628"/>
          </a:xfrm>
          <a:prstGeom prst="rect">
            <a:avLst/>
          </a:prstGeom>
        </p:spPr>
      </p:pic>
      <p:pic>
        <p:nvPicPr>
          <p:cNvPr id="14" name="1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14942" y="3214692"/>
            <a:ext cx="500066" cy="428628"/>
          </a:xfrm>
          <a:prstGeom prst="rect">
            <a:avLst/>
          </a:prstGeom>
        </p:spPr>
      </p:pic>
      <p:pic>
        <p:nvPicPr>
          <p:cNvPr id="15" name="1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2214560"/>
            <a:ext cx="500066" cy="428628"/>
          </a:xfrm>
          <a:prstGeom prst="rect">
            <a:avLst/>
          </a:prstGeom>
        </p:spPr>
      </p:pic>
      <p:pic>
        <p:nvPicPr>
          <p:cNvPr id="16" name="1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2714626"/>
            <a:ext cx="500066" cy="428628"/>
          </a:xfrm>
          <a:prstGeom prst="rect">
            <a:avLst/>
          </a:prstGeom>
        </p:spPr>
      </p:pic>
      <p:pic>
        <p:nvPicPr>
          <p:cNvPr id="17" name="1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714362"/>
            <a:ext cx="500066" cy="428628"/>
          </a:xfrm>
          <a:prstGeom prst="rect">
            <a:avLst/>
          </a:prstGeom>
        </p:spPr>
      </p:pic>
      <p:pic>
        <p:nvPicPr>
          <p:cNvPr id="18" name="1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1285866"/>
            <a:ext cx="500066" cy="428628"/>
          </a:xfrm>
          <a:prstGeom prst="rect">
            <a:avLst/>
          </a:prstGeom>
        </p:spPr>
      </p:pic>
      <p:pic>
        <p:nvPicPr>
          <p:cNvPr id="19" name="1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714362"/>
            <a:ext cx="500066" cy="428628"/>
          </a:xfrm>
          <a:prstGeom prst="rect">
            <a:avLst/>
          </a:prstGeom>
        </p:spPr>
      </p:pic>
      <p:pic>
        <p:nvPicPr>
          <p:cNvPr id="20" name="1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71868" y="1785932"/>
            <a:ext cx="500066" cy="428628"/>
          </a:xfrm>
          <a:prstGeom prst="rect">
            <a:avLst/>
          </a:prstGeom>
        </p:spPr>
      </p:pic>
      <p:pic>
        <p:nvPicPr>
          <p:cNvPr id="21" name="2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714362"/>
            <a:ext cx="500066" cy="428628"/>
          </a:xfrm>
          <a:prstGeom prst="rect">
            <a:avLst/>
          </a:prstGeom>
        </p:spPr>
      </p:pic>
      <p:pic>
        <p:nvPicPr>
          <p:cNvPr id="22" name="2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43438" y="714362"/>
            <a:ext cx="500066" cy="428628"/>
          </a:xfrm>
          <a:prstGeom prst="rect">
            <a:avLst/>
          </a:prstGeom>
        </p:spPr>
      </p:pic>
      <p:pic>
        <p:nvPicPr>
          <p:cNvPr id="23" name="2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14942" y="714362"/>
            <a:ext cx="500066" cy="428628"/>
          </a:xfrm>
          <a:prstGeom prst="rect">
            <a:avLst/>
          </a:prstGeom>
        </p:spPr>
      </p:pic>
      <p:pic>
        <p:nvPicPr>
          <p:cNvPr id="24" name="2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71868" y="2285998"/>
            <a:ext cx="500066" cy="428628"/>
          </a:xfrm>
          <a:prstGeom prst="rect">
            <a:avLst/>
          </a:prstGeom>
        </p:spPr>
      </p:pic>
      <p:pic>
        <p:nvPicPr>
          <p:cNvPr id="25" name="2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15008" y="2285998"/>
            <a:ext cx="500066" cy="428628"/>
          </a:xfrm>
          <a:prstGeom prst="rect">
            <a:avLst/>
          </a:prstGeom>
        </p:spPr>
      </p:pic>
      <p:pic>
        <p:nvPicPr>
          <p:cNvPr id="26" name="2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43372" y="2285998"/>
            <a:ext cx="500066" cy="428628"/>
          </a:xfrm>
          <a:prstGeom prst="rect">
            <a:avLst/>
          </a:prstGeom>
        </p:spPr>
      </p:pic>
      <p:pic>
        <p:nvPicPr>
          <p:cNvPr id="27" name="2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43438" y="2285998"/>
            <a:ext cx="500066" cy="428628"/>
          </a:xfrm>
          <a:prstGeom prst="rect">
            <a:avLst/>
          </a:prstGeom>
        </p:spPr>
      </p:pic>
      <p:pic>
        <p:nvPicPr>
          <p:cNvPr id="28" name="2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14942" y="2285998"/>
            <a:ext cx="500066" cy="428628"/>
          </a:xfrm>
          <a:prstGeom prst="rect">
            <a:avLst/>
          </a:prstGeom>
        </p:spPr>
      </p:pic>
      <p:pic>
        <p:nvPicPr>
          <p:cNvPr id="29" name="2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1285866"/>
            <a:ext cx="500066" cy="428628"/>
          </a:xfrm>
          <a:prstGeom prst="rect">
            <a:avLst/>
          </a:prstGeom>
        </p:spPr>
      </p:pic>
      <p:pic>
        <p:nvPicPr>
          <p:cNvPr id="30" name="2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15008" y="1785932"/>
            <a:ext cx="500066" cy="428628"/>
          </a:xfrm>
          <a:prstGeom prst="rect">
            <a:avLst/>
          </a:prstGeom>
        </p:spPr>
      </p:pic>
      <p:pic>
        <p:nvPicPr>
          <p:cNvPr id="31" name="3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2" y="2728736"/>
            <a:ext cx="500066" cy="428628"/>
          </a:xfrm>
          <a:prstGeom prst="rect">
            <a:avLst/>
          </a:prstGeom>
        </p:spPr>
      </p:pic>
      <p:pic>
        <p:nvPicPr>
          <p:cNvPr id="32" name="3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2" y="3300240"/>
            <a:ext cx="500066" cy="428628"/>
          </a:xfrm>
          <a:prstGeom prst="rect">
            <a:avLst/>
          </a:prstGeom>
        </p:spPr>
      </p:pic>
      <p:pic>
        <p:nvPicPr>
          <p:cNvPr id="33" name="3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2" y="2728736"/>
            <a:ext cx="500066" cy="428628"/>
          </a:xfrm>
          <a:prstGeom prst="rect">
            <a:avLst/>
          </a:prstGeom>
        </p:spPr>
      </p:pic>
      <p:pic>
        <p:nvPicPr>
          <p:cNvPr id="34" name="3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2" y="3800306"/>
            <a:ext cx="500066" cy="428628"/>
          </a:xfrm>
          <a:prstGeom prst="rect">
            <a:avLst/>
          </a:prstGeom>
        </p:spPr>
      </p:pic>
      <p:pic>
        <p:nvPicPr>
          <p:cNvPr id="35" name="3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55356" y="2728736"/>
            <a:ext cx="500066" cy="428628"/>
          </a:xfrm>
          <a:prstGeom prst="rect">
            <a:avLst/>
          </a:prstGeom>
        </p:spPr>
      </p:pic>
      <p:pic>
        <p:nvPicPr>
          <p:cNvPr id="36" name="3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55422" y="2728736"/>
            <a:ext cx="500066" cy="428628"/>
          </a:xfrm>
          <a:prstGeom prst="rect">
            <a:avLst/>
          </a:prstGeom>
        </p:spPr>
      </p:pic>
      <p:pic>
        <p:nvPicPr>
          <p:cNvPr id="37" name="3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26926" y="2728736"/>
            <a:ext cx="500066" cy="428628"/>
          </a:xfrm>
          <a:prstGeom prst="rect">
            <a:avLst/>
          </a:prstGeom>
        </p:spPr>
      </p:pic>
      <p:pic>
        <p:nvPicPr>
          <p:cNvPr id="38" name="3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83852" y="4300372"/>
            <a:ext cx="500066" cy="428628"/>
          </a:xfrm>
          <a:prstGeom prst="rect">
            <a:avLst/>
          </a:prstGeom>
        </p:spPr>
      </p:pic>
      <p:pic>
        <p:nvPicPr>
          <p:cNvPr id="39" name="3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26992" y="4300372"/>
            <a:ext cx="500066" cy="428628"/>
          </a:xfrm>
          <a:prstGeom prst="rect">
            <a:avLst/>
          </a:prstGeom>
        </p:spPr>
      </p:pic>
      <p:pic>
        <p:nvPicPr>
          <p:cNvPr id="40" name="3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55356" y="4300372"/>
            <a:ext cx="500066" cy="428628"/>
          </a:xfrm>
          <a:prstGeom prst="rect">
            <a:avLst/>
          </a:prstGeom>
        </p:spPr>
      </p:pic>
      <p:pic>
        <p:nvPicPr>
          <p:cNvPr id="41" name="4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55422" y="4300372"/>
            <a:ext cx="500066" cy="428628"/>
          </a:xfrm>
          <a:prstGeom prst="rect">
            <a:avLst/>
          </a:prstGeom>
        </p:spPr>
      </p:pic>
      <p:pic>
        <p:nvPicPr>
          <p:cNvPr id="42" name="4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26926" y="4300372"/>
            <a:ext cx="500066" cy="428628"/>
          </a:xfrm>
          <a:prstGeom prst="rect">
            <a:avLst/>
          </a:prstGeom>
        </p:spPr>
      </p:pic>
      <p:pic>
        <p:nvPicPr>
          <p:cNvPr id="43" name="4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2" y="3300240"/>
            <a:ext cx="500066" cy="428628"/>
          </a:xfrm>
          <a:prstGeom prst="rect">
            <a:avLst/>
          </a:prstGeom>
        </p:spPr>
      </p:pic>
      <p:pic>
        <p:nvPicPr>
          <p:cNvPr id="44" name="4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2" y="3800306"/>
            <a:ext cx="500066" cy="428628"/>
          </a:xfrm>
          <a:prstGeom prst="rect">
            <a:avLst/>
          </a:prstGeom>
        </p:spPr>
      </p:pic>
      <p:pic>
        <p:nvPicPr>
          <p:cNvPr id="45" name="4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1" y="928693"/>
            <a:ext cx="500066" cy="428628"/>
          </a:xfrm>
          <a:prstGeom prst="rect">
            <a:avLst/>
          </a:prstGeom>
        </p:spPr>
      </p:pic>
      <p:pic>
        <p:nvPicPr>
          <p:cNvPr id="46" name="4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1" y="1500197"/>
            <a:ext cx="500066" cy="428628"/>
          </a:xfrm>
          <a:prstGeom prst="rect">
            <a:avLst/>
          </a:prstGeom>
        </p:spPr>
      </p:pic>
      <p:pic>
        <p:nvPicPr>
          <p:cNvPr id="47" name="4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1" y="928693"/>
            <a:ext cx="500066" cy="428628"/>
          </a:xfrm>
          <a:prstGeom prst="rect">
            <a:avLst/>
          </a:prstGeom>
        </p:spPr>
      </p:pic>
      <p:pic>
        <p:nvPicPr>
          <p:cNvPr id="48" name="4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55355" y="928693"/>
            <a:ext cx="500066" cy="428628"/>
          </a:xfrm>
          <a:prstGeom prst="rect">
            <a:avLst/>
          </a:prstGeom>
        </p:spPr>
      </p:pic>
      <p:pic>
        <p:nvPicPr>
          <p:cNvPr id="49" name="4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55421" y="928693"/>
            <a:ext cx="500066" cy="428628"/>
          </a:xfrm>
          <a:prstGeom prst="rect">
            <a:avLst/>
          </a:prstGeom>
        </p:spPr>
      </p:pic>
      <p:pic>
        <p:nvPicPr>
          <p:cNvPr id="50" name="4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26925" y="928693"/>
            <a:ext cx="500066" cy="428628"/>
          </a:xfrm>
          <a:prstGeom prst="rect">
            <a:avLst/>
          </a:prstGeom>
        </p:spPr>
      </p:pic>
      <p:pic>
        <p:nvPicPr>
          <p:cNvPr id="51" name="5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1" y="1500197"/>
            <a:ext cx="500066" cy="428628"/>
          </a:xfrm>
          <a:prstGeom prst="rect">
            <a:avLst/>
          </a:prstGeom>
        </p:spPr>
      </p:pic>
      <p:pic>
        <p:nvPicPr>
          <p:cNvPr id="52" name="5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1" y="-1"/>
            <a:ext cx="500066" cy="428628"/>
          </a:xfrm>
          <a:prstGeom prst="rect">
            <a:avLst/>
          </a:prstGeom>
        </p:spPr>
      </p:pic>
      <p:pic>
        <p:nvPicPr>
          <p:cNvPr id="53" name="5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1" y="571503"/>
            <a:ext cx="500066" cy="428628"/>
          </a:xfrm>
          <a:prstGeom prst="rect">
            <a:avLst/>
          </a:prstGeom>
        </p:spPr>
      </p:pic>
      <p:pic>
        <p:nvPicPr>
          <p:cNvPr id="54" name="5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1" y="-1"/>
            <a:ext cx="500066" cy="428628"/>
          </a:xfrm>
          <a:prstGeom prst="rect">
            <a:avLst/>
          </a:prstGeom>
        </p:spPr>
      </p:pic>
      <p:pic>
        <p:nvPicPr>
          <p:cNvPr id="55" name="5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1" y="1071569"/>
            <a:ext cx="500066" cy="428628"/>
          </a:xfrm>
          <a:prstGeom prst="rect">
            <a:avLst/>
          </a:prstGeom>
        </p:spPr>
      </p:pic>
      <p:pic>
        <p:nvPicPr>
          <p:cNvPr id="56" name="5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55355" y="-1"/>
            <a:ext cx="500066" cy="428628"/>
          </a:xfrm>
          <a:prstGeom prst="rect">
            <a:avLst/>
          </a:prstGeom>
        </p:spPr>
      </p:pic>
      <p:pic>
        <p:nvPicPr>
          <p:cNvPr id="57" name="5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55421" y="-1"/>
            <a:ext cx="500066" cy="428628"/>
          </a:xfrm>
          <a:prstGeom prst="rect">
            <a:avLst/>
          </a:prstGeom>
        </p:spPr>
      </p:pic>
      <p:pic>
        <p:nvPicPr>
          <p:cNvPr id="58" name="5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26925" y="-1"/>
            <a:ext cx="500066" cy="428628"/>
          </a:xfrm>
          <a:prstGeom prst="rect">
            <a:avLst/>
          </a:prstGeom>
        </p:spPr>
      </p:pic>
      <p:pic>
        <p:nvPicPr>
          <p:cNvPr id="59" name="5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83851" y="1571635"/>
            <a:ext cx="500066" cy="428628"/>
          </a:xfrm>
          <a:prstGeom prst="rect">
            <a:avLst/>
          </a:prstGeom>
        </p:spPr>
      </p:pic>
      <p:pic>
        <p:nvPicPr>
          <p:cNvPr id="60" name="5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26991" y="1571635"/>
            <a:ext cx="500066" cy="428628"/>
          </a:xfrm>
          <a:prstGeom prst="rect">
            <a:avLst/>
          </a:prstGeom>
        </p:spPr>
      </p:pic>
      <p:pic>
        <p:nvPicPr>
          <p:cNvPr id="61" name="6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55355" y="1571635"/>
            <a:ext cx="500066" cy="428628"/>
          </a:xfrm>
          <a:prstGeom prst="rect">
            <a:avLst/>
          </a:prstGeom>
        </p:spPr>
      </p:pic>
      <p:pic>
        <p:nvPicPr>
          <p:cNvPr id="62" name="6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55421" y="1571635"/>
            <a:ext cx="500066" cy="428628"/>
          </a:xfrm>
          <a:prstGeom prst="rect">
            <a:avLst/>
          </a:prstGeom>
        </p:spPr>
      </p:pic>
      <p:pic>
        <p:nvPicPr>
          <p:cNvPr id="63" name="6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26925" y="1571635"/>
            <a:ext cx="500066" cy="428628"/>
          </a:xfrm>
          <a:prstGeom prst="rect">
            <a:avLst/>
          </a:prstGeom>
        </p:spPr>
      </p:pic>
      <p:pic>
        <p:nvPicPr>
          <p:cNvPr id="64" name="6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1" y="571503"/>
            <a:ext cx="500066" cy="428628"/>
          </a:xfrm>
          <a:prstGeom prst="rect">
            <a:avLst/>
          </a:prstGeom>
        </p:spPr>
      </p:pic>
      <p:pic>
        <p:nvPicPr>
          <p:cNvPr id="65" name="6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1" y="1071569"/>
            <a:ext cx="500066" cy="428628"/>
          </a:xfrm>
          <a:prstGeom prst="rect">
            <a:avLst/>
          </a:prstGeom>
        </p:spPr>
      </p:pic>
      <p:pic>
        <p:nvPicPr>
          <p:cNvPr id="66" name="6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71866" y="3611005"/>
            <a:ext cx="500066" cy="428628"/>
          </a:xfrm>
          <a:prstGeom prst="rect">
            <a:avLst/>
          </a:prstGeom>
        </p:spPr>
      </p:pic>
      <p:pic>
        <p:nvPicPr>
          <p:cNvPr id="67" name="6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15006" y="3611005"/>
            <a:ext cx="500066" cy="428628"/>
          </a:xfrm>
          <a:prstGeom prst="rect">
            <a:avLst/>
          </a:prstGeom>
        </p:spPr>
      </p:pic>
      <p:pic>
        <p:nvPicPr>
          <p:cNvPr id="68" name="6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43370" y="3611005"/>
            <a:ext cx="500066" cy="428628"/>
          </a:xfrm>
          <a:prstGeom prst="rect">
            <a:avLst/>
          </a:prstGeom>
        </p:spPr>
      </p:pic>
      <p:pic>
        <p:nvPicPr>
          <p:cNvPr id="69" name="6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43436" y="3611005"/>
            <a:ext cx="500066" cy="428628"/>
          </a:xfrm>
          <a:prstGeom prst="rect">
            <a:avLst/>
          </a:prstGeom>
        </p:spPr>
      </p:pic>
      <p:pic>
        <p:nvPicPr>
          <p:cNvPr id="70" name="6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14940" y="3611005"/>
            <a:ext cx="500066" cy="428628"/>
          </a:xfrm>
          <a:prstGeom prst="rect">
            <a:avLst/>
          </a:prstGeom>
        </p:spPr>
      </p:pic>
      <p:pic>
        <p:nvPicPr>
          <p:cNvPr id="71" name="7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0" y="3125049"/>
            <a:ext cx="500066" cy="428628"/>
          </a:xfrm>
          <a:prstGeom prst="rect">
            <a:avLst/>
          </a:prstGeom>
        </p:spPr>
      </p:pic>
      <p:pic>
        <p:nvPicPr>
          <p:cNvPr id="72" name="7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0" y="3696553"/>
            <a:ext cx="500066" cy="428628"/>
          </a:xfrm>
          <a:prstGeom prst="rect">
            <a:avLst/>
          </a:prstGeom>
        </p:spPr>
      </p:pic>
      <p:pic>
        <p:nvPicPr>
          <p:cNvPr id="73" name="7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0" y="3125049"/>
            <a:ext cx="500066" cy="428628"/>
          </a:xfrm>
          <a:prstGeom prst="rect">
            <a:avLst/>
          </a:prstGeom>
        </p:spPr>
      </p:pic>
      <p:pic>
        <p:nvPicPr>
          <p:cNvPr id="74" name="7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583850" y="4196619"/>
            <a:ext cx="500066" cy="428628"/>
          </a:xfrm>
          <a:prstGeom prst="rect">
            <a:avLst/>
          </a:prstGeom>
        </p:spPr>
      </p:pic>
      <p:pic>
        <p:nvPicPr>
          <p:cNvPr id="75" name="74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55354" y="3125049"/>
            <a:ext cx="500066" cy="428628"/>
          </a:xfrm>
          <a:prstGeom prst="rect">
            <a:avLst/>
          </a:prstGeom>
        </p:spPr>
      </p:pic>
      <p:pic>
        <p:nvPicPr>
          <p:cNvPr id="76" name="75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655420" y="3125049"/>
            <a:ext cx="500066" cy="428628"/>
          </a:xfrm>
          <a:prstGeom prst="rect">
            <a:avLst/>
          </a:prstGeom>
        </p:spPr>
      </p:pic>
      <p:pic>
        <p:nvPicPr>
          <p:cNvPr id="77" name="76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226924" y="3125049"/>
            <a:ext cx="500066" cy="428628"/>
          </a:xfrm>
          <a:prstGeom prst="rect">
            <a:avLst/>
          </a:prstGeom>
        </p:spPr>
      </p:pic>
      <p:pic>
        <p:nvPicPr>
          <p:cNvPr id="78" name="77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3583850" y="4696685"/>
            <a:ext cx="500066" cy="428628"/>
          </a:xfrm>
          <a:prstGeom prst="rect">
            <a:avLst/>
          </a:prstGeom>
        </p:spPr>
      </p:pic>
      <p:pic>
        <p:nvPicPr>
          <p:cNvPr id="79" name="78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600954">
            <a:off x="5726990" y="4696685"/>
            <a:ext cx="500066" cy="428628"/>
          </a:xfrm>
          <a:prstGeom prst="rect">
            <a:avLst/>
          </a:prstGeom>
        </p:spPr>
      </p:pic>
      <p:pic>
        <p:nvPicPr>
          <p:cNvPr id="80" name="79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4155354" y="4696685"/>
            <a:ext cx="500066" cy="428628"/>
          </a:xfrm>
          <a:prstGeom prst="rect">
            <a:avLst/>
          </a:prstGeom>
        </p:spPr>
      </p:pic>
      <p:pic>
        <p:nvPicPr>
          <p:cNvPr id="81" name="80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1058620">
            <a:off x="4655420" y="4696685"/>
            <a:ext cx="500066" cy="428628"/>
          </a:xfrm>
          <a:prstGeom prst="rect">
            <a:avLst/>
          </a:prstGeom>
        </p:spPr>
      </p:pic>
      <p:pic>
        <p:nvPicPr>
          <p:cNvPr id="82" name="81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rot="10800000">
            <a:off x="5226924" y="4696685"/>
            <a:ext cx="500066" cy="428628"/>
          </a:xfrm>
          <a:prstGeom prst="rect">
            <a:avLst/>
          </a:prstGeom>
        </p:spPr>
      </p:pic>
      <p:pic>
        <p:nvPicPr>
          <p:cNvPr id="83" name="82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0" y="3696553"/>
            <a:ext cx="500066" cy="428628"/>
          </a:xfrm>
          <a:prstGeom prst="rect">
            <a:avLst/>
          </a:prstGeom>
        </p:spPr>
      </p:pic>
      <p:pic>
        <p:nvPicPr>
          <p:cNvPr id="84" name="83 Imagen" descr="141366_orb-png.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26990" y="4196619"/>
            <a:ext cx="500066" cy="428628"/>
          </a:xfrm>
          <a:prstGeom prst="rect">
            <a:avLst/>
          </a:prstGeom>
        </p:spPr>
      </p:pic>
      <p:pic>
        <p:nvPicPr>
          <p:cNvPr id="86" name="85 Imagen" descr="tapeta-kolorowa-rabata-nad-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6"/>
                                        </p:tgtEl>
                                        <p:attrNameLst>
                                          <p:attrName>style.visibility</p:attrName>
                                        </p:attrNameLst>
                                      </p:cBhvr>
                                      <p:to>
                                        <p:strVal val="hidden"/>
                                      </p:to>
                                    </p:set>
                                  </p:childTnLst>
                                </p:cTn>
                              </p:par>
                              <p:par>
                                <p:cTn id="7" presetID="2" presetClass="exit" presetSubtype="4" fill="hold"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ppt_x"/>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4" fill="hold"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ppt_x"/>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ppt_x"/>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3000"/>
                                        <p:tgtEl>
                                          <p:spTgt spid="8"/>
                                        </p:tgtEl>
                                        <p:attrNameLst>
                                          <p:attrName>ppt_x</p:attrName>
                                        </p:attrNameLst>
                                      </p:cBhvr>
                                      <p:tavLst>
                                        <p:tav tm="0">
                                          <p:val>
                                            <p:strVal val="ppt_x"/>
                                          </p:val>
                                        </p:tav>
                                        <p:tav tm="100000">
                                          <p:val>
                                            <p:strVal val="ppt_x"/>
                                          </p:val>
                                        </p:tav>
                                      </p:tavLst>
                                    </p:anim>
                                    <p:anim calcmode="lin" valueType="num">
                                      <p:cBhvr additive="base">
                                        <p:cTn id="21" dur="3000"/>
                                        <p:tgtEl>
                                          <p:spTgt spid="8"/>
                                        </p:tgtEl>
                                        <p:attrNameLst>
                                          <p:attrName>ppt_y</p:attrName>
                                        </p:attrNameLst>
                                      </p:cBhvr>
                                      <p:tavLst>
                                        <p:tav tm="0">
                                          <p:val>
                                            <p:strVal val="ppt_y"/>
                                          </p:val>
                                        </p:tav>
                                        <p:tav tm="100000">
                                          <p:val>
                                            <p:strVal val="1+ppt_h/2"/>
                                          </p:val>
                                        </p:tav>
                                      </p:tavLst>
                                    </p:anim>
                                    <p:set>
                                      <p:cBhvr>
                                        <p:cTn id="22" dur="1" fill="hold">
                                          <p:stCondLst>
                                            <p:cond delay="2999"/>
                                          </p:stCondLst>
                                        </p:cTn>
                                        <p:tgtEl>
                                          <p:spTgt spid="8"/>
                                        </p:tgtEl>
                                        <p:attrNameLst>
                                          <p:attrName>style.visibility</p:attrName>
                                        </p:attrNameLst>
                                      </p:cBhvr>
                                      <p:to>
                                        <p:strVal val="hidden"/>
                                      </p:to>
                                    </p:set>
                                  </p:childTnLst>
                                </p:cTn>
                              </p:par>
                              <p:par>
                                <p:cTn id="23" presetID="2" presetClass="exit" presetSubtype="4" fill="hold" nodeType="withEffect">
                                  <p:stCondLst>
                                    <p:cond delay="0"/>
                                  </p:stCondLst>
                                  <p:childTnLst>
                                    <p:anim calcmode="lin" valueType="num">
                                      <p:cBhvr additive="base">
                                        <p:cTn id="24" dur="3000"/>
                                        <p:tgtEl>
                                          <p:spTgt spid="9"/>
                                        </p:tgtEl>
                                        <p:attrNameLst>
                                          <p:attrName>ppt_x</p:attrName>
                                        </p:attrNameLst>
                                      </p:cBhvr>
                                      <p:tavLst>
                                        <p:tav tm="0">
                                          <p:val>
                                            <p:strVal val="ppt_x"/>
                                          </p:val>
                                        </p:tav>
                                        <p:tav tm="100000">
                                          <p:val>
                                            <p:strVal val="ppt_x"/>
                                          </p:val>
                                        </p:tav>
                                      </p:tavLst>
                                    </p:anim>
                                    <p:anim calcmode="lin" valueType="num">
                                      <p:cBhvr additive="base">
                                        <p:cTn id="25" dur="3000"/>
                                        <p:tgtEl>
                                          <p:spTgt spid="9"/>
                                        </p:tgtEl>
                                        <p:attrNameLst>
                                          <p:attrName>ppt_y</p:attrName>
                                        </p:attrNameLst>
                                      </p:cBhvr>
                                      <p:tavLst>
                                        <p:tav tm="0">
                                          <p:val>
                                            <p:strVal val="ppt_y"/>
                                          </p:val>
                                        </p:tav>
                                        <p:tav tm="100000">
                                          <p:val>
                                            <p:strVal val="1+ppt_h/2"/>
                                          </p:val>
                                        </p:tav>
                                      </p:tavLst>
                                    </p:anim>
                                    <p:set>
                                      <p:cBhvr>
                                        <p:cTn id="26" dur="1" fill="hold">
                                          <p:stCondLst>
                                            <p:cond delay="2999"/>
                                          </p:stCondLst>
                                        </p:cTn>
                                        <p:tgtEl>
                                          <p:spTgt spid="9"/>
                                        </p:tgtEl>
                                        <p:attrNameLst>
                                          <p:attrName>style.visibility</p:attrName>
                                        </p:attrNameLst>
                                      </p:cBhvr>
                                      <p:to>
                                        <p:strVal val="hidden"/>
                                      </p:to>
                                    </p:set>
                                  </p:childTnLst>
                                </p:cTn>
                              </p:par>
                              <p:par>
                                <p:cTn id="27" presetID="2" presetClass="exit" presetSubtype="1" fill="hold" nodeType="withEffect">
                                  <p:stCondLst>
                                    <p:cond delay="0"/>
                                  </p:stCondLst>
                                  <p:childTnLst>
                                    <p:anim calcmode="lin" valueType="num">
                                      <p:cBhvr additive="base">
                                        <p:cTn id="28" dur="3000"/>
                                        <p:tgtEl>
                                          <p:spTgt spid="10"/>
                                        </p:tgtEl>
                                        <p:attrNameLst>
                                          <p:attrName>ppt_x</p:attrName>
                                        </p:attrNameLst>
                                      </p:cBhvr>
                                      <p:tavLst>
                                        <p:tav tm="0">
                                          <p:val>
                                            <p:strVal val="ppt_x"/>
                                          </p:val>
                                        </p:tav>
                                        <p:tav tm="100000">
                                          <p:val>
                                            <p:strVal val="ppt_x"/>
                                          </p:val>
                                        </p:tav>
                                      </p:tavLst>
                                    </p:anim>
                                    <p:anim calcmode="lin" valueType="num">
                                      <p:cBhvr additive="base">
                                        <p:cTn id="29" dur="3000"/>
                                        <p:tgtEl>
                                          <p:spTgt spid="10"/>
                                        </p:tgtEl>
                                        <p:attrNameLst>
                                          <p:attrName>ppt_y</p:attrName>
                                        </p:attrNameLst>
                                      </p:cBhvr>
                                      <p:tavLst>
                                        <p:tav tm="0">
                                          <p:val>
                                            <p:strVal val="ppt_y"/>
                                          </p:val>
                                        </p:tav>
                                        <p:tav tm="100000">
                                          <p:val>
                                            <p:strVal val="0-ppt_h/2"/>
                                          </p:val>
                                        </p:tav>
                                      </p:tavLst>
                                    </p:anim>
                                    <p:set>
                                      <p:cBhvr>
                                        <p:cTn id="30" dur="1" fill="hold">
                                          <p:stCondLst>
                                            <p:cond delay="2999"/>
                                          </p:stCondLst>
                                        </p:cTn>
                                        <p:tgtEl>
                                          <p:spTgt spid="10"/>
                                        </p:tgtEl>
                                        <p:attrNameLst>
                                          <p:attrName>style.visibility</p:attrName>
                                        </p:attrNameLst>
                                      </p:cBhvr>
                                      <p:to>
                                        <p:strVal val="hidden"/>
                                      </p:to>
                                    </p:set>
                                  </p:childTnLst>
                                </p:cTn>
                              </p:par>
                              <p:par>
                                <p:cTn id="31" presetID="2" presetClass="exit" presetSubtype="1" fill="hold" nodeType="withEffect">
                                  <p:stCondLst>
                                    <p:cond delay="0"/>
                                  </p:stCondLst>
                                  <p:childTnLst>
                                    <p:anim calcmode="lin" valueType="num">
                                      <p:cBhvr additive="base">
                                        <p:cTn id="32" dur="3000"/>
                                        <p:tgtEl>
                                          <p:spTgt spid="11"/>
                                        </p:tgtEl>
                                        <p:attrNameLst>
                                          <p:attrName>ppt_x</p:attrName>
                                        </p:attrNameLst>
                                      </p:cBhvr>
                                      <p:tavLst>
                                        <p:tav tm="0">
                                          <p:val>
                                            <p:strVal val="ppt_x"/>
                                          </p:val>
                                        </p:tav>
                                        <p:tav tm="100000">
                                          <p:val>
                                            <p:strVal val="ppt_x"/>
                                          </p:val>
                                        </p:tav>
                                      </p:tavLst>
                                    </p:anim>
                                    <p:anim calcmode="lin" valueType="num">
                                      <p:cBhvr additive="base">
                                        <p:cTn id="33" dur="3000"/>
                                        <p:tgtEl>
                                          <p:spTgt spid="11"/>
                                        </p:tgtEl>
                                        <p:attrNameLst>
                                          <p:attrName>ppt_y</p:attrName>
                                        </p:attrNameLst>
                                      </p:cBhvr>
                                      <p:tavLst>
                                        <p:tav tm="0">
                                          <p:val>
                                            <p:strVal val="ppt_y"/>
                                          </p:val>
                                        </p:tav>
                                        <p:tav tm="100000">
                                          <p:val>
                                            <p:strVal val="0-ppt_h/2"/>
                                          </p:val>
                                        </p:tav>
                                      </p:tavLst>
                                    </p:anim>
                                    <p:set>
                                      <p:cBhvr>
                                        <p:cTn id="34" dur="1" fill="hold">
                                          <p:stCondLst>
                                            <p:cond delay="2999"/>
                                          </p:stCondLst>
                                        </p:cTn>
                                        <p:tgtEl>
                                          <p:spTgt spid="11"/>
                                        </p:tgtEl>
                                        <p:attrNameLst>
                                          <p:attrName>style.visibility</p:attrName>
                                        </p:attrNameLst>
                                      </p:cBhvr>
                                      <p:to>
                                        <p:strVal val="hidden"/>
                                      </p:to>
                                    </p:set>
                                  </p:childTnLst>
                                </p:cTn>
                              </p:par>
                              <p:par>
                                <p:cTn id="35" presetID="2" presetClass="exit" presetSubtype="1" fill="hold" nodeType="withEffect">
                                  <p:stCondLst>
                                    <p:cond delay="0"/>
                                  </p:stCondLst>
                                  <p:childTnLst>
                                    <p:anim calcmode="lin" valueType="num">
                                      <p:cBhvr additive="base">
                                        <p:cTn id="36" dur="3000"/>
                                        <p:tgtEl>
                                          <p:spTgt spid="12"/>
                                        </p:tgtEl>
                                        <p:attrNameLst>
                                          <p:attrName>ppt_x</p:attrName>
                                        </p:attrNameLst>
                                      </p:cBhvr>
                                      <p:tavLst>
                                        <p:tav tm="0">
                                          <p:val>
                                            <p:strVal val="ppt_x"/>
                                          </p:val>
                                        </p:tav>
                                        <p:tav tm="100000">
                                          <p:val>
                                            <p:strVal val="ppt_x"/>
                                          </p:val>
                                        </p:tav>
                                      </p:tavLst>
                                    </p:anim>
                                    <p:anim calcmode="lin" valueType="num">
                                      <p:cBhvr additive="base">
                                        <p:cTn id="37" dur="3000"/>
                                        <p:tgtEl>
                                          <p:spTgt spid="12"/>
                                        </p:tgtEl>
                                        <p:attrNameLst>
                                          <p:attrName>ppt_y</p:attrName>
                                        </p:attrNameLst>
                                      </p:cBhvr>
                                      <p:tavLst>
                                        <p:tav tm="0">
                                          <p:val>
                                            <p:strVal val="ppt_y"/>
                                          </p:val>
                                        </p:tav>
                                        <p:tav tm="100000">
                                          <p:val>
                                            <p:strVal val="0-ppt_h/2"/>
                                          </p:val>
                                        </p:tav>
                                      </p:tavLst>
                                    </p:anim>
                                    <p:set>
                                      <p:cBhvr>
                                        <p:cTn id="38" dur="1" fill="hold">
                                          <p:stCondLst>
                                            <p:cond delay="2999"/>
                                          </p:stCondLst>
                                        </p:cTn>
                                        <p:tgtEl>
                                          <p:spTgt spid="12"/>
                                        </p:tgtEl>
                                        <p:attrNameLst>
                                          <p:attrName>style.visibility</p:attrName>
                                        </p:attrNameLst>
                                      </p:cBhvr>
                                      <p:to>
                                        <p:strVal val="hidden"/>
                                      </p:to>
                                    </p:set>
                                  </p:childTnLst>
                                </p:cTn>
                              </p:par>
                              <p:par>
                                <p:cTn id="39" presetID="2" presetClass="exit" presetSubtype="1" fill="hold" nodeType="withEffect">
                                  <p:stCondLst>
                                    <p:cond delay="0"/>
                                  </p:stCondLst>
                                  <p:childTnLst>
                                    <p:anim calcmode="lin" valueType="num">
                                      <p:cBhvr additive="base">
                                        <p:cTn id="40" dur="3000"/>
                                        <p:tgtEl>
                                          <p:spTgt spid="13"/>
                                        </p:tgtEl>
                                        <p:attrNameLst>
                                          <p:attrName>ppt_x</p:attrName>
                                        </p:attrNameLst>
                                      </p:cBhvr>
                                      <p:tavLst>
                                        <p:tav tm="0">
                                          <p:val>
                                            <p:strVal val="ppt_x"/>
                                          </p:val>
                                        </p:tav>
                                        <p:tav tm="100000">
                                          <p:val>
                                            <p:strVal val="ppt_x"/>
                                          </p:val>
                                        </p:tav>
                                      </p:tavLst>
                                    </p:anim>
                                    <p:anim calcmode="lin" valueType="num">
                                      <p:cBhvr additive="base">
                                        <p:cTn id="41" dur="3000"/>
                                        <p:tgtEl>
                                          <p:spTgt spid="13"/>
                                        </p:tgtEl>
                                        <p:attrNameLst>
                                          <p:attrName>ppt_y</p:attrName>
                                        </p:attrNameLst>
                                      </p:cBhvr>
                                      <p:tavLst>
                                        <p:tav tm="0">
                                          <p:val>
                                            <p:strVal val="ppt_y"/>
                                          </p:val>
                                        </p:tav>
                                        <p:tav tm="100000">
                                          <p:val>
                                            <p:strVal val="0-ppt_h/2"/>
                                          </p:val>
                                        </p:tav>
                                      </p:tavLst>
                                    </p:anim>
                                    <p:set>
                                      <p:cBhvr>
                                        <p:cTn id="42" dur="1" fill="hold">
                                          <p:stCondLst>
                                            <p:cond delay="2999"/>
                                          </p:stCondLst>
                                        </p:cTn>
                                        <p:tgtEl>
                                          <p:spTgt spid="13"/>
                                        </p:tgtEl>
                                        <p:attrNameLst>
                                          <p:attrName>style.visibility</p:attrName>
                                        </p:attrNameLst>
                                      </p:cBhvr>
                                      <p:to>
                                        <p:strVal val="hidden"/>
                                      </p:to>
                                    </p:set>
                                  </p:childTnLst>
                                </p:cTn>
                              </p:par>
                              <p:par>
                                <p:cTn id="43" presetID="2" presetClass="exit" presetSubtype="1" fill="hold" nodeType="withEffect">
                                  <p:stCondLst>
                                    <p:cond delay="0"/>
                                  </p:stCondLst>
                                  <p:childTnLst>
                                    <p:anim calcmode="lin" valueType="num">
                                      <p:cBhvr additive="base">
                                        <p:cTn id="44" dur="3000"/>
                                        <p:tgtEl>
                                          <p:spTgt spid="14"/>
                                        </p:tgtEl>
                                        <p:attrNameLst>
                                          <p:attrName>ppt_x</p:attrName>
                                        </p:attrNameLst>
                                      </p:cBhvr>
                                      <p:tavLst>
                                        <p:tav tm="0">
                                          <p:val>
                                            <p:strVal val="ppt_x"/>
                                          </p:val>
                                        </p:tav>
                                        <p:tav tm="100000">
                                          <p:val>
                                            <p:strVal val="ppt_x"/>
                                          </p:val>
                                        </p:tav>
                                      </p:tavLst>
                                    </p:anim>
                                    <p:anim calcmode="lin" valueType="num">
                                      <p:cBhvr additive="base">
                                        <p:cTn id="45" dur="3000"/>
                                        <p:tgtEl>
                                          <p:spTgt spid="14"/>
                                        </p:tgtEl>
                                        <p:attrNameLst>
                                          <p:attrName>ppt_y</p:attrName>
                                        </p:attrNameLst>
                                      </p:cBhvr>
                                      <p:tavLst>
                                        <p:tav tm="0">
                                          <p:val>
                                            <p:strVal val="ppt_y"/>
                                          </p:val>
                                        </p:tav>
                                        <p:tav tm="100000">
                                          <p:val>
                                            <p:strVal val="0-ppt_h/2"/>
                                          </p:val>
                                        </p:tav>
                                      </p:tavLst>
                                    </p:anim>
                                    <p:set>
                                      <p:cBhvr>
                                        <p:cTn id="46" dur="1" fill="hold">
                                          <p:stCondLst>
                                            <p:cond delay="2999"/>
                                          </p:stCondLst>
                                        </p:cTn>
                                        <p:tgtEl>
                                          <p:spTgt spid="14"/>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3000"/>
                                        <p:tgtEl>
                                          <p:spTgt spid="4"/>
                                        </p:tgtEl>
                                        <p:attrNameLst>
                                          <p:attrName>ppt_x</p:attrName>
                                        </p:attrNameLst>
                                      </p:cBhvr>
                                      <p:tavLst>
                                        <p:tav tm="0">
                                          <p:val>
                                            <p:strVal val="ppt_x"/>
                                          </p:val>
                                        </p:tav>
                                        <p:tav tm="100000">
                                          <p:val>
                                            <p:strVal val="1+ppt_w/2"/>
                                          </p:val>
                                        </p:tav>
                                      </p:tavLst>
                                    </p:anim>
                                    <p:anim calcmode="lin" valueType="num">
                                      <p:cBhvr additive="base">
                                        <p:cTn id="49" dur="3000"/>
                                        <p:tgtEl>
                                          <p:spTgt spid="4"/>
                                        </p:tgtEl>
                                        <p:attrNameLst>
                                          <p:attrName>ppt_y</p:attrName>
                                        </p:attrNameLst>
                                      </p:cBhvr>
                                      <p:tavLst>
                                        <p:tav tm="0">
                                          <p:val>
                                            <p:strVal val="ppt_y"/>
                                          </p:val>
                                        </p:tav>
                                        <p:tav tm="100000">
                                          <p:val>
                                            <p:strVal val="ppt_y"/>
                                          </p:val>
                                        </p:tav>
                                      </p:tavLst>
                                    </p:anim>
                                    <p:set>
                                      <p:cBhvr>
                                        <p:cTn id="50" dur="1" fill="hold">
                                          <p:stCondLst>
                                            <p:cond delay="2999"/>
                                          </p:stCondLst>
                                        </p:cTn>
                                        <p:tgtEl>
                                          <p:spTgt spid="4"/>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3000"/>
                                        <p:tgtEl>
                                          <p:spTgt spid="6"/>
                                        </p:tgtEl>
                                        <p:attrNameLst>
                                          <p:attrName>ppt_x</p:attrName>
                                        </p:attrNameLst>
                                      </p:cBhvr>
                                      <p:tavLst>
                                        <p:tav tm="0">
                                          <p:val>
                                            <p:strVal val="ppt_x"/>
                                          </p:val>
                                        </p:tav>
                                        <p:tav tm="100000">
                                          <p:val>
                                            <p:strVal val="1+ppt_w/2"/>
                                          </p:val>
                                        </p:tav>
                                      </p:tavLst>
                                    </p:anim>
                                    <p:anim calcmode="lin" valueType="num">
                                      <p:cBhvr additive="base">
                                        <p:cTn id="53" dur="3000"/>
                                        <p:tgtEl>
                                          <p:spTgt spid="6"/>
                                        </p:tgtEl>
                                        <p:attrNameLst>
                                          <p:attrName>ppt_y</p:attrName>
                                        </p:attrNameLst>
                                      </p:cBhvr>
                                      <p:tavLst>
                                        <p:tav tm="0">
                                          <p:val>
                                            <p:strVal val="ppt_y"/>
                                          </p:val>
                                        </p:tav>
                                        <p:tav tm="100000">
                                          <p:val>
                                            <p:strVal val="ppt_y"/>
                                          </p:val>
                                        </p:tav>
                                      </p:tavLst>
                                    </p:anim>
                                    <p:set>
                                      <p:cBhvr>
                                        <p:cTn id="54" dur="1" fill="hold">
                                          <p:stCondLst>
                                            <p:cond delay="2999"/>
                                          </p:stCondLst>
                                        </p:cTn>
                                        <p:tgtEl>
                                          <p:spTgt spid="6"/>
                                        </p:tgtEl>
                                        <p:attrNameLst>
                                          <p:attrName>style.visibility</p:attrName>
                                        </p:attrNameLst>
                                      </p:cBhvr>
                                      <p:to>
                                        <p:strVal val="hidden"/>
                                      </p:to>
                                    </p:set>
                                  </p:childTnLst>
                                </p:cTn>
                              </p:par>
                              <p:par>
                                <p:cTn id="55" presetID="2" presetClass="exit" presetSubtype="8" fill="hold" nodeType="withEffect">
                                  <p:stCondLst>
                                    <p:cond delay="0"/>
                                  </p:stCondLst>
                                  <p:childTnLst>
                                    <p:anim calcmode="lin" valueType="num">
                                      <p:cBhvr additive="base">
                                        <p:cTn id="56" dur="3000"/>
                                        <p:tgtEl>
                                          <p:spTgt spid="15"/>
                                        </p:tgtEl>
                                        <p:attrNameLst>
                                          <p:attrName>ppt_x</p:attrName>
                                        </p:attrNameLst>
                                      </p:cBhvr>
                                      <p:tavLst>
                                        <p:tav tm="0">
                                          <p:val>
                                            <p:strVal val="ppt_x"/>
                                          </p:val>
                                        </p:tav>
                                        <p:tav tm="100000">
                                          <p:val>
                                            <p:strVal val="0-ppt_w/2"/>
                                          </p:val>
                                        </p:tav>
                                      </p:tavLst>
                                    </p:anim>
                                    <p:anim calcmode="lin" valueType="num">
                                      <p:cBhvr additive="base">
                                        <p:cTn id="57" dur="3000"/>
                                        <p:tgtEl>
                                          <p:spTgt spid="15"/>
                                        </p:tgtEl>
                                        <p:attrNameLst>
                                          <p:attrName>ppt_y</p:attrName>
                                        </p:attrNameLst>
                                      </p:cBhvr>
                                      <p:tavLst>
                                        <p:tav tm="0">
                                          <p:val>
                                            <p:strVal val="ppt_y"/>
                                          </p:val>
                                        </p:tav>
                                        <p:tav tm="100000">
                                          <p:val>
                                            <p:strVal val="ppt_y"/>
                                          </p:val>
                                        </p:tav>
                                      </p:tavLst>
                                    </p:anim>
                                    <p:set>
                                      <p:cBhvr>
                                        <p:cTn id="58" dur="1" fill="hold">
                                          <p:stCondLst>
                                            <p:cond delay="2999"/>
                                          </p:stCondLst>
                                        </p:cTn>
                                        <p:tgtEl>
                                          <p:spTgt spid="15"/>
                                        </p:tgtEl>
                                        <p:attrNameLst>
                                          <p:attrName>style.visibility</p:attrName>
                                        </p:attrNameLst>
                                      </p:cBhvr>
                                      <p:to>
                                        <p:strVal val="hidden"/>
                                      </p:to>
                                    </p:set>
                                  </p:childTnLst>
                                </p:cTn>
                              </p:par>
                              <p:par>
                                <p:cTn id="59" presetID="2" presetClass="exit" presetSubtype="8" fill="hold" nodeType="withEffect">
                                  <p:stCondLst>
                                    <p:cond delay="0"/>
                                  </p:stCondLst>
                                  <p:childTnLst>
                                    <p:anim calcmode="lin" valueType="num">
                                      <p:cBhvr additive="base">
                                        <p:cTn id="60" dur="3000"/>
                                        <p:tgtEl>
                                          <p:spTgt spid="16"/>
                                        </p:tgtEl>
                                        <p:attrNameLst>
                                          <p:attrName>ppt_x</p:attrName>
                                        </p:attrNameLst>
                                      </p:cBhvr>
                                      <p:tavLst>
                                        <p:tav tm="0">
                                          <p:val>
                                            <p:strVal val="ppt_x"/>
                                          </p:val>
                                        </p:tav>
                                        <p:tav tm="100000">
                                          <p:val>
                                            <p:strVal val="0-ppt_w/2"/>
                                          </p:val>
                                        </p:tav>
                                      </p:tavLst>
                                    </p:anim>
                                    <p:anim calcmode="lin" valueType="num">
                                      <p:cBhvr additive="base">
                                        <p:cTn id="61" dur="3000"/>
                                        <p:tgtEl>
                                          <p:spTgt spid="16"/>
                                        </p:tgtEl>
                                        <p:attrNameLst>
                                          <p:attrName>ppt_y</p:attrName>
                                        </p:attrNameLst>
                                      </p:cBhvr>
                                      <p:tavLst>
                                        <p:tav tm="0">
                                          <p:val>
                                            <p:strVal val="ppt_y"/>
                                          </p:val>
                                        </p:tav>
                                        <p:tav tm="100000">
                                          <p:val>
                                            <p:strVal val="ppt_y"/>
                                          </p:val>
                                        </p:tav>
                                      </p:tavLst>
                                    </p:anim>
                                    <p:set>
                                      <p:cBhvr>
                                        <p:cTn id="62" dur="1" fill="hold">
                                          <p:stCondLst>
                                            <p:cond delay="2999"/>
                                          </p:stCondLst>
                                        </p:cTn>
                                        <p:tgtEl>
                                          <p:spTgt spid="16"/>
                                        </p:tgtEl>
                                        <p:attrNameLst>
                                          <p:attrName>style.visibility</p:attrName>
                                        </p:attrNameLst>
                                      </p:cBhvr>
                                      <p:to>
                                        <p:strVal val="hidden"/>
                                      </p:to>
                                    </p:set>
                                  </p:childTnLst>
                                </p:cTn>
                              </p:par>
                              <p:par>
                                <p:cTn id="63" presetID="2" presetClass="exit" presetSubtype="4" fill="hold" nodeType="withEffect">
                                  <p:stCondLst>
                                    <p:cond delay="0"/>
                                  </p:stCondLst>
                                  <p:childTnLst>
                                    <p:anim calcmode="lin" valueType="num">
                                      <p:cBhvr additive="base">
                                        <p:cTn id="64" dur="3000"/>
                                        <p:tgtEl>
                                          <p:spTgt spid="17"/>
                                        </p:tgtEl>
                                        <p:attrNameLst>
                                          <p:attrName>ppt_x</p:attrName>
                                        </p:attrNameLst>
                                      </p:cBhvr>
                                      <p:tavLst>
                                        <p:tav tm="0">
                                          <p:val>
                                            <p:strVal val="ppt_x"/>
                                          </p:val>
                                        </p:tav>
                                        <p:tav tm="100000">
                                          <p:val>
                                            <p:strVal val="ppt_x"/>
                                          </p:val>
                                        </p:tav>
                                      </p:tavLst>
                                    </p:anim>
                                    <p:anim calcmode="lin" valueType="num">
                                      <p:cBhvr additive="base">
                                        <p:cTn id="65" dur="3000"/>
                                        <p:tgtEl>
                                          <p:spTgt spid="17"/>
                                        </p:tgtEl>
                                        <p:attrNameLst>
                                          <p:attrName>ppt_y</p:attrName>
                                        </p:attrNameLst>
                                      </p:cBhvr>
                                      <p:tavLst>
                                        <p:tav tm="0">
                                          <p:val>
                                            <p:strVal val="ppt_y"/>
                                          </p:val>
                                        </p:tav>
                                        <p:tav tm="100000">
                                          <p:val>
                                            <p:strVal val="1+ppt_h/2"/>
                                          </p:val>
                                        </p:tav>
                                      </p:tavLst>
                                    </p:anim>
                                    <p:set>
                                      <p:cBhvr>
                                        <p:cTn id="66" dur="1" fill="hold">
                                          <p:stCondLst>
                                            <p:cond delay="2999"/>
                                          </p:stCondLst>
                                        </p:cTn>
                                        <p:tgtEl>
                                          <p:spTgt spid="17"/>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19"/>
                                        </p:tgtEl>
                                        <p:attrNameLst>
                                          <p:attrName>ppt_x</p:attrName>
                                        </p:attrNameLst>
                                      </p:cBhvr>
                                      <p:tavLst>
                                        <p:tav tm="0">
                                          <p:val>
                                            <p:strVal val="ppt_x"/>
                                          </p:val>
                                        </p:tav>
                                        <p:tav tm="100000">
                                          <p:val>
                                            <p:strVal val="ppt_x"/>
                                          </p:val>
                                        </p:tav>
                                      </p:tavLst>
                                    </p:anim>
                                    <p:anim calcmode="lin" valueType="num">
                                      <p:cBhvr additive="base">
                                        <p:cTn id="69" dur="3000"/>
                                        <p:tgtEl>
                                          <p:spTgt spid="19"/>
                                        </p:tgtEl>
                                        <p:attrNameLst>
                                          <p:attrName>ppt_y</p:attrName>
                                        </p:attrNameLst>
                                      </p:cBhvr>
                                      <p:tavLst>
                                        <p:tav tm="0">
                                          <p:val>
                                            <p:strVal val="ppt_y"/>
                                          </p:val>
                                        </p:tav>
                                        <p:tav tm="100000">
                                          <p:val>
                                            <p:strVal val="1+ppt_h/2"/>
                                          </p:val>
                                        </p:tav>
                                      </p:tavLst>
                                    </p:anim>
                                    <p:set>
                                      <p:cBhvr>
                                        <p:cTn id="70" dur="1" fill="hold">
                                          <p:stCondLst>
                                            <p:cond delay="2999"/>
                                          </p:stCondLst>
                                        </p:cTn>
                                        <p:tgtEl>
                                          <p:spTgt spid="19"/>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21"/>
                                        </p:tgtEl>
                                        <p:attrNameLst>
                                          <p:attrName>ppt_x</p:attrName>
                                        </p:attrNameLst>
                                      </p:cBhvr>
                                      <p:tavLst>
                                        <p:tav tm="0">
                                          <p:val>
                                            <p:strVal val="ppt_x"/>
                                          </p:val>
                                        </p:tav>
                                        <p:tav tm="100000">
                                          <p:val>
                                            <p:strVal val="ppt_x"/>
                                          </p:val>
                                        </p:tav>
                                      </p:tavLst>
                                    </p:anim>
                                    <p:anim calcmode="lin" valueType="num">
                                      <p:cBhvr additive="base">
                                        <p:cTn id="73" dur="3000"/>
                                        <p:tgtEl>
                                          <p:spTgt spid="21"/>
                                        </p:tgtEl>
                                        <p:attrNameLst>
                                          <p:attrName>ppt_y</p:attrName>
                                        </p:attrNameLst>
                                      </p:cBhvr>
                                      <p:tavLst>
                                        <p:tav tm="0">
                                          <p:val>
                                            <p:strVal val="ppt_y"/>
                                          </p:val>
                                        </p:tav>
                                        <p:tav tm="100000">
                                          <p:val>
                                            <p:strVal val="1+ppt_h/2"/>
                                          </p:val>
                                        </p:tav>
                                      </p:tavLst>
                                    </p:anim>
                                    <p:set>
                                      <p:cBhvr>
                                        <p:cTn id="74" dur="1" fill="hold">
                                          <p:stCondLst>
                                            <p:cond delay="2999"/>
                                          </p:stCondLst>
                                        </p:cTn>
                                        <p:tgtEl>
                                          <p:spTgt spid="21"/>
                                        </p:tgtEl>
                                        <p:attrNameLst>
                                          <p:attrName>style.visibility</p:attrName>
                                        </p:attrNameLst>
                                      </p:cBhvr>
                                      <p:to>
                                        <p:strVal val="hidden"/>
                                      </p:to>
                                    </p:set>
                                  </p:childTnLst>
                                </p:cTn>
                              </p:par>
                              <p:par>
                                <p:cTn id="75" presetID="2" presetClass="exit" presetSubtype="4" fill="hold" nodeType="withEffect">
                                  <p:stCondLst>
                                    <p:cond delay="0"/>
                                  </p:stCondLst>
                                  <p:childTnLst>
                                    <p:anim calcmode="lin" valueType="num">
                                      <p:cBhvr additive="base">
                                        <p:cTn id="76" dur="3000"/>
                                        <p:tgtEl>
                                          <p:spTgt spid="22"/>
                                        </p:tgtEl>
                                        <p:attrNameLst>
                                          <p:attrName>ppt_x</p:attrName>
                                        </p:attrNameLst>
                                      </p:cBhvr>
                                      <p:tavLst>
                                        <p:tav tm="0">
                                          <p:val>
                                            <p:strVal val="ppt_x"/>
                                          </p:val>
                                        </p:tav>
                                        <p:tav tm="100000">
                                          <p:val>
                                            <p:strVal val="ppt_x"/>
                                          </p:val>
                                        </p:tav>
                                      </p:tavLst>
                                    </p:anim>
                                    <p:anim calcmode="lin" valueType="num">
                                      <p:cBhvr additive="base">
                                        <p:cTn id="77" dur="3000"/>
                                        <p:tgtEl>
                                          <p:spTgt spid="22"/>
                                        </p:tgtEl>
                                        <p:attrNameLst>
                                          <p:attrName>ppt_y</p:attrName>
                                        </p:attrNameLst>
                                      </p:cBhvr>
                                      <p:tavLst>
                                        <p:tav tm="0">
                                          <p:val>
                                            <p:strVal val="ppt_y"/>
                                          </p:val>
                                        </p:tav>
                                        <p:tav tm="100000">
                                          <p:val>
                                            <p:strVal val="1+ppt_h/2"/>
                                          </p:val>
                                        </p:tav>
                                      </p:tavLst>
                                    </p:anim>
                                    <p:set>
                                      <p:cBhvr>
                                        <p:cTn id="78" dur="1" fill="hold">
                                          <p:stCondLst>
                                            <p:cond delay="2999"/>
                                          </p:stCondLst>
                                        </p:cTn>
                                        <p:tgtEl>
                                          <p:spTgt spid="22"/>
                                        </p:tgtEl>
                                        <p:attrNameLst>
                                          <p:attrName>style.visibility</p:attrName>
                                        </p:attrNameLst>
                                      </p:cBhvr>
                                      <p:to>
                                        <p:strVal val="hidden"/>
                                      </p:to>
                                    </p:set>
                                  </p:childTnLst>
                                </p:cTn>
                              </p:par>
                              <p:par>
                                <p:cTn id="79" presetID="2" presetClass="exit" presetSubtype="4" fill="hold" nodeType="withEffect">
                                  <p:stCondLst>
                                    <p:cond delay="0"/>
                                  </p:stCondLst>
                                  <p:childTnLst>
                                    <p:anim calcmode="lin" valueType="num">
                                      <p:cBhvr additive="base">
                                        <p:cTn id="80" dur="3000"/>
                                        <p:tgtEl>
                                          <p:spTgt spid="23"/>
                                        </p:tgtEl>
                                        <p:attrNameLst>
                                          <p:attrName>ppt_x</p:attrName>
                                        </p:attrNameLst>
                                      </p:cBhvr>
                                      <p:tavLst>
                                        <p:tav tm="0">
                                          <p:val>
                                            <p:strVal val="ppt_x"/>
                                          </p:val>
                                        </p:tav>
                                        <p:tav tm="100000">
                                          <p:val>
                                            <p:strVal val="ppt_x"/>
                                          </p:val>
                                        </p:tav>
                                      </p:tavLst>
                                    </p:anim>
                                    <p:anim calcmode="lin" valueType="num">
                                      <p:cBhvr additive="base">
                                        <p:cTn id="81" dur="3000"/>
                                        <p:tgtEl>
                                          <p:spTgt spid="23"/>
                                        </p:tgtEl>
                                        <p:attrNameLst>
                                          <p:attrName>ppt_y</p:attrName>
                                        </p:attrNameLst>
                                      </p:cBhvr>
                                      <p:tavLst>
                                        <p:tav tm="0">
                                          <p:val>
                                            <p:strVal val="ppt_y"/>
                                          </p:val>
                                        </p:tav>
                                        <p:tav tm="100000">
                                          <p:val>
                                            <p:strVal val="1+ppt_h/2"/>
                                          </p:val>
                                        </p:tav>
                                      </p:tavLst>
                                    </p:anim>
                                    <p:set>
                                      <p:cBhvr>
                                        <p:cTn id="82" dur="1" fill="hold">
                                          <p:stCondLst>
                                            <p:cond delay="2999"/>
                                          </p:stCondLst>
                                        </p:cTn>
                                        <p:tgtEl>
                                          <p:spTgt spid="23"/>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24"/>
                                        </p:tgtEl>
                                        <p:attrNameLst>
                                          <p:attrName>ppt_x</p:attrName>
                                        </p:attrNameLst>
                                      </p:cBhvr>
                                      <p:tavLst>
                                        <p:tav tm="0">
                                          <p:val>
                                            <p:strVal val="ppt_x"/>
                                          </p:val>
                                        </p:tav>
                                        <p:tav tm="100000">
                                          <p:val>
                                            <p:strVal val="ppt_x"/>
                                          </p:val>
                                        </p:tav>
                                      </p:tavLst>
                                    </p:anim>
                                    <p:anim calcmode="lin" valueType="num">
                                      <p:cBhvr additive="base">
                                        <p:cTn id="85" dur="3000"/>
                                        <p:tgtEl>
                                          <p:spTgt spid="24"/>
                                        </p:tgtEl>
                                        <p:attrNameLst>
                                          <p:attrName>ppt_y</p:attrName>
                                        </p:attrNameLst>
                                      </p:cBhvr>
                                      <p:tavLst>
                                        <p:tav tm="0">
                                          <p:val>
                                            <p:strVal val="ppt_y"/>
                                          </p:val>
                                        </p:tav>
                                        <p:tav tm="100000">
                                          <p:val>
                                            <p:strVal val="0-ppt_h/2"/>
                                          </p:val>
                                        </p:tav>
                                      </p:tavLst>
                                    </p:anim>
                                    <p:set>
                                      <p:cBhvr>
                                        <p:cTn id="86" dur="1" fill="hold">
                                          <p:stCondLst>
                                            <p:cond delay="2999"/>
                                          </p:stCondLst>
                                        </p:cTn>
                                        <p:tgtEl>
                                          <p:spTgt spid="24"/>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3000"/>
                                        <p:tgtEl>
                                          <p:spTgt spid="25"/>
                                        </p:tgtEl>
                                        <p:attrNameLst>
                                          <p:attrName>ppt_x</p:attrName>
                                        </p:attrNameLst>
                                      </p:cBhvr>
                                      <p:tavLst>
                                        <p:tav tm="0">
                                          <p:val>
                                            <p:strVal val="ppt_x"/>
                                          </p:val>
                                        </p:tav>
                                        <p:tav tm="100000">
                                          <p:val>
                                            <p:strVal val="ppt_x"/>
                                          </p:val>
                                        </p:tav>
                                      </p:tavLst>
                                    </p:anim>
                                    <p:anim calcmode="lin" valueType="num">
                                      <p:cBhvr additive="base">
                                        <p:cTn id="89" dur="3000"/>
                                        <p:tgtEl>
                                          <p:spTgt spid="25"/>
                                        </p:tgtEl>
                                        <p:attrNameLst>
                                          <p:attrName>ppt_y</p:attrName>
                                        </p:attrNameLst>
                                      </p:cBhvr>
                                      <p:tavLst>
                                        <p:tav tm="0">
                                          <p:val>
                                            <p:strVal val="ppt_y"/>
                                          </p:val>
                                        </p:tav>
                                        <p:tav tm="100000">
                                          <p:val>
                                            <p:strVal val="0-ppt_h/2"/>
                                          </p:val>
                                        </p:tav>
                                      </p:tavLst>
                                    </p:anim>
                                    <p:set>
                                      <p:cBhvr>
                                        <p:cTn id="90" dur="1" fill="hold">
                                          <p:stCondLst>
                                            <p:cond delay="2999"/>
                                          </p:stCondLst>
                                        </p:cTn>
                                        <p:tgtEl>
                                          <p:spTgt spid="25"/>
                                        </p:tgtEl>
                                        <p:attrNameLst>
                                          <p:attrName>style.visibility</p:attrName>
                                        </p:attrNameLst>
                                      </p:cBhvr>
                                      <p:to>
                                        <p:strVal val="hidden"/>
                                      </p:to>
                                    </p:set>
                                  </p:childTnLst>
                                </p:cTn>
                              </p:par>
                              <p:par>
                                <p:cTn id="91" presetID="2" presetClass="exit" presetSubtype="1" fill="hold" nodeType="withEffect">
                                  <p:stCondLst>
                                    <p:cond delay="0"/>
                                  </p:stCondLst>
                                  <p:childTnLst>
                                    <p:anim calcmode="lin" valueType="num">
                                      <p:cBhvr additive="base">
                                        <p:cTn id="92" dur="3000"/>
                                        <p:tgtEl>
                                          <p:spTgt spid="26"/>
                                        </p:tgtEl>
                                        <p:attrNameLst>
                                          <p:attrName>ppt_x</p:attrName>
                                        </p:attrNameLst>
                                      </p:cBhvr>
                                      <p:tavLst>
                                        <p:tav tm="0">
                                          <p:val>
                                            <p:strVal val="ppt_x"/>
                                          </p:val>
                                        </p:tav>
                                        <p:tav tm="100000">
                                          <p:val>
                                            <p:strVal val="ppt_x"/>
                                          </p:val>
                                        </p:tav>
                                      </p:tavLst>
                                    </p:anim>
                                    <p:anim calcmode="lin" valueType="num">
                                      <p:cBhvr additive="base">
                                        <p:cTn id="93" dur="3000"/>
                                        <p:tgtEl>
                                          <p:spTgt spid="26"/>
                                        </p:tgtEl>
                                        <p:attrNameLst>
                                          <p:attrName>ppt_y</p:attrName>
                                        </p:attrNameLst>
                                      </p:cBhvr>
                                      <p:tavLst>
                                        <p:tav tm="0">
                                          <p:val>
                                            <p:strVal val="ppt_y"/>
                                          </p:val>
                                        </p:tav>
                                        <p:tav tm="100000">
                                          <p:val>
                                            <p:strVal val="0-ppt_h/2"/>
                                          </p:val>
                                        </p:tav>
                                      </p:tavLst>
                                    </p:anim>
                                    <p:set>
                                      <p:cBhvr>
                                        <p:cTn id="94" dur="1" fill="hold">
                                          <p:stCondLst>
                                            <p:cond delay="2999"/>
                                          </p:stCondLst>
                                        </p:cTn>
                                        <p:tgtEl>
                                          <p:spTgt spid="26"/>
                                        </p:tgtEl>
                                        <p:attrNameLst>
                                          <p:attrName>style.visibility</p:attrName>
                                        </p:attrNameLst>
                                      </p:cBhvr>
                                      <p:to>
                                        <p:strVal val="hidden"/>
                                      </p:to>
                                    </p:set>
                                  </p:childTnLst>
                                </p:cTn>
                              </p:par>
                              <p:par>
                                <p:cTn id="95" presetID="2" presetClass="exit" presetSubtype="1" fill="hold" nodeType="withEffect">
                                  <p:stCondLst>
                                    <p:cond delay="0"/>
                                  </p:stCondLst>
                                  <p:childTnLst>
                                    <p:anim calcmode="lin" valueType="num">
                                      <p:cBhvr additive="base">
                                        <p:cTn id="96" dur="3000"/>
                                        <p:tgtEl>
                                          <p:spTgt spid="27"/>
                                        </p:tgtEl>
                                        <p:attrNameLst>
                                          <p:attrName>ppt_x</p:attrName>
                                        </p:attrNameLst>
                                      </p:cBhvr>
                                      <p:tavLst>
                                        <p:tav tm="0">
                                          <p:val>
                                            <p:strVal val="ppt_x"/>
                                          </p:val>
                                        </p:tav>
                                        <p:tav tm="100000">
                                          <p:val>
                                            <p:strVal val="ppt_x"/>
                                          </p:val>
                                        </p:tav>
                                      </p:tavLst>
                                    </p:anim>
                                    <p:anim calcmode="lin" valueType="num">
                                      <p:cBhvr additive="base">
                                        <p:cTn id="97" dur="3000"/>
                                        <p:tgtEl>
                                          <p:spTgt spid="27"/>
                                        </p:tgtEl>
                                        <p:attrNameLst>
                                          <p:attrName>ppt_y</p:attrName>
                                        </p:attrNameLst>
                                      </p:cBhvr>
                                      <p:tavLst>
                                        <p:tav tm="0">
                                          <p:val>
                                            <p:strVal val="ppt_y"/>
                                          </p:val>
                                        </p:tav>
                                        <p:tav tm="100000">
                                          <p:val>
                                            <p:strVal val="0-ppt_h/2"/>
                                          </p:val>
                                        </p:tav>
                                      </p:tavLst>
                                    </p:anim>
                                    <p:set>
                                      <p:cBhvr>
                                        <p:cTn id="98" dur="1" fill="hold">
                                          <p:stCondLst>
                                            <p:cond delay="2999"/>
                                          </p:stCondLst>
                                        </p:cTn>
                                        <p:tgtEl>
                                          <p:spTgt spid="27"/>
                                        </p:tgtEl>
                                        <p:attrNameLst>
                                          <p:attrName>style.visibility</p:attrName>
                                        </p:attrNameLst>
                                      </p:cBhvr>
                                      <p:to>
                                        <p:strVal val="hidden"/>
                                      </p:to>
                                    </p:set>
                                  </p:childTnLst>
                                </p:cTn>
                              </p:par>
                              <p:par>
                                <p:cTn id="99" presetID="2" presetClass="exit" presetSubtype="1" fill="hold" nodeType="withEffect">
                                  <p:stCondLst>
                                    <p:cond delay="0"/>
                                  </p:stCondLst>
                                  <p:childTnLst>
                                    <p:anim calcmode="lin" valueType="num">
                                      <p:cBhvr additive="base">
                                        <p:cTn id="100" dur="3000"/>
                                        <p:tgtEl>
                                          <p:spTgt spid="28"/>
                                        </p:tgtEl>
                                        <p:attrNameLst>
                                          <p:attrName>ppt_x</p:attrName>
                                        </p:attrNameLst>
                                      </p:cBhvr>
                                      <p:tavLst>
                                        <p:tav tm="0">
                                          <p:val>
                                            <p:strVal val="ppt_x"/>
                                          </p:val>
                                        </p:tav>
                                        <p:tav tm="100000">
                                          <p:val>
                                            <p:strVal val="ppt_x"/>
                                          </p:val>
                                        </p:tav>
                                      </p:tavLst>
                                    </p:anim>
                                    <p:anim calcmode="lin" valueType="num">
                                      <p:cBhvr additive="base">
                                        <p:cTn id="101" dur="3000"/>
                                        <p:tgtEl>
                                          <p:spTgt spid="28"/>
                                        </p:tgtEl>
                                        <p:attrNameLst>
                                          <p:attrName>ppt_y</p:attrName>
                                        </p:attrNameLst>
                                      </p:cBhvr>
                                      <p:tavLst>
                                        <p:tav tm="0">
                                          <p:val>
                                            <p:strVal val="ppt_y"/>
                                          </p:val>
                                        </p:tav>
                                        <p:tav tm="100000">
                                          <p:val>
                                            <p:strVal val="0-ppt_h/2"/>
                                          </p:val>
                                        </p:tav>
                                      </p:tavLst>
                                    </p:anim>
                                    <p:set>
                                      <p:cBhvr>
                                        <p:cTn id="102" dur="1" fill="hold">
                                          <p:stCondLst>
                                            <p:cond delay="2999"/>
                                          </p:stCondLst>
                                        </p:cTn>
                                        <p:tgtEl>
                                          <p:spTgt spid="28"/>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000"/>
                                        <p:tgtEl>
                                          <p:spTgt spid="18"/>
                                        </p:tgtEl>
                                        <p:attrNameLst>
                                          <p:attrName>ppt_x</p:attrName>
                                        </p:attrNameLst>
                                      </p:cBhvr>
                                      <p:tavLst>
                                        <p:tav tm="0">
                                          <p:val>
                                            <p:strVal val="ppt_x"/>
                                          </p:val>
                                        </p:tav>
                                        <p:tav tm="100000">
                                          <p:val>
                                            <p:strVal val="1+ppt_w/2"/>
                                          </p:val>
                                        </p:tav>
                                      </p:tavLst>
                                    </p:anim>
                                    <p:anim calcmode="lin" valueType="num">
                                      <p:cBhvr additive="base">
                                        <p:cTn id="105" dur="3000"/>
                                        <p:tgtEl>
                                          <p:spTgt spid="18"/>
                                        </p:tgtEl>
                                        <p:attrNameLst>
                                          <p:attrName>ppt_y</p:attrName>
                                        </p:attrNameLst>
                                      </p:cBhvr>
                                      <p:tavLst>
                                        <p:tav tm="0">
                                          <p:val>
                                            <p:strVal val="ppt_y"/>
                                          </p:val>
                                        </p:tav>
                                        <p:tav tm="100000">
                                          <p:val>
                                            <p:strVal val="ppt_y"/>
                                          </p:val>
                                        </p:tav>
                                      </p:tavLst>
                                    </p:anim>
                                    <p:set>
                                      <p:cBhvr>
                                        <p:cTn id="106" dur="1" fill="hold">
                                          <p:stCondLst>
                                            <p:cond delay="2999"/>
                                          </p:stCondLst>
                                        </p:cTn>
                                        <p:tgtEl>
                                          <p:spTgt spid="18"/>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3000"/>
                                        <p:tgtEl>
                                          <p:spTgt spid="20"/>
                                        </p:tgtEl>
                                        <p:attrNameLst>
                                          <p:attrName>ppt_x</p:attrName>
                                        </p:attrNameLst>
                                      </p:cBhvr>
                                      <p:tavLst>
                                        <p:tav tm="0">
                                          <p:val>
                                            <p:strVal val="ppt_x"/>
                                          </p:val>
                                        </p:tav>
                                        <p:tav tm="100000">
                                          <p:val>
                                            <p:strVal val="1+ppt_w/2"/>
                                          </p:val>
                                        </p:tav>
                                      </p:tavLst>
                                    </p:anim>
                                    <p:anim calcmode="lin" valueType="num">
                                      <p:cBhvr additive="base">
                                        <p:cTn id="109" dur="3000"/>
                                        <p:tgtEl>
                                          <p:spTgt spid="20"/>
                                        </p:tgtEl>
                                        <p:attrNameLst>
                                          <p:attrName>ppt_y</p:attrName>
                                        </p:attrNameLst>
                                      </p:cBhvr>
                                      <p:tavLst>
                                        <p:tav tm="0">
                                          <p:val>
                                            <p:strVal val="ppt_y"/>
                                          </p:val>
                                        </p:tav>
                                        <p:tav tm="100000">
                                          <p:val>
                                            <p:strVal val="ppt_y"/>
                                          </p:val>
                                        </p:tav>
                                      </p:tavLst>
                                    </p:anim>
                                    <p:set>
                                      <p:cBhvr>
                                        <p:cTn id="110" dur="1" fill="hold">
                                          <p:stCondLst>
                                            <p:cond delay="2999"/>
                                          </p:stCondLst>
                                        </p:cTn>
                                        <p:tgtEl>
                                          <p:spTgt spid="20"/>
                                        </p:tgtEl>
                                        <p:attrNameLst>
                                          <p:attrName>style.visibility</p:attrName>
                                        </p:attrNameLst>
                                      </p:cBhvr>
                                      <p:to>
                                        <p:strVal val="hidden"/>
                                      </p:to>
                                    </p:set>
                                  </p:childTnLst>
                                </p:cTn>
                              </p:par>
                              <p:par>
                                <p:cTn id="111" presetID="2" presetClass="exit" presetSubtype="8" fill="hold" nodeType="withEffect">
                                  <p:stCondLst>
                                    <p:cond delay="0"/>
                                  </p:stCondLst>
                                  <p:childTnLst>
                                    <p:anim calcmode="lin" valueType="num">
                                      <p:cBhvr additive="base">
                                        <p:cTn id="112" dur="3000"/>
                                        <p:tgtEl>
                                          <p:spTgt spid="29"/>
                                        </p:tgtEl>
                                        <p:attrNameLst>
                                          <p:attrName>ppt_x</p:attrName>
                                        </p:attrNameLst>
                                      </p:cBhvr>
                                      <p:tavLst>
                                        <p:tav tm="0">
                                          <p:val>
                                            <p:strVal val="ppt_x"/>
                                          </p:val>
                                        </p:tav>
                                        <p:tav tm="100000">
                                          <p:val>
                                            <p:strVal val="0-ppt_w/2"/>
                                          </p:val>
                                        </p:tav>
                                      </p:tavLst>
                                    </p:anim>
                                    <p:anim calcmode="lin" valueType="num">
                                      <p:cBhvr additive="base">
                                        <p:cTn id="113" dur="3000"/>
                                        <p:tgtEl>
                                          <p:spTgt spid="29"/>
                                        </p:tgtEl>
                                        <p:attrNameLst>
                                          <p:attrName>ppt_y</p:attrName>
                                        </p:attrNameLst>
                                      </p:cBhvr>
                                      <p:tavLst>
                                        <p:tav tm="0">
                                          <p:val>
                                            <p:strVal val="ppt_y"/>
                                          </p:val>
                                        </p:tav>
                                        <p:tav tm="100000">
                                          <p:val>
                                            <p:strVal val="ppt_y"/>
                                          </p:val>
                                        </p:tav>
                                      </p:tavLst>
                                    </p:anim>
                                    <p:set>
                                      <p:cBhvr>
                                        <p:cTn id="114" dur="1" fill="hold">
                                          <p:stCondLst>
                                            <p:cond delay="2999"/>
                                          </p:stCondLst>
                                        </p:cTn>
                                        <p:tgtEl>
                                          <p:spTgt spid="29"/>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3000"/>
                                        <p:tgtEl>
                                          <p:spTgt spid="30"/>
                                        </p:tgtEl>
                                        <p:attrNameLst>
                                          <p:attrName>ppt_x</p:attrName>
                                        </p:attrNameLst>
                                      </p:cBhvr>
                                      <p:tavLst>
                                        <p:tav tm="0">
                                          <p:val>
                                            <p:strVal val="ppt_x"/>
                                          </p:val>
                                        </p:tav>
                                        <p:tav tm="100000">
                                          <p:val>
                                            <p:strVal val="0-ppt_w/2"/>
                                          </p:val>
                                        </p:tav>
                                      </p:tavLst>
                                    </p:anim>
                                    <p:anim calcmode="lin" valueType="num">
                                      <p:cBhvr additive="base">
                                        <p:cTn id="117" dur="3000"/>
                                        <p:tgtEl>
                                          <p:spTgt spid="30"/>
                                        </p:tgtEl>
                                        <p:attrNameLst>
                                          <p:attrName>ppt_y</p:attrName>
                                        </p:attrNameLst>
                                      </p:cBhvr>
                                      <p:tavLst>
                                        <p:tav tm="0">
                                          <p:val>
                                            <p:strVal val="ppt_y"/>
                                          </p:val>
                                        </p:tav>
                                        <p:tav tm="100000">
                                          <p:val>
                                            <p:strVal val="ppt_y"/>
                                          </p:val>
                                        </p:tav>
                                      </p:tavLst>
                                    </p:anim>
                                    <p:set>
                                      <p:cBhvr>
                                        <p:cTn id="118" dur="1" fill="hold">
                                          <p:stCondLst>
                                            <p:cond delay="2999"/>
                                          </p:stCondLst>
                                        </p:cTn>
                                        <p:tgtEl>
                                          <p:spTgt spid="30"/>
                                        </p:tgtEl>
                                        <p:attrNameLst>
                                          <p:attrName>style.visibility</p:attrName>
                                        </p:attrNameLst>
                                      </p:cBhvr>
                                      <p:to>
                                        <p:strVal val="hidden"/>
                                      </p:to>
                                    </p:set>
                                  </p:childTnLst>
                                </p:cTn>
                              </p:par>
                              <p:par>
                                <p:cTn id="119" presetID="2" presetClass="exit" presetSubtype="4" fill="hold" nodeType="withEffect">
                                  <p:stCondLst>
                                    <p:cond delay="0"/>
                                  </p:stCondLst>
                                  <p:childTnLst>
                                    <p:anim calcmode="lin" valueType="num">
                                      <p:cBhvr additive="base">
                                        <p:cTn id="120" dur="3000"/>
                                        <p:tgtEl>
                                          <p:spTgt spid="31"/>
                                        </p:tgtEl>
                                        <p:attrNameLst>
                                          <p:attrName>ppt_x</p:attrName>
                                        </p:attrNameLst>
                                      </p:cBhvr>
                                      <p:tavLst>
                                        <p:tav tm="0">
                                          <p:val>
                                            <p:strVal val="ppt_x"/>
                                          </p:val>
                                        </p:tav>
                                        <p:tav tm="100000">
                                          <p:val>
                                            <p:strVal val="ppt_x"/>
                                          </p:val>
                                        </p:tav>
                                      </p:tavLst>
                                    </p:anim>
                                    <p:anim calcmode="lin" valueType="num">
                                      <p:cBhvr additive="base">
                                        <p:cTn id="121" dur="3000"/>
                                        <p:tgtEl>
                                          <p:spTgt spid="31"/>
                                        </p:tgtEl>
                                        <p:attrNameLst>
                                          <p:attrName>ppt_y</p:attrName>
                                        </p:attrNameLst>
                                      </p:cBhvr>
                                      <p:tavLst>
                                        <p:tav tm="0">
                                          <p:val>
                                            <p:strVal val="ppt_y"/>
                                          </p:val>
                                        </p:tav>
                                        <p:tav tm="100000">
                                          <p:val>
                                            <p:strVal val="1+ppt_h/2"/>
                                          </p:val>
                                        </p:tav>
                                      </p:tavLst>
                                    </p:anim>
                                    <p:set>
                                      <p:cBhvr>
                                        <p:cTn id="122" dur="1" fill="hold">
                                          <p:stCondLst>
                                            <p:cond delay="2999"/>
                                          </p:stCondLst>
                                        </p:cTn>
                                        <p:tgtEl>
                                          <p:spTgt spid="31"/>
                                        </p:tgtEl>
                                        <p:attrNameLst>
                                          <p:attrName>style.visibility</p:attrName>
                                        </p:attrNameLst>
                                      </p:cBhvr>
                                      <p:to>
                                        <p:strVal val="hidden"/>
                                      </p:to>
                                    </p:set>
                                  </p:childTnLst>
                                </p:cTn>
                              </p:par>
                              <p:par>
                                <p:cTn id="123" presetID="2" presetClass="exit" presetSubtype="4" fill="hold" nodeType="withEffect">
                                  <p:stCondLst>
                                    <p:cond delay="0"/>
                                  </p:stCondLst>
                                  <p:childTnLst>
                                    <p:anim calcmode="lin" valueType="num">
                                      <p:cBhvr additive="base">
                                        <p:cTn id="124" dur="3000"/>
                                        <p:tgtEl>
                                          <p:spTgt spid="33"/>
                                        </p:tgtEl>
                                        <p:attrNameLst>
                                          <p:attrName>ppt_x</p:attrName>
                                        </p:attrNameLst>
                                      </p:cBhvr>
                                      <p:tavLst>
                                        <p:tav tm="0">
                                          <p:val>
                                            <p:strVal val="ppt_x"/>
                                          </p:val>
                                        </p:tav>
                                        <p:tav tm="100000">
                                          <p:val>
                                            <p:strVal val="ppt_x"/>
                                          </p:val>
                                        </p:tav>
                                      </p:tavLst>
                                    </p:anim>
                                    <p:anim calcmode="lin" valueType="num">
                                      <p:cBhvr additive="base">
                                        <p:cTn id="125" dur="3000"/>
                                        <p:tgtEl>
                                          <p:spTgt spid="33"/>
                                        </p:tgtEl>
                                        <p:attrNameLst>
                                          <p:attrName>ppt_y</p:attrName>
                                        </p:attrNameLst>
                                      </p:cBhvr>
                                      <p:tavLst>
                                        <p:tav tm="0">
                                          <p:val>
                                            <p:strVal val="ppt_y"/>
                                          </p:val>
                                        </p:tav>
                                        <p:tav tm="100000">
                                          <p:val>
                                            <p:strVal val="1+ppt_h/2"/>
                                          </p:val>
                                        </p:tav>
                                      </p:tavLst>
                                    </p:anim>
                                    <p:set>
                                      <p:cBhvr>
                                        <p:cTn id="126" dur="1" fill="hold">
                                          <p:stCondLst>
                                            <p:cond delay="2999"/>
                                          </p:stCondLst>
                                        </p:cTn>
                                        <p:tgtEl>
                                          <p:spTgt spid="33"/>
                                        </p:tgtEl>
                                        <p:attrNameLst>
                                          <p:attrName>style.visibility</p:attrName>
                                        </p:attrNameLst>
                                      </p:cBhvr>
                                      <p:to>
                                        <p:strVal val="hidden"/>
                                      </p:to>
                                    </p:set>
                                  </p:childTnLst>
                                </p:cTn>
                              </p:par>
                              <p:par>
                                <p:cTn id="127" presetID="2" presetClass="exit" presetSubtype="4" fill="hold" nodeType="withEffect">
                                  <p:stCondLst>
                                    <p:cond delay="0"/>
                                  </p:stCondLst>
                                  <p:childTnLst>
                                    <p:anim calcmode="lin" valueType="num">
                                      <p:cBhvr additive="base">
                                        <p:cTn id="128" dur="3000"/>
                                        <p:tgtEl>
                                          <p:spTgt spid="35"/>
                                        </p:tgtEl>
                                        <p:attrNameLst>
                                          <p:attrName>ppt_x</p:attrName>
                                        </p:attrNameLst>
                                      </p:cBhvr>
                                      <p:tavLst>
                                        <p:tav tm="0">
                                          <p:val>
                                            <p:strVal val="ppt_x"/>
                                          </p:val>
                                        </p:tav>
                                        <p:tav tm="100000">
                                          <p:val>
                                            <p:strVal val="ppt_x"/>
                                          </p:val>
                                        </p:tav>
                                      </p:tavLst>
                                    </p:anim>
                                    <p:anim calcmode="lin" valueType="num">
                                      <p:cBhvr additive="base">
                                        <p:cTn id="129" dur="3000"/>
                                        <p:tgtEl>
                                          <p:spTgt spid="35"/>
                                        </p:tgtEl>
                                        <p:attrNameLst>
                                          <p:attrName>ppt_y</p:attrName>
                                        </p:attrNameLst>
                                      </p:cBhvr>
                                      <p:tavLst>
                                        <p:tav tm="0">
                                          <p:val>
                                            <p:strVal val="ppt_y"/>
                                          </p:val>
                                        </p:tav>
                                        <p:tav tm="100000">
                                          <p:val>
                                            <p:strVal val="1+ppt_h/2"/>
                                          </p:val>
                                        </p:tav>
                                      </p:tavLst>
                                    </p:anim>
                                    <p:set>
                                      <p:cBhvr>
                                        <p:cTn id="130" dur="1" fill="hold">
                                          <p:stCondLst>
                                            <p:cond delay="2999"/>
                                          </p:stCondLst>
                                        </p:cTn>
                                        <p:tgtEl>
                                          <p:spTgt spid="35"/>
                                        </p:tgtEl>
                                        <p:attrNameLst>
                                          <p:attrName>style.visibility</p:attrName>
                                        </p:attrNameLst>
                                      </p:cBhvr>
                                      <p:to>
                                        <p:strVal val="hidden"/>
                                      </p:to>
                                    </p:set>
                                  </p:childTnLst>
                                </p:cTn>
                              </p:par>
                              <p:par>
                                <p:cTn id="131" presetID="2" presetClass="exit" presetSubtype="4" fill="hold" nodeType="withEffect">
                                  <p:stCondLst>
                                    <p:cond delay="0"/>
                                  </p:stCondLst>
                                  <p:childTnLst>
                                    <p:anim calcmode="lin" valueType="num">
                                      <p:cBhvr additive="base">
                                        <p:cTn id="132" dur="3000"/>
                                        <p:tgtEl>
                                          <p:spTgt spid="36"/>
                                        </p:tgtEl>
                                        <p:attrNameLst>
                                          <p:attrName>ppt_x</p:attrName>
                                        </p:attrNameLst>
                                      </p:cBhvr>
                                      <p:tavLst>
                                        <p:tav tm="0">
                                          <p:val>
                                            <p:strVal val="ppt_x"/>
                                          </p:val>
                                        </p:tav>
                                        <p:tav tm="100000">
                                          <p:val>
                                            <p:strVal val="ppt_x"/>
                                          </p:val>
                                        </p:tav>
                                      </p:tavLst>
                                    </p:anim>
                                    <p:anim calcmode="lin" valueType="num">
                                      <p:cBhvr additive="base">
                                        <p:cTn id="133" dur="3000"/>
                                        <p:tgtEl>
                                          <p:spTgt spid="36"/>
                                        </p:tgtEl>
                                        <p:attrNameLst>
                                          <p:attrName>ppt_y</p:attrName>
                                        </p:attrNameLst>
                                      </p:cBhvr>
                                      <p:tavLst>
                                        <p:tav tm="0">
                                          <p:val>
                                            <p:strVal val="ppt_y"/>
                                          </p:val>
                                        </p:tav>
                                        <p:tav tm="100000">
                                          <p:val>
                                            <p:strVal val="1+ppt_h/2"/>
                                          </p:val>
                                        </p:tav>
                                      </p:tavLst>
                                    </p:anim>
                                    <p:set>
                                      <p:cBhvr>
                                        <p:cTn id="134" dur="1" fill="hold">
                                          <p:stCondLst>
                                            <p:cond delay="2999"/>
                                          </p:stCondLst>
                                        </p:cTn>
                                        <p:tgtEl>
                                          <p:spTgt spid="36"/>
                                        </p:tgtEl>
                                        <p:attrNameLst>
                                          <p:attrName>style.visibility</p:attrName>
                                        </p:attrNameLst>
                                      </p:cBhvr>
                                      <p:to>
                                        <p:strVal val="hidden"/>
                                      </p:to>
                                    </p:set>
                                  </p:childTnLst>
                                </p:cTn>
                              </p:par>
                              <p:par>
                                <p:cTn id="135" presetID="2" presetClass="exit" presetSubtype="4" fill="hold" nodeType="withEffect">
                                  <p:stCondLst>
                                    <p:cond delay="0"/>
                                  </p:stCondLst>
                                  <p:childTnLst>
                                    <p:anim calcmode="lin" valueType="num">
                                      <p:cBhvr additive="base">
                                        <p:cTn id="136" dur="3000"/>
                                        <p:tgtEl>
                                          <p:spTgt spid="37"/>
                                        </p:tgtEl>
                                        <p:attrNameLst>
                                          <p:attrName>ppt_x</p:attrName>
                                        </p:attrNameLst>
                                      </p:cBhvr>
                                      <p:tavLst>
                                        <p:tav tm="0">
                                          <p:val>
                                            <p:strVal val="ppt_x"/>
                                          </p:val>
                                        </p:tav>
                                        <p:tav tm="100000">
                                          <p:val>
                                            <p:strVal val="ppt_x"/>
                                          </p:val>
                                        </p:tav>
                                      </p:tavLst>
                                    </p:anim>
                                    <p:anim calcmode="lin" valueType="num">
                                      <p:cBhvr additive="base">
                                        <p:cTn id="137" dur="3000"/>
                                        <p:tgtEl>
                                          <p:spTgt spid="37"/>
                                        </p:tgtEl>
                                        <p:attrNameLst>
                                          <p:attrName>ppt_y</p:attrName>
                                        </p:attrNameLst>
                                      </p:cBhvr>
                                      <p:tavLst>
                                        <p:tav tm="0">
                                          <p:val>
                                            <p:strVal val="ppt_y"/>
                                          </p:val>
                                        </p:tav>
                                        <p:tav tm="100000">
                                          <p:val>
                                            <p:strVal val="1+ppt_h/2"/>
                                          </p:val>
                                        </p:tav>
                                      </p:tavLst>
                                    </p:anim>
                                    <p:set>
                                      <p:cBhvr>
                                        <p:cTn id="138" dur="1" fill="hold">
                                          <p:stCondLst>
                                            <p:cond delay="2999"/>
                                          </p:stCondLst>
                                        </p:cTn>
                                        <p:tgtEl>
                                          <p:spTgt spid="37"/>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38"/>
                                        </p:tgtEl>
                                        <p:attrNameLst>
                                          <p:attrName>ppt_x</p:attrName>
                                        </p:attrNameLst>
                                      </p:cBhvr>
                                      <p:tavLst>
                                        <p:tav tm="0">
                                          <p:val>
                                            <p:strVal val="ppt_x"/>
                                          </p:val>
                                        </p:tav>
                                        <p:tav tm="100000">
                                          <p:val>
                                            <p:strVal val="ppt_x"/>
                                          </p:val>
                                        </p:tav>
                                      </p:tavLst>
                                    </p:anim>
                                    <p:anim calcmode="lin" valueType="num">
                                      <p:cBhvr additive="base">
                                        <p:cTn id="141" dur="3000"/>
                                        <p:tgtEl>
                                          <p:spTgt spid="38"/>
                                        </p:tgtEl>
                                        <p:attrNameLst>
                                          <p:attrName>ppt_y</p:attrName>
                                        </p:attrNameLst>
                                      </p:cBhvr>
                                      <p:tavLst>
                                        <p:tav tm="0">
                                          <p:val>
                                            <p:strVal val="ppt_y"/>
                                          </p:val>
                                        </p:tav>
                                        <p:tav tm="100000">
                                          <p:val>
                                            <p:strVal val="0-ppt_h/2"/>
                                          </p:val>
                                        </p:tav>
                                      </p:tavLst>
                                    </p:anim>
                                    <p:set>
                                      <p:cBhvr>
                                        <p:cTn id="142" dur="1" fill="hold">
                                          <p:stCondLst>
                                            <p:cond delay="2999"/>
                                          </p:stCondLst>
                                        </p:cTn>
                                        <p:tgtEl>
                                          <p:spTgt spid="38"/>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39"/>
                                        </p:tgtEl>
                                        <p:attrNameLst>
                                          <p:attrName>ppt_x</p:attrName>
                                        </p:attrNameLst>
                                      </p:cBhvr>
                                      <p:tavLst>
                                        <p:tav tm="0">
                                          <p:val>
                                            <p:strVal val="ppt_x"/>
                                          </p:val>
                                        </p:tav>
                                        <p:tav tm="100000">
                                          <p:val>
                                            <p:strVal val="ppt_x"/>
                                          </p:val>
                                        </p:tav>
                                      </p:tavLst>
                                    </p:anim>
                                    <p:anim calcmode="lin" valueType="num">
                                      <p:cBhvr additive="base">
                                        <p:cTn id="145" dur="3000"/>
                                        <p:tgtEl>
                                          <p:spTgt spid="39"/>
                                        </p:tgtEl>
                                        <p:attrNameLst>
                                          <p:attrName>ppt_y</p:attrName>
                                        </p:attrNameLst>
                                      </p:cBhvr>
                                      <p:tavLst>
                                        <p:tav tm="0">
                                          <p:val>
                                            <p:strVal val="ppt_y"/>
                                          </p:val>
                                        </p:tav>
                                        <p:tav tm="100000">
                                          <p:val>
                                            <p:strVal val="0-ppt_h/2"/>
                                          </p:val>
                                        </p:tav>
                                      </p:tavLst>
                                    </p:anim>
                                    <p:set>
                                      <p:cBhvr>
                                        <p:cTn id="146" dur="1" fill="hold">
                                          <p:stCondLst>
                                            <p:cond delay="2999"/>
                                          </p:stCondLst>
                                        </p:cTn>
                                        <p:tgtEl>
                                          <p:spTgt spid="39"/>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40"/>
                                        </p:tgtEl>
                                        <p:attrNameLst>
                                          <p:attrName>ppt_x</p:attrName>
                                        </p:attrNameLst>
                                      </p:cBhvr>
                                      <p:tavLst>
                                        <p:tav tm="0">
                                          <p:val>
                                            <p:strVal val="ppt_x"/>
                                          </p:val>
                                        </p:tav>
                                        <p:tav tm="100000">
                                          <p:val>
                                            <p:strVal val="ppt_x"/>
                                          </p:val>
                                        </p:tav>
                                      </p:tavLst>
                                    </p:anim>
                                    <p:anim calcmode="lin" valueType="num">
                                      <p:cBhvr additive="base">
                                        <p:cTn id="149" dur="3000"/>
                                        <p:tgtEl>
                                          <p:spTgt spid="40"/>
                                        </p:tgtEl>
                                        <p:attrNameLst>
                                          <p:attrName>ppt_y</p:attrName>
                                        </p:attrNameLst>
                                      </p:cBhvr>
                                      <p:tavLst>
                                        <p:tav tm="0">
                                          <p:val>
                                            <p:strVal val="ppt_y"/>
                                          </p:val>
                                        </p:tav>
                                        <p:tav tm="100000">
                                          <p:val>
                                            <p:strVal val="0-ppt_h/2"/>
                                          </p:val>
                                        </p:tav>
                                      </p:tavLst>
                                    </p:anim>
                                    <p:set>
                                      <p:cBhvr>
                                        <p:cTn id="150" dur="1" fill="hold">
                                          <p:stCondLst>
                                            <p:cond delay="2999"/>
                                          </p:stCondLst>
                                        </p:cTn>
                                        <p:tgtEl>
                                          <p:spTgt spid="40"/>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41"/>
                                        </p:tgtEl>
                                        <p:attrNameLst>
                                          <p:attrName>ppt_x</p:attrName>
                                        </p:attrNameLst>
                                      </p:cBhvr>
                                      <p:tavLst>
                                        <p:tav tm="0">
                                          <p:val>
                                            <p:strVal val="ppt_x"/>
                                          </p:val>
                                        </p:tav>
                                        <p:tav tm="100000">
                                          <p:val>
                                            <p:strVal val="ppt_x"/>
                                          </p:val>
                                        </p:tav>
                                      </p:tavLst>
                                    </p:anim>
                                    <p:anim calcmode="lin" valueType="num">
                                      <p:cBhvr additive="base">
                                        <p:cTn id="153" dur="3000"/>
                                        <p:tgtEl>
                                          <p:spTgt spid="41"/>
                                        </p:tgtEl>
                                        <p:attrNameLst>
                                          <p:attrName>ppt_y</p:attrName>
                                        </p:attrNameLst>
                                      </p:cBhvr>
                                      <p:tavLst>
                                        <p:tav tm="0">
                                          <p:val>
                                            <p:strVal val="ppt_y"/>
                                          </p:val>
                                        </p:tav>
                                        <p:tav tm="100000">
                                          <p:val>
                                            <p:strVal val="0-ppt_h/2"/>
                                          </p:val>
                                        </p:tav>
                                      </p:tavLst>
                                    </p:anim>
                                    <p:set>
                                      <p:cBhvr>
                                        <p:cTn id="154" dur="1" fill="hold">
                                          <p:stCondLst>
                                            <p:cond delay="2999"/>
                                          </p:stCondLst>
                                        </p:cTn>
                                        <p:tgtEl>
                                          <p:spTgt spid="41"/>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42"/>
                                        </p:tgtEl>
                                        <p:attrNameLst>
                                          <p:attrName>ppt_x</p:attrName>
                                        </p:attrNameLst>
                                      </p:cBhvr>
                                      <p:tavLst>
                                        <p:tav tm="0">
                                          <p:val>
                                            <p:strVal val="ppt_x"/>
                                          </p:val>
                                        </p:tav>
                                        <p:tav tm="100000">
                                          <p:val>
                                            <p:strVal val="ppt_x"/>
                                          </p:val>
                                        </p:tav>
                                      </p:tavLst>
                                    </p:anim>
                                    <p:anim calcmode="lin" valueType="num">
                                      <p:cBhvr additive="base">
                                        <p:cTn id="157" dur="3000"/>
                                        <p:tgtEl>
                                          <p:spTgt spid="42"/>
                                        </p:tgtEl>
                                        <p:attrNameLst>
                                          <p:attrName>ppt_y</p:attrName>
                                        </p:attrNameLst>
                                      </p:cBhvr>
                                      <p:tavLst>
                                        <p:tav tm="0">
                                          <p:val>
                                            <p:strVal val="ppt_y"/>
                                          </p:val>
                                        </p:tav>
                                        <p:tav tm="100000">
                                          <p:val>
                                            <p:strVal val="0-ppt_h/2"/>
                                          </p:val>
                                        </p:tav>
                                      </p:tavLst>
                                    </p:anim>
                                    <p:set>
                                      <p:cBhvr>
                                        <p:cTn id="158" dur="1" fill="hold">
                                          <p:stCondLst>
                                            <p:cond delay="2999"/>
                                          </p:stCondLst>
                                        </p:cTn>
                                        <p:tgtEl>
                                          <p:spTgt spid="42"/>
                                        </p:tgtEl>
                                        <p:attrNameLst>
                                          <p:attrName>style.visibility</p:attrName>
                                        </p:attrNameLst>
                                      </p:cBhvr>
                                      <p:to>
                                        <p:strVal val="hidden"/>
                                      </p:to>
                                    </p:set>
                                  </p:childTnLst>
                                </p:cTn>
                              </p:par>
                              <p:par>
                                <p:cTn id="159" presetID="2" presetClass="exit" presetSubtype="2" fill="hold" nodeType="withEffect">
                                  <p:stCondLst>
                                    <p:cond delay="0"/>
                                  </p:stCondLst>
                                  <p:childTnLst>
                                    <p:anim calcmode="lin" valueType="num">
                                      <p:cBhvr additive="base">
                                        <p:cTn id="160" dur="3000"/>
                                        <p:tgtEl>
                                          <p:spTgt spid="32"/>
                                        </p:tgtEl>
                                        <p:attrNameLst>
                                          <p:attrName>ppt_x</p:attrName>
                                        </p:attrNameLst>
                                      </p:cBhvr>
                                      <p:tavLst>
                                        <p:tav tm="0">
                                          <p:val>
                                            <p:strVal val="ppt_x"/>
                                          </p:val>
                                        </p:tav>
                                        <p:tav tm="100000">
                                          <p:val>
                                            <p:strVal val="1+ppt_w/2"/>
                                          </p:val>
                                        </p:tav>
                                      </p:tavLst>
                                    </p:anim>
                                    <p:anim calcmode="lin" valueType="num">
                                      <p:cBhvr additive="base">
                                        <p:cTn id="161" dur="3000"/>
                                        <p:tgtEl>
                                          <p:spTgt spid="32"/>
                                        </p:tgtEl>
                                        <p:attrNameLst>
                                          <p:attrName>ppt_y</p:attrName>
                                        </p:attrNameLst>
                                      </p:cBhvr>
                                      <p:tavLst>
                                        <p:tav tm="0">
                                          <p:val>
                                            <p:strVal val="ppt_y"/>
                                          </p:val>
                                        </p:tav>
                                        <p:tav tm="100000">
                                          <p:val>
                                            <p:strVal val="ppt_y"/>
                                          </p:val>
                                        </p:tav>
                                      </p:tavLst>
                                    </p:anim>
                                    <p:set>
                                      <p:cBhvr>
                                        <p:cTn id="162" dur="1" fill="hold">
                                          <p:stCondLst>
                                            <p:cond delay="2999"/>
                                          </p:stCondLst>
                                        </p:cTn>
                                        <p:tgtEl>
                                          <p:spTgt spid="32"/>
                                        </p:tgtEl>
                                        <p:attrNameLst>
                                          <p:attrName>style.visibility</p:attrName>
                                        </p:attrNameLst>
                                      </p:cBhvr>
                                      <p:to>
                                        <p:strVal val="hidden"/>
                                      </p:to>
                                    </p:set>
                                  </p:childTnLst>
                                </p:cTn>
                              </p:par>
                              <p:par>
                                <p:cTn id="163" presetID="2" presetClass="exit" presetSubtype="2" fill="hold" nodeType="withEffect">
                                  <p:stCondLst>
                                    <p:cond delay="0"/>
                                  </p:stCondLst>
                                  <p:childTnLst>
                                    <p:anim calcmode="lin" valueType="num">
                                      <p:cBhvr additive="base">
                                        <p:cTn id="164" dur="3000"/>
                                        <p:tgtEl>
                                          <p:spTgt spid="34"/>
                                        </p:tgtEl>
                                        <p:attrNameLst>
                                          <p:attrName>ppt_x</p:attrName>
                                        </p:attrNameLst>
                                      </p:cBhvr>
                                      <p:tavLst>
                                        <p:tav tm="0">
                                          <p:val>
                                            <p:strVal val="ppt_x"/>
                                          </p:val>
                                        </p:tav>
                                        <p:tav tm="100000">
                                          <p:val>
                                            <p:strVal val="1+ppt_w/2"/>
                                          </p:val>
                                        </p:tav>
                                      </p:tavLst>
                                    </p:anim>
                                    <p:anim calcmode="lin" valueType="num">
                                      <p:cBhvr additive="base">
                                        <p:cTn id="165" dur="3000"/>
                                        <p:tgtEl>
                                          <p:spTgt spid="34"/>
                                        </p:tgtEl>
                                        <p:attrNameLst>
                                          <p:attrName>ppt_y</p:attrName>
                                        </p:attrNameLst>
                                      </p:cBhvr>
                                      <p:tavLst>
                                        <p:tav tm="0">
                                          <p:val>
                                            <p:strVal val="ppt_y"/>
                                          </p:val>
                                        </p:tav>
                                        <p:tav tm="100000">
                                          <p:val>
                                            <p:strVal val="ppt_y"/>
                                          </p:val>
                                        </p:tav>
                                      </p:tavLst>
                                    </p:anim>
                                    <p:set>
                                      <p:cBhvr>
                                        <p:cTn id="166" dur="1" fill="hold">
                                          <p:stCondLst>
                                            <p:cond delay="2999"/>
                                          </p:stCondLst>
                                        </p:cTn>
                                        <p:tgtEl>
                                          <p:spTgt spid="34"/>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3000"/>
                                        <p:tgtEl>
                                          <p:spTgt spid="43"/>
                                        </p:tgtEl>
                                        <p:attrNameLst>
                                          <p:attrName>ppt_x</p:attrName>
                                        </p:attrNameLst>
                                      </p:cBhvr>
                                      <p:tavLst>
                                        <p:tav tm="0">
                                          <p:val>
                                            <p:strVal val="ppt_x"/>
                                          </p:val>
                                        </p:tav>
                                        <p:tav tm="100000">
                                          <p:val>
                                            <p:strVal val="0-ppt_w/2"/>
                                          </p:val>
                                        </p:tav>
                                      </p:tavLst>
                                    </p:anim>
                                    <p:anim calcmode="lin" valueType="num">
                                      <p:cBhvr additive="base">
                                        <p:cTn id="169" dur="3000"/>
                                        <p:tgtEl>
                                          <p:spTgt spid="43"/>
                                        </p:tgtEl>
                                        <p:attrNameLst>
                                          <p:attrName>ppt_y</p:attrName>
                                        </p:attrNameLst>
                                      </p:cBhvr>
                                      <p:tavLst>
                                        <p:tav tm="0">
                                          <p:val>
                                            <p:strVal val="ppt_y"/>
                                          </p:val>
                                        </p:tav>
                                        <p:tav tm="100000">
                                          <p:val>
                                            <p:strVal val="ppt_y"/>
                                          </p:val>
                                        </p:tav>
                                      </p:tavLst>
                                    </p:anim>
                                    <p:set>
                                      <p:cBhvr>
                                        <p:cTn id="170" dur="1" fill="hold">
                                          <p:stCondLst>
                                            <p:cond delay="2999"/>
                                          </p:stCondLst>
                                        </p:cTn>
                                        <p:tgtEl>
                                          <p:spTgt spid="43"/>
                                        </p:tgtEl>
                                        <p:attrNameLst>
                                          <p:attrName>style.visibility</p:attrName>
                                        </p:attrNameLst>
                                      </p:cBhvr>
                                      <p:to>
                                        <p:strVal val="hidden"/>
                                      </p:to>
                                    </p:set>
                                  </p:childTnLst>
                                </p:cTn>
                              </p:par>
                              <p:par>
                                <p:cTn id="171" presetID="2" presetClass="exit" presetSubtype="8" fill="hold" nodeType="withEffect">
                                  <p:stCondLst>
                                    <p:cond delay="0"/>
                                  </p:stCondLst>
                                  <p:childTnLst>
                                    <p:anim calcmode="lin" valueType="num">
                                      <p:cBhvr additive="base">
                                        <p:cTn id="172" dur="3000"/>
                                        <p:tgtEl>
                                          <p:spTgt spid="44"/>
                                        </p:tgtEl>
                                        <p:attrNameLst>
                                          <p:attrName>ppt_x</p:attrName>
                                        </p:attrNameLst>
                                      </p:cBhvr>
                                      <p:tavLst>
                                        <p:tav tm="0">
                                          <p:val>
                                            <p:strVal val="ppt_x"/>
                                          </p:val>
                                        </p:tav>
                                        <p:tav tm="100000">
                                          <p:val>
                                            <p:strVal val="0-ppt_w/2"/>
                                          </p:val>
                                        </p:tav>
                                      </p:tavLst>
                                    </p:anim>
                                    <p:anim calcmode="lin" valueType="num">
                                      <p:cBhvr additive="base">
                                        <p:cTn id="173" dur="3000"/>
                                        <p:tgtEl>
                                          <p:spTgt spid="44"/>
                                        </p:tgtEl>
                                        <p:attrNameLst>
                                          <p:attrName>ppt_y</p:attrName>
                                        </p:attrNameLst>
                                      </p:cBhvr>
                                      <p:tavLst>
                                        <p:tav tm="0">
                                          <p:val>
                                            <p:strVal val="ppt_y"/>
                                          </p:val>
                                        </p:tav>
                                        <p:tav tm="100000">
                                          <p:val>
                                            <p:strVal val="ppt_y"/>
                                          </p:val>
                                        </p:tav>
                                      </p:tavLst>
                                    </p:anim>
                                    <p:set>
                                      <p:cBhvr>
                                        <p:cTn id="174" dur="1" fill="hold">
                                          <p:stCondLst>
                                            <p:cond delay="2999"/>
                                          </p:stCondLst>
                                        </p:cTn>
                                        <p:tgtEl>
                                          <p:spTgt spid="44"/>
                                        </p:tgtEl>
                                        <p:attrNameLst>
                                          <p:attrName>style.visibility</p:attrName>
                                        </p:attrNameLst>
                                      </p:cBhvr>
                                      <p:to>
                                        <p:strVal val="hidden"/>
                                      </p:to>
                                    </p:set>
                                  </p:childTnLst>
                                </p:cTn>
                              </p:par>
                              <p:par>
                                <p:cTn id="175" presetID="2" presetClass="exit" presetSubtype="4" fill="hold" nodeType="withEffect">
                                  <p:stCondLst>
                                    <p:cond delay="0"/>
                                  </p:stCondLst>
                                  <p:childTnLst>
                                    <p:anim calcmode="lin" valueType="num">
                                      <p:cBhvr additive="base">
                                        <p:cTn id="176" dur="3000"/>
                                        <p:tgtEl>
                                          <p:spTgt spid="45"/>
                                        </p:tgtEl>
                                        <p:attrNameLst>
                                          <p:attrName>ppt_x</p:attrName>
                                        </p:attrNameLst>
                                      </p:cBhvr>
                                      <p:tavLst>
                                        <p:tav tm="0">
                                          <p:val>
                                            <p:strVal val="ppt_x"/>
                                          </p:val>
                                        </p:tav>
                                        <p:tav tm="100000">
                                          <p:val>
                                            <p:strVal val="ppt_x"/>
                                          </p:val>
                                        </p:tav>
                                      </p:tavLst>
                                    </p:anim>
                                    <p:anim calcmode="lin" valueType="num">
                                      <p:cBhvr additive="base">
                                        <p:cTn id="177" dur="3000"/>
                                        <p:tgtEl>
                                          <p:spTgt spid="45"/>
                                        </p:tgtEl>
                                        <p:attrNameLst>
                                          <p:attrName>ppt_y</p:attrName>
                                        </p:attrNameLst>
                                      </p:cBhvr>
                                      <p:tavLst>
                                        <p:tav tm="0">
                                          <p:val>
                                            <p:strVal val="ppt_y"/>
                                          </p:val>
                                        </p:tav>
                                        <p:tav tm="100000">
                                          <p:val>
                                            <p:strVal val="1+ppt_h/2"/>
                                          </p:val>
                                        </p:tav>
                                      </p:tavLst>
                                    </p:anim>
                                    <p:set>
                                      <p:cBhvr>
                                        <p:cTn id="178" dur="1" fill="hold">
                                          <p:stCondLst>
                                            <p:cond delay="2999"/>
                                          </p:stCondLst>
                                        </p:cTn>
                                        <p:tgtEl>
                                          <p:spTgt spid="45"/>
                                        </p:tgtEl>
                                        <p:attrNameLst>
                                          <p:attrName>style.visibility</p:attrName>
                                        </p:attrNameLst>
                                      </p:cBhvr>
                                      <p:to>
                                        <p:strVal val="hidden"/>
                                      </p:to>
                                    </p:set>
                                  </p:childTnLst>
                                </p:cTn>
                              </p:par>
                              <p:par>
                                <p:cTn id="179" presetID="2" presetClass="exit" presetSubtype="4" fill="hold" nodeType="withEffect">
                                  <p:stCondLst>
                                    <p:cond delay="0"/>
                                  </p:stCondLst>
                                  <p:childTnLst>
                                    <p:anim calcmode="lin" valueType="num">
                                      <p:cBhvr additive="base">
                                        <p:cTn id="180" dur="3000"/>
                                        <p:tgtEl>
                                          <p:spTgt spid="47"/>
                                        </p:tgtEl>
                                        <p:attrNameLst>
                                          <p:attrName>ppt_x</p:attrName>
                                        </p:attrNameLst>
                                      </p:cBhvr>
                                      <p:tavLst>
                                        <p:tav tm="0">
                                          <p:val>
                                            <p:strVal val="ppt_x"/>
                                          </p:val>
                                        </p:tav>
                                        <p:tav tm="100000">
                                          <p:val>
                                            <p:strVal val="ppt_x"/>
                                          </p:val>
                                        </p:tav>
                                      </p:tavLst>
                                    </p:anim>
                                    <p:anim calcmode="lin" valueType="num">
                                      <p:cBhvr additive="base">
                                        <p:cTn id="181" dur="3000"/>
                                        <p:tgtEl>
                                          <p:spTgt spid="47"/>
                                        </p:tgtEl>
                                        <p:attrNameLst>
                                          <p:attrName>ppt_y</p:attrName>
                                        </p:attrNameLst>
                                      </p:cBhvr>
                                      <p:tavLst>
                                        <p:tav tm="0">
                                          <p:val>
                                            <p:strVal val="ppt_y"/>
                                          </p:val>
                                        </p:tav>
                                        <p:tav tm="100000">
                                          <p:val>
                                            <p:strVal val="1+ppt_h/2"/>
                                          </p:val>
                                        </p:tav>
                                      </p:tavLst>
                                    </p:anim>
                                    <p:set>
                                      <p:cBhvr>
                                        <p:cTn id="182" dur="1" fill="hold">
                                          <p:stCondLst>
                                            <p:cond delay="2999"/>
                                          </p:stCondLst>
                                        </p:cTn>
                                        <p:tgtEl>
                                          <p:spTgt spid="47"/>
                                        </p:tgtEl>
                                        <p:attrNameLst>
                                          <p:attrName>style.visibility</p:attrName>
                                        </p:attrNameLst>
                                      </p:cBhvr>
                                      <p:to>
                                        <p:strVal val="hidden"/>
                                      </p:to>
                                    </p:set>
                                  </p:childTnLst>
                                </p:cTn>
                              </p:par>
                              <p:par>
                                <p:cTn id="183" presetID="2" presetClass="exit" presetSubtype="4" fill="hold" nodeType="withEffect">
                                  <p:stCondLst>
                                    <p:cond delay="0"/>
                                  </p:stCondLst>
                                  <p:childTnLst>
                                    <p:anim calcmode="lin" valueType="num">
                                      <p:cBhvr additive="base">
                                        <p:cTn id="184" dur="3000"/>
                                        <p:tgtEl>
                                          <p:spTgt spid="48"/>
                                        </p:tgtEl>
                                        <p:attrNameLst>
                                          <p:attrName>ppt_x</p:attrName>
                                        </p:attrNameLst>
                                      </p:cBhvr>
                                      <p:tavLst>
                                        <p:tav tm="0">
                                          <p:val>
                                            <p:strVal val="ppt_x"/>
                                          </p:val>
                                        </p:tav>
                                        <p:tav tm="100000">
                                          <p:val>
                                            <p:strVal val="ppt_x"/>
                                          </p:val>
                                        </p:tav>
                                      </p:tavLst>
                                    </p:anim>
                                    <p:anim calcmode="lin" valueType="num">
                                      <p:cBhvr additive="base">
                                        <p:cTn id="185" dur="3000"/>
                                        <p:tgtEl>
                                          <p:spTgt spid="48"/>
                                        </p:tgtEl>
                                        <p:attrNameLst>
                                          <p:attrName>ppt_y</p:attrName>
                                        </p:attrNameLst>
                                      </p:cBhvr>
                                      <p:tavLst>
                                        <p:tav tm="0">
                                          <p:val>
                                            <p:strVal val="ppt_y"/>
                                          </p:val>
                                        </p:tav>
                                        <p:tav tm="100000">
                                          <p:val>
                                            <p:strVal val="1+ppt_h/2"/>
                                          </p:val>
                                        </p:tav>
                                      </p:tavLst>
                                    </p:anim>
                                    <p:set>
                                      <p:cBhvr>
                                        <p:cTn id="186" dur="1" fill="hold">
                                          <p:stCondLst>
                                            <p:cond delay="2999"/>
                                          </p:stCondLst>
                                        </p:cTn>
                                        <p:tgtEl>
                                          <p:spTgt spid="48"/>
                                        </p:tgtEl>
                                        <p:attrNameLst>
                                          <p:attrName>style.visibility</p:attrName>
                                        </p:attrNameLst>
                                      </p:cBhvr>
                                      <p:to>
                                        <p:strVal val="hidden"/>
                                      </p:to>
                                    </p:set>
                                  </p:childTnLst>
                                </p:cTn>
                              </p:par>
                              <p:par>
                                <p:cTn id="187" presetID="2" presetClass="exit" presetSubtype="4" fill="hold" nodeType="withEffect">
                                  <p:stCondLst>
                                    <p:cond delay="0"/>
                                  </p:stCondLst>
                                  <p:childTnLst>
                                    <p:anim calcmode="lin" valueType="num">
                                      <p:cBhvr additive="base">
                                        <p:cTn id="188" dur="3000"/>
                                        <p:tgtEl>
                                          <p:spTgt spid="49"/>
                                        </p:tgtEl>
                                        <p:attrNameLst>
                                          <p:attrName>ppt_x</p:attrName>
                                        </p:attrNameLst>
                                      </p:cBhvr>
                                      <p:tavLst>
                                        <p:tav tm="0">
                                          <p:val>
                                            <p:strVal val="ppt_x"/>
                                          </p:val>
                                        </p:tav>
                                        <p:tav tm="100000">
                                          <p:val>
                                            <p:strVal val="ppt_x"/>
                                          </p:val>
                                        </p:tav>
                                      </p:tavLst>
                                    </p:anim>
                                    <p:anim calcmode="lin" valueType="num">
                                      <p:cBhvr additive="base">
                                        <p:cTn id="189" dur="3000"/>
                                        <p:tgtEl>
                                          <p:spTgt spid="49"/>
                                        </p:tgtEl>
                                        <p:attrNameLst>
                                          <p:attrName>ppt_y</p:attrName>
                                        </p:attrNameLst>
                                      </p:cBhvr>
                                      <p:tavLst>
                                        <p:tav tm="0">
                                          <p:val>
                                            <p:strVal val="ppt_y"/>
                                          </p:val>
                                        </p:tav>
                                        <p:tav tm="100000">
                                          <p:val>
                                            <p:strVal val="1+ppt_h/2"/>
                                          </p:val>
                                        </p:tav>
                                      </p:tavLst>
                                    </p:anim>
                                    <p:set>
                                      <p:cBhvr>
                                        <p:cTn id="190" dur="1" fill="hold">
                                          <p:stCondLst>
                                            <p:cond delay="2999"/>
                                          </p:stCondLst>
                                        </p:cTn>
                                        <p:tgtEl>
                                          <p:spTgt spid="49"/>
                                        </p:tgtEl>
                                        <p:attrNameLst>
                                          <p:attrName>style.visibility</p:attrName>
                                        </p:attrNameLst>
                                      </p:cBhvr>
                                      <p:to>
                                        <p:strVal val="hidden"/>
                                      </p:to>
                                    </p:set>
                                  </p:childTnLst>
                                </p:cTn>
                              </p:par>
                              <p:par>
                                <p:cTn id="191" presetID="2" presetClass="exit" presetSubtype="4" fill="hold" nodeType="withEffect">
                                  <p:stCondLst>
                                    <p:cond delay="0"/>
                                  </p:stCondLst>
                                  <p:childTnLst>
                                    <p:anim calcmode="lin" valueType="num">
                                      <p:cBhvr additive="base">
                                        <p:cTn id="192" dur="3000"/>
                                        <p:tgtEl>
                                          <p:spTgt spid="50"/>
                                        </p:tgtEl>
                                        <p:attrNameLst>
                                          <p:attrName>ppt_x</p:attrName>
                                        </p:attrNameLst>
                                      </p:cBhvr>
                                      <p:tavLst>
                                        <p:tav tm="0">
                                          <p:val>
                                            <p:strVal val="ppt_x"/>
                                          </p:val>
                                        </p:tav>
                                        <p:tav tm="100000">
                                          <p:val>
                                            <p:strVal val="ppt_x"/>
                                          </p:val>
                                        </p:tav>
                                      </p:tavLst>
                                    </p:anim>
                                    <p:anim calcmode="lin" valueType="num">
                                      <p:cBhvr additive="base">
                                        <p:cTn id="193" dur="3000"/>
                                        <p:tgtEl>
                                          <p:spTgt spid="50"/>
                                        </p:tgtEl>
                                        <p:attrNameLst>
                                          <p:attrName>ppt_y</p:attrName>
                                        </p:attrNameLst>
                                      </p:cBhvr>
                                      <p:tavLst>
                                        <p:tav tm="0">
                                          <p:val>
                                            <p:strVal val="ppt_y"/>
                                          </p:val>
                                        </p:tav>
                                        <p:tav tm="100000">
                                          <p:val>
                                            <p:strVal val="1+ppt_h/2"/>
                                          </p:val>
                                        </p:tav>
                                      </p:tavLst>
                                    </p:anim>
                                    <p:set>
                                      <p:cBhvr>
                                        <p:cTn id="194" dur="1" fill="hold">
                                          <p:stCondLst>
                                            <p:cond delay="2999"/>
                                          </p:stCondLst>
                                        </p:cTn>
                                        <p:tgtEl>
                                          <p:spTgt spid="50"/>
                                        </p:tgtEl>
                                        <p:attrNameLst>
                                          <p:attrName>style.visibility</p:attrName>
                                        </p:attrNameLst>
                                      </p:cBhvr>
                                      <p:to>
                                        <p:strVal val="hidden"/>
                                      </p:to>
                                    </p:set>
                                  </p:childTnLst>
                                </p:cTn>
                              </p:par>
                              <p:par>
                                <p:cTn id="195" presetID="2" presetClass="exit" presetSubtype="2" fill="hold" nodeType="withEffect">
                                  <p:stCondLst>
                                    <p:cond delay="0"/>
                                  </p:stCondLst>
                                  <p:childTnLst>
                                    <p:anim calcmode="lin" valueType="num">
                                      <p:cBhvr additive="base">
                                        <p:cTn id="196" dur="3000"/>
                                        <p:tgtEl>
                                          <p:spTgt spid="46"/>
                                        </p:tgtEl>
                                        <p:attrNameLst>
                                          <p:attrName>ppt_x</p:attrName>
                                        </p:attrNameLst>
                                      </p:cBhvr>
                                      <p:tavLst>
                                        <p:tav tm="0">
                                          <p:val>
                                            <p:strVal val="ppt_x"/>
                                          </p:val>
                                        </p:tav>
                                        <p:tav tm="100000">
                                          <p:val>
                                            <p:strVal val="1+ppt_w/2"/>
                                          </p:val>
                                        </p:tav>
                                      </p:tavLst>
                                    </p:anim>
                                    <p:anim calcmode="lin" valueType="num">
                                      <p:cBhvr additive="base">
                                        <p:cTn id="197" dur="3000"/>
                                        <p:tgtEl>
                                          <p:spTgt spid="46"/>
                                        </p:tgtEl>
                                        <p:attrNameLst>
                                          <p:attrName>ppt_y</p:attrName>
                                        </p:attrNameLst>
                                      </p:cBhvr>
                                      <p:tavLst>
                                        <p:tav tm="0">
                                          <p:val>
                                            <p:strVal val="ppt_y"/>
                                          </p:val>
                                        </p:tav>
                                        <p:tav tm="100000">
                                          <p:val>
                                            <p:strVal val="ppt_y"/>
                                          </p:val>
                                        </p:tav>
                                      </p:tavLst>
                                    </p:anim>
                                    <p:set>
                                      <p:cBhvr>
                                        <p:cTn id="198" dur="1" fill="hold">
                                          <p:stCondLst>
                                            <p:cond delay="2999"/>
                                          </p:stCondLst>
                                        </p:cTn>
                                        <p:tgtEl>
                                          <p:spTgt spid="46"/>
                                        </p:tgtEl>
                                        <p:attrNameLst>
                                          <p:attrName>style.visibility</p:attrName>
                                        </p:attrNameLst>
                                      </p:cBhvr>
                                      <p:to>
                                        <p:strVal val="hidden"/>
                                      </p:to>
                                    </p:set>
                                  </p:childTnLst>
                                </p:cTn>
                              </p:par>
                              <p:par>
                                <p:cTn id="199" presetID="2" presetClass="exit" presetSubtype="8" fill="hold" nodeType="withEffect">
                                  <p:stCondLst>
                                    <p:cond delay="0"/>
                                  </p:stCondLst>
                                  <p:childTnLst>
                                    <p:anim calcmode="lin" valueType="num">
                                      <p:cBhvr additive="base">
                                        <p:cTn id="200" dur="3000"/>
                                        <p:tgtEl>
                                          <p:spTgt spid="51"/>
                                        </p:tgtEl>
                                        <p:attrNameLst>
                                          <p:attrName>ppt_x</p:attrName>
                                        </p:attrNameLst>
                                      </p:cBhvr>
                                      <p:tavLst>
                                        <p:tav tm="0">
                                          <p:val>
                                            <p:strVal val="ppt_x"/>
                                          </p:val>
                                        </p:tav>
                                        <p:tav tm="100000">
                                          <p:val>
                                            <p:strVal val="0-ppt_w/2"/>
                                          </p:val>
                                        </p:tav>
                                      </p:tavLst>
                                    </p:anim>
                                    <p:anim calcmode="lin" valueType="num">
                                      <p:cBhvr additive="base">
                                        <p:cTn id="201" dur="3000"/>
                                        <p:tgtEl>
                                          <p:spTgt spid="51"/>
                                        </p:tgtEl>
                                        <p:attrNameLst>
                                          <p:attrName>ppt_y</p:attrName>
                                        </p:attrNameLst>
                                      </p:cBhvr>
                                      <p:tavLst>
                                        <p:tav tm="0">
                                          <p:val>
                                            <p:strVal val="ppt_y"/>
                                          </p:val>
                                        </p:tav>
                                        <p:tav tm="100000">
                                          <p:val>
                                            <p:strVal val="ppt_y"/>
                                          </p:val>
                                        </p:tav>
                                      </p:tavLst>
                                    </p:anim>
                                    <p:set>
                                      <p:cBhvr>
                                        <p:cTn id="202" dur="1" fill="hold">
                                          <p:stCondLst>
                                            <p:cond delay="2999"/>
                                          </p:stCondLst>
                                        </p:cTn>
                                        <p:tgtEl>
                                          <p:spTgt spid="51"/>
                                        </p:tgtEl>
                                        <p:attrNameLst>
                                          <p:attrName>style.visibility</p:attrName>
                                        </p:attrNameLst>
                                      </p:cBhvr>
                                      <p:to>
                                        <p:strVal val="hidden"/>
                                      </p:to>
                                    </p:set>
                                  </p:childTnLst>
                                </p:cTn>
                              </p:par>
                              <p:par>
                                <p:cTn id="203" presetID="2" presetClass="exit" presetSubtype="4" fill="hold" nodeType="withEffect">
                                  <p:stCondLst>
                                    <p:cond delay="0"/>
                                  </p:stCondLst>
                                  <p:childTnLst>
                                    <p:anim calcmode="lin" valueType="num">
                                      <p:cBhvr additive="base">
                                        <p:cTn id="204" dur="3000"/>
                                        <p:tgtEl>
                                          <p:spTgt spid="52"/>
                                        </p:tgtEl>
                                        <p:attrNameLst>
                                          <p:attrName>ppt_x</p:attrName>
                                        </p:attrNameLst>
                                      </p:cBhvr>
                                      <p:tavLst>
                                        <p:tav tm="0">
                                          <p:val>
                                            <p:strVal val="ppt_x"/>
                                          </p:val>
                                        </p:tav>
                                        <p:tav tm="100000">
                                          <p:val>
                                            <p:strVal val="ppt_x"/>
                                          </p:val>
                                        </p:tav>
                                      </p:tavLst>
                                    </p:anim>
                                    <p:anim calcmode="lin" valueType="num">
                                      <p:cBhvr additive="base">
                                        <p:cTn id="205" dur="3000"/>
                                        <p:tgtEl>
                                          <p:spTgt spid="52"/>
                                        </p:tgtEl>
                                        <p:attrNameLst>
                                          <p:attrName>ppt_y</p:attrName>
                                        </p:attrNameLst>
                                      </p:cBhvr>
                                      <p:tavLst>
                                        <p:tav tm="0">
                                          <p:val>
                                            <p:strVal val="ppt_y"/>
                                          </p:val>
                                        </p:tav>
                                        <p:tav tm="100000">
                                          <p:val>
                                            <p:strVal val="1+ppt_h/2"/>
                                          </p:val>
                                        </p:tav>
                                      </p:tavLst>
                                    </p:anim>
                                    <p:set>
                                      <p:cBhvr>
                                        <p:cTn id="206" dur="1" fill="hold">
                                          <p:stCondLst>
                                            <p:cond delay="2999"/>
                                          </p:stCondLst>
                                        </p:cTn>
                                        <p:tgtEl>
                                          <p:spTgt spid="52"/>
                                        </p:tgtEl>
                                        <p:attrNameLst>
                                          <p:attrName>style.visibility</p:attrName>
                                        </p:attrNameLst>
                                      </p:cBhvr>
                                      <p:to>
                                        <p:strVal val="hidden"/>
                                      </p:to>
                                    </p:set>
                                  </p:childTnLst>
                                </p:cTn>
                              </p:par>
                              <p:par>
                                <p:cTn id="207" presetID="2" presetClass="exit" presetSubtype="4" fill="hold" nodeType="withEffect">
                                  <p:stCondLst>
                                    <p:cond delay="0"/>
                                  </p:stCondLst>
                                  <p:childTnLst>
                                    <p:anim calcmode="lin" valueType="num">
                                      <p:cBhvr additive="base">
                                        <p:cTn id="208" dur="3000"/>
                                        <p:tgtEl>
                                          <p:spTgt spid="54"/>
                                        </p:tgtEl>
                                        <p:attrNameLst>
                                          <p:attrName>ppt_x</p:attrName>
                                        </p:attrNameLst>
                                      </p:cBhvr>
                                      <p:tavLst>
                                        <p:tav tm="0">
                                          <p:val>
                                            <p:strVal val="ppt_x"/>
                                          </p:val>
                                        </p:tav>
                                        <p:tav tm="100000">
                                          <p:val>
                                            <p:strVal val="ppt_x"/>
                                          </p:val>
                                        </p:tav>
                                      </p:tavLst>
                                    </p:anim>
                                    <p:anim calcmode="lin" valueType="num">
                                      <p:cBhvr additive="base">
                                        <p:cTn id="209" dur="3000"/>
                                        <p:tgtEl>
                                          <p:spTgt spid="54"/>
                                        </p:tgtEl>
                                        <p:attrNameLst>
                                          <p:attrName>ppt_y</p:attrName>
                                        </p:attrNameLst>
                                      </p:cBhvr>
                                      <p:tavLst>
                                        <p:tav tm="0">
                                          <p:val>
                                            <p:strVal val="ppt_y"/>
                                          </p:val>
                                        </p:tav>
                                        <p:tav tm="100000">
                                          <p:val>
                                            <p:strVal val="1+ppt_h/2"/>
                                          </p:val>
                                        </p:tav>
                                      </p:tavLst>
                                    </p:anim>
                                    <p:set>
                                      <p:cBhvr>
                                        <p:cTn id="210" dur="1" fill="hold">
                                          <p:stCondLst>
                                            <p:cond delay="2999"/>
                                          </p:stCondLst>
                                        </p:cTn>
                                        <p:tgtEl>
                                          <p:spTgt spid="54"/>
                                        </p:tgtEl>
                                        <p:attrNameLst>
                                          <p:attrName>style.visibility</p:attrName>
                                        </p:attrNameLst>
                                      </p:cBhvr>
                                      <p:to>
                                        <p:strVal val="hidden"/>
                                      </p:to>
                                    </p:set>
                                  </p:childTnLst>
                                </p:cTn>
                              </p:par>
                              <p:par>
                                <p:cTn id="211" presetID="2" presetClass="exit" presetSubtype="4" fill="hold" nodeType="withEffect">
                                  <p:stCondLst>
                                    <p:cond delay="0"/>
                                  </p:stCondLst>
                                  <p:childTnLst>
                                    <p:anim calcmode="lin" valueType="num">
                                      <p:cBhvr additive="base">
                                        <p:cTn id="212" dur="3000"/>
                                        <p:tgtEl>
                                          <p:spTgt spid="56"/>
                                        </p:tgtEl>
                                        <p:attrNameLst>
                                          <p:attrName>ppt_x</p:attrName>
                                        </p:attrNameLst>
                                      </p:cBhvr>
                                      <p:tavLst>
                                        <p:tav tm="0">
                                          <p:val>
                                            <p:strVal val="ppt_x"/>
                                          </p:val>
                                        </p:tav>
                                        <p:tav tm="100000">
                                          <p:val>
                                            <p:strVal val="ppt_x"/>
                                          </p:val>
                                        </p:tav>
                                      </p:tavLst>
                                    </p:anim>
                                    <p:anim calcmode="lin" valueType="num">
                                      <p:cBhvr additive="base">
                                        <p:cTn id="213" dur="3000"/>
                                        <p:tgtEl>
                                          <p:spTgt spid="56"/>
                                        </p:tgtEl>
                                        <p:attrNameLst>
                                          <p:attrName>ppt_y</p:attrName>
                                        </p:attrNameLst>
                                      </p:cBhvr>
                                      <p:tavLst>
                                        <p:tav tm="0">
                                          <p:val>
                                            <p:strVal val="ppt_y"/>
                                          </p:val>
                                        </p:tav>
                                        <p:tav tm="100000">
                                          <p:val>
                                            <p:strVal val="1+ppt_h/2"/>
                                          </p:val>
                                        </p:tav>
                                      </p:tavLst>
                                    </p:anim>
                                    <p:set>
                                      <p:cBhvr>
                                        <p:cTn id="214" dur="1" fill="hold">
                                          <p:stCondLst>
                                            <p:cond delay="2999"/>
                                          </p:stCondLst>
                                        </p:cTn>
                                        <p:tgtEl>
                                          <p:spTgt spid="56"/>
                                        </p:tgtEl>
                                        <p:attrNameLst>
                                          <p:attrName>style.visibility</p:attrName>
                                        </p:attrNameLst>
                                      </p:cBhvr>
                                      <p:to>
                                        <p:strVal val="hidden"/>
                                      </p:to>
                                    </p:set>
                                  </p:childTnLst>
                                </p:cTn>
                              </p:par>
                              <p:par>
                                <p:cTn id="215" presetID="2" presetClass="exit" presetSubtype="4" fill="hold" nodeType="withEffect">
                                  <p:stCondLst>
                                    <p:cond delay="0"/>
                                  </p:stCondLst>
                                  <p:childTnLst>
                                    <p:anim calcmode="lin" valueType="num">
                                      <p:cBhvr additive="base">
                                        <p:cTn id="216" dur="3000"/>
                                        <p:tgtEl>
                                          <p:spTgt spid="57"/>
                                        </p:tgtEl>
                                        <p:attrNameLst>
                                          <p:attrName>ppt_x</p:attrName>
                                        </p:attrNameLst>
                                      </p:cBhvr>
                                      <p:tavLst>
                                        <p:tav tm="0">
                                          <p:val>
                                            <p:strVal val="ppt_x"/>
                                          </p:val>
                                        </p:tav>
                                        <p:tav tm="100000">
                                          <p:val>
                                            <p:strVal val="ppt_x"/>
                                          </p:val>
                                        </p:tav>
                                      </p:tavLst>
                                    </p:anim>
                                    <p:anim calcmode="lin" valueType="num">
                                      <p:cBhvr additive="base">
                                        <p:cTn id="217" dur="3000"/>
                                        <p:tgtEl>
                                          <p:spTgt spid="57"/>
                                        </p:tgtEl>
                                        <p:attrNameLst>
                                          <p:attrName>ppt_y</p:attrName>
                                        </p:attrNameLst>
                                      </p:cBhvr>
                                      <p:tavLst>
                                        <p:tav tm="0">
                                          <p:val>
                                            <p:strVal val="ppt_y"/>
                                          </p:val>
                                        </p:tav>
                                        <p:tav tm="100000">
                                          <p:val>
                                            <p:strVal val="1+ppt_h/2"/>
                                          </p:val>
                                        </p:tav>
                                      </p:tavLst>
                                    </p:anim>
                                    <p:set>
                                      <p:cBhvr>
                                        <p:cTn id="218" dur="1" fill="hold">
                                          <p:stCondLst>
                                            <p:cond delay="2999"/>
                                          </p:stCondLst>
                                        </p:cTn>
                                        <p:tgtEl>
                                          <p:spTgt spid="57"/>
                                        </p:tgtEl>
                                        <p:attrNameLst>
                                          <p:attrName>style.visibility</p:attrName>
                                        </p:attrNameLst>
                                      </p:cBhvr>
                                      <p:to>
                                        <p:strVal val="hidden"/>
                                      </p:to>
                                    </p:set>
                                  </p:childTnLst>
                                </p:cTn>
                              </p:par>
                              <p:par>
                                <p:cTn id="219" presetID="2" presetClass="exit" presetSubtype="4" fill="hold" nodeType="withEffect">
                                  <p:stCondLst>
                                    <p:cond delay="0"/>
                                  </p:stCondLst>
                                  <p:childTnLst>
                                    <p:anim calcmode="lin" valueType="num">
                                      <p:cBhvr additive="base">
                                        <p:cTn id="220" dur="3000"/>
                                        <p:tgtEl>
                                          <p:spTgt spid="58"/>
                                        </p:tgtEl>
                                        <p:attrNameLst>
                                          <p:attrName>ppt_x</p:attrName>
                                        </p:attrNameLst>
                                      </p:cBhvr>
                                      <p:tavLst>
                                        <p:tav tm="0">
                                          <p:val>
                                            <p:strVal val="ppt_x"/>
                                          </p:val>
                                        </p:tav>
                                        <p:tav tm="100000">
                                          <p:val>
                                            <p:strVal val="ppt_x"/>
                                          </p:val>
                                        </p:tav>
                                      </p:tavLst>
                                    </p:anim>
                                    <p:anim calcmode="lin" valueType="num">
                                      <p:cBhvr additive="base">
                                        <p:cTn id="221" dur="3000"/>
                                        <p:tgtEl>
                                          <p:spTgt spid="58"/>
                                        </p:tgtEl>
                                        <p:attrNameLst>
                                          <p:attrName>ppt_y</p:attrName>
                                        </p:attrNameLst>
                                      </p:cBhvr>
                                      <p:tavLst>
                                        <p:tav tm="0">
                                          <p:val>
                                            <p:strVal val="ppt_y"/>
                                          </p:val>
                                        </p:tav>
                                        <p:tav tm="100000">
                                          <p:val>
                                            <p:strVal val="1+ppt_h/2"/>
                                          </p:val>
                                        </p:tav>
                                      </p:tavLst>
                                    </p:anim>
                                    <p:set>
                                      <p:cBhvr>
                                        <p:cTn id="222" dur="1" fill="hold">
                                          <p:stCondLst>
                                            <p:cond delay="2999"/>
                                          </p:stCondLst>
                                        </p:cTn>
                                        <p:tgtEl>
                                          <p:spTgt spid="58"/>
                                        </p:tgtEl>
                                        <p:attrNameLst>
                                          <p:attrName>style.visibility</p:attrName>
                                        </p:attrNameLst>
                                      </p:cBhvr>
                                      <p:to>
                                        <p:strVal val="hidden"/>
                                      </p:to>
                                    </p:set>
                                  </p:childTnLst>
                                </p:cTn>
                              </p:par>
                              <p:par>
                                <p:cTn id="223" presetID="2" presetClass="exit" presetSubtype="1" fill="hold" nodeType="withEffect">
                                  <p:stCondLst>
                                    <p:cond delay="0"/>
                                  </p:stCondLst>
                                  <p:childTnLst>
                                    <p:anim calcmode="lin" valueType="num">
                                      <p:cBhvr additive="base">
                                        <p:cTn id="224" dur="3000"/>
                                        <p:tgtEl>
                                          <p:spTgt spid="59"/>
                                        </p:tgtEl>
                                        <p:attrNameLst>
                                          <p:attrName>ppt_x</p:attrName>
                                        </p:attrNameLst>
                                      </p:cBhvr>
                                      <p:tavLst>
                                        <p:tav tm="0">
                                          <p:val>
                                            <p:strVal val="ppt_x"/>
                                          </p:val>
                                        </p:tav>
                                        <p:tav tm="100000">
                                          <p:val>
                                            <p:strVal val="ppt_x"/>
                                          </p:val>
                                        </p:tav>
                                      </p:tavLst>
                                    </p:anim>
                                    <p:anim calcmode="lin" valueType="num">
                                      <p:cBhvr additive="base">
                                        <p:cTn id="225" dur="3000"/>
                                        <p:tgtEl>
                                          <p:spTgt spid="59"/>
                                        </p:tgtEl>
                                        <p:attrNameLst>
                                          <p:attrName>ppt_y</p:attrName>
                                        </p:attrNameLst>
                                      </p:cBhvr>
                                      <p:tavLst>
                                        <p:tav tm="0">
                                          <p:val>
                                            <p:strVal val="ppt_y"/>
                                          </p:val>
                                        </p:tav>
                                        <p:tav tm="100000">
                                          <p:val>
                                            <p:strVal val="0-ppt_h/2"/>
                                          </p:val>
                                        </p:tav>
                                      </p:tavLst>
                                    </p:anim>
                                    <p:set>
                                      <p:cBhvr>
                                        <p:cTn id="226" dur="1" fill="hold">
                                          <p:stCondLst>
                                            <p:cond delay="2999"/>
                                          </p:stCondLst>
                                        </p:cTn>
                                        <p:tgtEl>
                                          <p:spTgt spid="59"/>
                                        </p:tgtEl>
                                        <p:attrNameLst>
                                          <p:attrName>style.visibility</p:attrName>
                                        </p:attrNameLst>
                                      </p:cBhvr>
                                      <p:to>
                                        <p:strVal val="hidden"/>
                                      </p:to>
                                    </p:set>
                                  </p:childTnLst>
                                </p:cTn>
                              </p:par>
                              <p:par>
                                <p:cTn id="227" presetID="2" presetClass="exit" presetSubtype="1" fill="hold" nodeType="withEffect">
                                  <p:stCondLst>
                                    <p:cond delay="0"/>
                                  </p:stCondLst>
                                  <p:childTnLst>
                                    <p:anim calcmode="lin" valueType="num">
                                      <p:cBhvr additive="base">
                                        <p:cTn id="228" dur="3000"/>
                                        <p:tgtEl>
                                          <p:spTgt spid="60"/>
                                        </p:tgtEl>
                                        <p:attrNameLst>
                                          <p:attrName>ppt_x</p:attrName>
                                        </p:attrNameLst>
                                      </p:cBhvr>
                                      <p:tavLst>
                                        <p:tav tm="0">
                                          <p:val>
                                            <p:strVal val="ppt_x"/>
                                          </p:val>
                                        </p:tav>
                                        <p:tav tm="100000">
                                          <p:val>
                                            <p:strVal val="ppt_x"/>
                                          </p:val>
                                        </p:tav>
                                      </p:tavLst>
                                    </p:anim>
                                    <p:anim calcmode="lin" valueType="num">
                                      <p:cBhvr additive="base">
                                        <p:cTn id="229" dur="3000"/>
                                        <p:tgtEl>
                                          <p:spTgt spid="60"/>
                                        </p:tgtEl>
                                        <p:attrNameLst>
                                          <p:attrName>ppt_y</p:attrName>
                                        </p:attrNameLst>
                                      </p:cBhvr>
                                      <p:tavLst>
                                        <p:tav tm="0">
                                          <p:val>
                                            <p:strVal val="ppt_y"/>
                                          </p:val>
                                        </p:tav>
                                        <p:tav tm="100000">
                                          <p:val>
                                            <p:strVal val="0-ppt_h/2"/>
                                          </p:val>
                                        </p:tav>
                                      </p:tavLst>
                                    </p:anim>
                                    <p:set>
                                      <p:cBhvr>
                                        <p:cTn id="230" dur="1" fill="hold">
                                          <p:stCondLst>
                                            <p:cond delay="2999"/>
                                          </p:stCondLst>
                                        </p:cTn>
                                        <p:tgtEl>
                                          <p:spTgt spid="60"/>
                                        </p:tgtEl>
                                        <p:attrNameLst>
                                          <p:attrName>style.visibility</p:attrName>
                                        </p:attrNameLst>
                                      </p:cBhvr>
                                      <p:to>
                                        <p:strVal val="hidden"/>
                                      </p:to>
                                    </p:set>
                                  </p:childTnLst>
                                </p:cTn>
                              </p:par>
                              <p:par>
                                <p:cTn id="231" presetID="2" presetClass="exit" presetSubtype="1" fill="hold" nodeType="withEffect">
                                  <p:stCondLst>
                                    <p:cond delay="0"/>
                                  </p:stCondLst>
                                  <p:childTnLst>
                                    <p:anim calcmode="lin" valueType="num">
                                      <p:cBhvr additive="base">
                                        <p:cTn id="232" dur="3000"/>
                                        <p:tgtEl>
                                          <p:spTgt spid="61"/>
                                        </p:tgtEl>
                                        <p:attrNameLst>
                                          <p:attrName>ppt_x</p:attrName>
                                        </p:attrNameLst>
                                      </p:cBhvr>
                                      <p:tavLst>
                                        <p:tav tm="0">
                                          <p:val>
                                            <p:strVal val="ppt_x"/>
                                          </p:val>
                                        </p:tav>
                                        <p:tav tm="100000">
                                          <p:val>
                                            <p:strVal val="ppt_x"/>
                                          </p:val>
                                        </p:tav>
                                      </p:tavLst>
                                    </p:anim>
                                    <p:anim calcmode="lin" valueType="num">
                                      <p:cBhvr additive="base">
                                        <p:cTn id="233" dur="3000"/>
                                        <p:tgtEl>
                                          <p:spTgt spid="61"/>
                                        </p:tgtEl>
                                        <p:attrNameLst>
                                          <p:attrName>ppt_y</p:attrName>
                                        </p:attrNameLst>
                                      </p:cBhvr>
                                      <p:tavLst>
                                        <p:tav tm="0">
                                          <p:val>
                                            <p:strVal val="ppt_y"/>
                                          </p:val>
                                        </p:tav>
                                        <p:tav tm="100000">
                                          <p:val>
                                            <p:strVal val="0-ppt_h/2"/>
                                          </p:val>
                                        </p:tav>
                                      </p:tavLst>
                                    </p:anim>
                                    <p:set>
                                      <p:cBhvr>
                                        <p:cTn id="234" dur="1" fill="hold">
                                          <p:stCondLst>
                                            <p:cond delay="2999"/>
                                          </p:stCondLst>
                                        </p:cTn>
                                        <p:tgtEl>
                                          <p:spTgt spid="61"/>
                                        </p:tgtEl>
                                        <p:attrNameLst>
                                          <p:attrName>style.visibility</p:attrName>
                                        </p:attrNameLst>
                                      </p:cBhvr>
                                      <p:to>
                                        <p:strVal val="hidden"/>
                                      </p:to>
                                    </p:set>
                                  </p:childTnLst>
                                </p:cTn>
                              </p:par>
                              <p:par>
                                <p:cTn id="235" presetID="2" presetClass="exit" presetSubtype="1" fill="hold" nodeType="withEffect">
                                  <p:stCondLst>
                                    <p:cond delay="0"/>
                                  </p:stCondLst>
                                  <p:childTnLst>
                                    <p:anim calcmode="lin" valueType="num">
                                      <p:cBhvr additive="base">
                                        <p:cTn id="236" dur="3000"/>
                                        <p:tgtEl>
                                          <p:spTgt spid="62"/>
                                        </p:tgtEl>
                                        <p:attrNameLst>
                                          <p:attrName>ppt_x</p:attrName>
                                        </p:attrNameLst>
                                      </p:cBhvr>
                                      <p:tavLst>
                                        <p:tav tm="0">
                                          <p:val>
                                            <p:strVal val="ppt_x"/>
                                          </p:val>
                                        </p:tav>
                                        <p:tav tm="100000">
                                          <p:val>
                                            <p:strVal val="ppt_x"/>
                                          </p:val>
                                        </p:tav>
                                      </p:tavLst>
                                    </p:anim>
                                    <p:anim calcmode="lin" valueType="num">
                                      <p:cBhvr additive="base">
                                        <p:cTn id="237" dur="3000"/>
                                        <p:tgtEl>
                                          <p:spTgt spid="62"/>
                                        </p:tgtEl>
                                        <p:attrNameLst>
                                          <p:attrName>ppt_y</p:attrName>
                                        </p:attrNameLst>
                                      </p:cBhvr>
                                      <p:tavLst>
                                        <p:tav tm="0">
                                          <p:val>
                                            <p:strVal val="ppt_y"/>
                                          </p:val>
                                        </p:tav>
                                        <p:tav tm="100000">
                                          <p:val>
                                            <p:strVal val="0-ppt_h/2"/>
                                          </p:val>
                                        </p:tav>
                                      </p:tavLst>
                                    </p:anim>
                                    <p:set>
                                      <p:cBhvr>
                                        <p:cTn id="238" dur="1" fill="hold">
                                          <p:stCondLst>
                                            <p:cond delay="2999"/>
                                          </p:stCondLst>
                                        </p:cTn>
                                        <p:tgtEl>
                                          <p:spTgt spid="62"/>
                                        </p:tgtEl>
                                        <p:attrNameLst>
                                          <p:attrName>style.visibility</p:attrName>
                                        </p:attrNameLst>
                                      </p:cBhvr>
                                      <p:to>
                                        <p:strVal val="hidden"/>
                                      </p:to>
                                    </p:set>
                                  </p:childTnLst>
                                </p:cTn>
                              </p:par>
                              <p:par>
                                <p:cTn id="239" presetID="2" presetClass="exit" presetSubtype="1" fill="hold" nodeType="withEffect">
                                  <p:stCondLst>
                                    <p:cond delay="0"/>
                                  </p:stCondLst>
                                  <p:childTnLst>
                                    <p:anim calcmode="lin" valueType="num">
                                      <p:cBhvr additive="base">
                                        <p:cTn id="240" dur="3000"/>
                                        <p:tgtEl>
                                          <p:spTgt spid="63"/>
                                        </p:tgtEl>
                                        <p:attrNameLst>
                                          <p:attrName>ppt_x</p:attrName>
                                        </p:attrNameLst>
                                      </p:cBhvr>
                                      <p:tavLst>
                                        <p:tav tm="0">
                                          <p:val>
                                            <p:strVal val="ppt_x"/>
                                          </p:val>
                                        </p:tav>
                                        <p:tav tm="100000">
                                          <p:val>
                                            <p:strVal val="ppt_x"/>
                                          </p:val>
                                        </p:tav>
                                      </p:tavLst>
                                    </p:anim>
                                    <p:anim calcmode="lin" valueType="num">
                                      <p:cBhvr additive="base">
                                        <p:cTn id="241" dur="3000"/>
                                        <p:tgtEl>
                                          <p:spTgt spid="63"/>
                                        </p:tgtEl>
                                        <p:attrNameLst>
                                          <p:attrName>ppt_y</p:attrName>
                                        </p:attrNameLst>
                                      </p:cBhvr>
                                      <p:tavLst>
                                        <p:tav tm="0">
                                          <p:val>
                                            <p:strVal val="ppt_y"/>
                                          </p:val>
                                        </p:tav>
                                        <p:tav tm="100000">
                                          <p:val>
                                            <p:strVal val="0-ppt_h/2"/>
                                          </p:val>
                                        </p:tav>
                                      </p:tavLst>
                                    </p:anim>
                                    <p:set>
                                      <p:cBhvr>
                                        <p:cTn id="242" dur="1" fill="hold">
                                          <p:stCondLst>
                                            <p:cond delay="2999"/>
                                          </p:stCondLst>
                                        </p:cTn>
                                        <p:tgtEl>
                                          <p:spTgt spid="63"/>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53"/>
                                        </p:tgtEl>
                                        <p:attrNameLst>
                                          <p:attrName>ppt_x</p:attrName>
                                        </p:attrNameLst>
                                      </p:cBhvr>
                                      <p:tavLst>
                                        <p:tav tm="0">
                                          <p:val>
                                            <p:strVal val="ppt_x"/>
                                          </p:val>
                                        </p:tav>
                                        <p:tav tm="100000">
                                          <p:val>
                                            <p:strVal val="1+ppt_w/2"/>
                                          </p:val>
                                        </p:tav>
                                      </p:tavLst>
                                    </p:anim>
                                    <p:anim calcmode="lin" valueType="num">
                                      <p:cBhvr additive="base">
                                        <p:cTn id="245" dur="3000"/>
                                        <p:tgtEl>
                                          <p:spTgt spid="53"/>
                                        </p:tgtEl>
                                        <p:attrNameLst>
                                          <p:attrName>ppt_y</p:attrName>
                                        </p:attrNameLst>
                                      </p:cBhvr>
                                      <p:tavLst>
                                        <p:tav tm="0">
                                          <p:val>
                                            <p:strVal val="ppt_y"/>
                                          </p:val>
                                        </p:tav>
                                        <p:tav tm="100000">
                                          <p:val>
                                            <p:strVal val="ppt_y"/>
                                          </p:val>
                                        </p:tav>
                                      </p:tavLst>
                                    </p:anim>
                                    <p:set>
                                      <p:cBhvr>
                                        <p:cTn id="246" dur="1" fill="hold">
                                          <p:stCondLst>
                                            <p:cond delay="2999"/>
                                          </p:stCondLst>
                                        </p:cTn>
                                        <p:tgtEl>
                                          <p:spTgt spid="53"/>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55"/>
                                        </p:tgtEl>
                                        <p:attrNameLst>
                                          <p:attrName>ppt_x</p:attrName>
                                        </p:attrNameLst>
                                      </p:cBhvr>
                                      <p:tavLst>
                                        <p:tav tm="0">
                                          <p:val>
                                            <p:strVal val="ppt_x"/>
                                          </p:val>
                                        </p:tav>
                                        <p:tav tm="100000">
                                          <p:val>
                                            <p:strVal val="1+ppt_w/2"/>
                                          </p:val>
                                        </p:tav>
                                      </p:tavLst>
                                    </p:anim>
                                    <p:anim calcmode="lin" valueType="num">
                                      <p:cBhvr additive="base">
                                        <p:cTn id="249" dur="3000"/>
                                        <p:tgtEl>
                                          <p:spTgt spid="55"/>
                                        </p:tgtEl>
                                        <p:attrNameLst>
                                          <p:attrName>ppt_y</p:attrName>
                                        </p:attrNameLst>
                                      </p:cBhvr>
                                      <p:tavLst>
                                        <p:tav tm="0">
                                          <p:val>
                                            <p:strVal val="ppt_y"/>
                                          </p:val>
                                        </p:tav>
                                        <p:tav tm="100000">
                                          <p:val>
                                            <p:strVal val="ppt_y"/>
                                          </p:val>
                                        </p:tav>
                                      </p:tavLst>
                                    </p:anim>
                                    <p:set>
                                      <p:cBhvr>
                                        <p:cTn id="250" dur="1" fill="hold">
                                          <p:stCondLst>
                                            <p:cond delay="2999"/>
                                          </p:stCondLst>
                                        </p:cTn>
                                        <p:tgtEl>
                                          <p:spTgt spid="55"/>
                                        </p:tgtEl>
                                        <p:attrNameLst>
                                          <p:attrName>style.visibility</p:attrName>
                                        </p:attrNameLst>
                                      </p:cBhvr>
                                      <p:to>
                                        <p:strVal val="hidden"/>
                                      </p:to>
                                    </p:set>
                                  </p:childTnLst>
                                </p:cTn>
                              </p:par>
                              <p:par>
                                <p:cTn id="251" presetID="2" presetClass="exit" presetSubtype="8" fill="hold" nodeType="withEffect">
                                  <p:stCondLst>
                                    <p:cond delay="0"/>
                                  </p:stCondLst>
                                  <p:childTnLst>
                                    <p:anim calcmode="lin" valueType="num">
                                      <p:cBhvr additive="base">
                                        <p:cTn id="252" dur="3000"/>
                                        <p:tgtEl>
                                          <p:spTgt spid="64"/>
                                        </p:tgtEl>
                                        <p:attrNameLst>
                                          <p:attrName>ppt_x</p:attrName>
                                        </p:attrNameLst>
                                      </p:cBhvr>
                                      <p:tavLst>
                                        <p:tav tm="0">
                                          <p:val>
                                            <p:strVal val="ppt_x"/>
                                          </p:val>
                                        </p:tav>
                                        <p:tav tm="100000">
                                          <p:val>
                                            <p:strVal val="0-ppt_w/2"/>
                                          </p:val>
                                        </p:tav>
                                      </p:tavLst>
                                    </p:anim>
                                    <p:anim calcmode="lin" valueType="num">
                                      <p:cBhvr additive="base">
                                        <p:cTn id="253" dur="3000"/>
                                        <p:tgtEl>
                                          <p:spTgt spid="64"/>
                                        </p:tgtEl>
                                        <p:attrNameLst>
                                          <p:attrName>ppt_y</p:attrName>
                                        </p:attrNameLst>
                                      </p:cBhvr>
                                      <p:tavLst>
                                        <p:tav tm="0">
                                          <p:val>
                                            <p:strVal val="ppt_y"/>
                                          </p:val>
                                        </p:tav>
                                        <p:tav tm="100000">
                                          <p:val>
                                            <p:strVal val="ppt_y"/>
                                          </p:val>
                                        </p:tav>
                                      </p:tavLst>
                                    </p:anim>
                                    <p:set>
                                      <p:cBhvr>
                                        <p:cTn id="254" dur="1" fill="hold">
                                          <p:stCondLst>
                                            <p:cond delay="2999"/>
                                          </p:stCondLst>
                                        </p:cTn>
                                        <p:tgtEl>
                                          <p:spTgt spid="64"/>
                                        </p:tgtEl>
                                        <p:attrNameLst>
                                          <p:attrName>style.visibility</p:attrName>
                                        </p:attrNameLst>
                                      </p:cBhvr>
                                      <p:to>
                                        <p:strVal val="hidden"/>
                                      </p:to>
                                    </p:set>
                                  </p:childTnLst>
                                </p:cTn>
                              </p:par>
                              <p:par>
                                <p:cTn id="255" presetID="2" presetClass="exit" presetSubtype="8" fill="hold" nodeType="withEffect">
                                  <p:stCondLst>
                                    <p:cond delay="0"/>
                                  </p:stCondLst>
                                  <p:childTnLst>
                                    <p:anim calcmode="lin" valueType="num">
                                      <p:cBhvr additive="base">
                                        <p:cTn id="256" dur="3000"/>
                                        <p:tgtEl>
                                          <p:spTgt spid="65"/>
                                        </p:tgtEl>
                                        <p:attrNameLst>
                                          <p:attrName>ppt_x</p:attrName>
                                        </p:attrNameLst>
                                      </p:cBhvr>
                                      <p:tavLst>
                                        <p:tav tm="0">
                                          <p:val>
                                            <p:strVal val="ppt_x"/>
                                          </p:val>
                                        </p:tav>
                                        <p:tav tm="100000">
                                          <p:val>
                                            <p:strVal val="0-ppt_w/2"/>
                                          </p:val>
                                        </p:tav>
                                      </p:tavLst>
                                    </p:anim>
                                    <p:anim calcmode="lin" valueType="num">
                                      <p:cBhvr additive="base">
                                        <p:cTn id="257" dur="3000"/>
                                        <p:tgtEl>
                                          <p:spTgt spid="65"/>
                                        </p:tgtEl>
                                        <p:attrNameLst>
                                          <p:attrName>ppt_y</p:attrName>
                                        </p:attrNameLst>
                                      </p:cBhvr>
                                      <p:tavLst>
                                        <p:tav tm="0">
                                          <p:val>
                                            <p:strVal val="ppt_y"/>
                                          </p:val>
                                        </p:tav>
                                        <p:tav tm="100000">
                                          <p:val>
                                            <p:strVal val="ppt_y"/>
                                          </p:val>
                                        </p:tav>
                                      </p:tavLst>
                                    </p:anim>
                                    <p:set>
                                      <p:cBhvr>
                                        <p:cTn id="258" dur="1" fill="hold">
                                          <p:stCondLst>
                                            <p:cond delay="2999"/>
                                          </p:stCondLst>
                                        </p:cTn>
                                        <p:tgtEl>
                                          <p:spTgt spid="65"/>
                                        </p:tgtEl>
                                        <p:attrNameLst>
                                          <p:attrName>style.visibility</p:attrName>
                                        </p:attrNameLst>
                                      </p:cBhvr>
                                      <p:to>
                                        <p:strVal val="hidden"/>
                                      </p:to>
                                    </p:set>
                                  </p:childTnLst>
                                </p:cTn>
                              </p:par>
                              <p:par>
                                <p:cTn id="259" presetID="2" presetClass="exit" presetSubtype="1" fill="hold" nodeType="withEffect">
                                  <p:stCondLst>
                                    <p:cond delay="0"/>
                                  </p:stCondLst>
                                  <p:childTnLst>
                                    <p:anim calcmode="lin" valueType="num">
                                      <p:cBhvr additive="base">
                                        <p:cTn id="260" dur="3000"/>
                                        <p:tgtEl>
                                          <p:spTgt spid="66"/>
                                        </p:tgtEl>
                                        <p:attrNameLst>
                                          <p:attrName>ppt_x</p:attrName>
                                        </p:attrNameLst>
                                      </p:cBhvr>
                                      <p:tavLst>
                                        <p:tav tm="0">
                                          <p:val>
                                            <p:strVal val="ppt_x"/>
                                          </p:val>
                                        </p:tav>
                                        <p:tav tm="100000">
                                          <p:val>
                                            <p:strVal val="ppt_x"/>
                                          </p:val>
                                        </p:tav>
                                      </p:tavLst>
                                    </p:anim>
                                    <p:anim calcmode="lin" valueType="num">
                                      <p:cBhvr additive="base">
                                        <p:cTn id="261" dur="3000"/>
                                        <p:tgtEl>
                                          <p:spTgt spid="66"/>
                                        </p:tgtEl>
                                        <p:attrNameLst>
                                          <p:attrName>ppt_y</p:attrName>
                                        </p:attrNameLst>
                                      </p:cBhvr>
                                      <p:tavLst>
                                        <p:tav tm="0">
                                          <p:val>
                                            <p:strVal val="ppt_y"/>
                                          </p:val>
                                        </p:tav>
                                        <p:tav tm="100000">
                                          <p:val>
                                            <p:strVal val="0-ppt_h/2"/>
                                          </p:val>
                                        </p:tav>
                                      </p:tavLst>
                                    </p:anim>
                                    <p:set>
                                      <p:cBhvr>
                                        <p:cTn id="262" dur="1" fill="hold">
                                          <p:stCondLst>
                                            <p:cond delay="2999"/>
                                          </p:stCondLst>
                                        </p:cTn>
                                        <p:tgtEl>
                                          <p:spTgt spid="66"/>
                                        </p:tgtEl>
                                        <p:attrNameLst>
                                          <p:attrName>style.visibility</p:attrName>
                                        </p:attrNameLst>
                                      </p:cBhvr>
                                      <p:to>
                                        <p:strVal val="hidden"/>
                                      </p:to>
                                    </p:set>
                                  </p:childTnLst>
                                </p:cTn>
                              </p:par>
                              <p:par>
                                <p:cTn id="263" presetID="2" presetClass="exit" presetSubtype="1" fill="hold" nodeType="withEffect">
                                  <p:stCondLst>
                                    <p:cond delay="0"/>
                                  </p:stCondLst>
                                  <p:childTnLst>
                                    <p:anim calcmode="lin" valueType="num">
                                      <p:cBhvr additive="base">
                                        <p:cTn id="264" dur="3000"/>
                                        <p:tgtEl>
                                          <p:spTgt spid="67"/>
                                        </p:tgtEl>
                                        <p:attrNameLst>
                                          <p:attrName>ppt_x</p:attrName>
                                        </p:attrNameLst>
                                      </p:cBhvr>
                                      <p:tavLst>
                                        <p:tav tm="0">
                                          <p:val>
                                            <p:strVal val="ppt_x"/>
                                          </p:val>
                                        </p:tav>
                                        <p:tav tm="100000">
                                          <p:val>
                                            <p:strVal val="ppt_x"/>
                                          </p:val>
                                        </p:tav>
                                      </p:tavLst>
                                    </p:anim>
                                    <p:anim calcmode="lin" valueType="num">
                                      <p:cBhvr additive="base">
                                        <p:cTn id="265" dur="3000"/>
                                        <p:tgtEl>
                                          <p:spTgt spid="67"/>
                                        </p:tgtEl>
                                        <p:attrNameLst>
                                          <p:attrName>ppt_y</p:attrName>
                                        </p:attrNameLst>
                                      </p:cBhvr>
                                      <p:tavLst>
                                        <p:tav tm="0">
                                          <p:val>
                                            <p:strVal val="ppt_y"/>
                                          </p:val>
                                        </p:tav>
                                        <p:tav tm="100000">
                                          <p:val>
                                            <p:strVal val="0-ppt_h/2"/>
                                          </p:val>
                                        </p:tav>
                                      </p:tavLst>
                                    </p:anim>
                                    <p:set>
                                      <p:cBhvr>
                                        <p:cTn id="266" dur="1" fill="hold">
                                          <p:stCondLst>
                                            <p:cond delay="2999"/>
                                          </p:stCondLst>
                                        </p:cTn>
                                        <p:tgtEl>
                                          <p:spTgt spid="67"/>
                                        </p:tgtEl>
                                        <p:attrNameLst>
                                          <p:attrName>style.visibility</p:attrName>
                                        </p:attrNameLst>
                                      </p:cBhvr>
                                      <p:to>
                                        <p:strVal val="hidden"/>
                                      </p:to>
                                    </p:set>
                                  </p:childTnLst>
                                </p:cTn>
                              </p:par>
                              <p:par>
                                <p:cTn id="267" presetID="2" presetClass="exit" presetSubtype="1" fill="hold" nodeType="withEffect">
                                  <p:stCondLst>
                                    <p:cond delay="0"/>
                                  </p:stCondLst>
                                  <p:childTnLst>
                                    <p:anim calcmode="lin" valueType="num">
                                      <p:cBhvr additive="base">
                                        <p:cTn id="268" dur="3000"/>
                                        <p:tgtEl>
                                          <p:spTgt spid="68"/>
                                        </p:tgtEl>
                                        <p:attrNameLst>
                                          <p:attrName>ppt_x</p:attrName>
                                        </p:attrNameLst>
                                      </p:cBhvr>
                                      <p:tavLst>
                                        <p:tav tm="0">
                                          <p:val>
                                            <p:strVal val="ppt_x"/>
                                          </p:val>
                                        </p:tav>
                                        <p:tav tm="100000">
                                          <p:val>
                                            <p:strVal val="ppt_x"/>
                                          </p:val>
                                        </p:tav>
                                      </p:tavLst>
                                    </p:anim>
                                    <p:anim calcmode="lin" valueType="num">
                                      <p:cBhvr additive="base">
                                        <p:cTn id="269" dur="3000"/>
                                        <p:tgtEl>
                                          <p:spTgt spid="68"/>
                                        </p:tgtEl>
                                        <p:attrNameLst>
                                          <p:attrName>ppt_y</p:attrName>
                                        </p:attrNameLst>
                                      </p:cBhvr>
                                      <p:tavLst>
                                        <p:tav tm="0">
                                          <p:val>
                                            <p:strVal val="ppt_y"/>
                                          </p:val>
                                        </p:tav>
                                        <p:tav tm="100000">
                                          <p:val>
                                            <p:strVal val="0-ppt_h/2"/>
                                          </p:val>
                                        </p:tav>
                                      </p:tavLst>
                                    </p:anim>
                                    <p:set>
                                      <p:cBhvr>
                                        <p:cTn id="270" dur="1" fill="hold">
                                          <p:stCondLst>
                                            <p:cond delay="2999"/>
                                          </p:stCondLst>
                                        </p:cTn>
                                        <p:tgtEl>
                                          <p:spTgt spid="68"/>
                                        </p:tgtEl>
                                        <p:attrNameLst>
                                          <p:attrName>style.visibility</p:attrName>
                                        </p:attrNameLst>
                                      </p:cBhvr>
                                      <p:to>
                                        <p:strVal val="hidden"/>
                                      </p:to>
                                    </p:set>
                                  </p:childTnLst>
                                </p:cTn>
                              </p:par>
                              <p:par>
                                <p:cTn id="271" presetID="2" presetClass="exit" presetSubtype="1" fill="hold" nodeType="withEffect">
                                  <p:stCondLst>
                                    <p:cond delay="0"/>
                                  </p:stCondLst>
                                  <p:childTnLst>
                                    <p:anim calcmode="lin" valueType="num">
                                      <p:cBhvr additive="base">
                                        <p:cTn id="272" dur="3000"/>
                                        <p:tgtEl>
                                          <p:spTgt spid="69"/>
                                        </p:tgtEl>
                                        <p:attrNameLst>
                                          <p:attrName>ppt_x</p:attrName>
                                        </p:attrNameLst>
                                      </p:cBhvr>
                                      <p:tavLst>
                                        <p:tav tm="0">
                                          <p:val>
                                            <p:strVal val="ppt_x"/>
                                          </p:val>
                                        </p:tav>
                                        <p:tav tm="100000">
                                          <p:val>
                                            <p:strVal val="ppt_x"/>
                                          </p:val>
                                        </p:tav>
                                      </p:tavLst>
                                    </p:anim>
                                    <p:anim calcmode="lin" valueType="num">
                                      <p:cBhvr additive="base">
                                        <p:cTn id="273" dur="3000"/>
                                        <p:tgtEl>
                                          <p:spTgt spid="69"/>
                                        </p:tgtEl>
                                        <p:attrNameLst>
                                          <p:attrName>ppt_y</p:attrName>
                                        </p:attrNameLst>
                                      </p:cBhvr>
                                      <p:tavLst>
                                        <p:tav tm="0">
                                          <p:val>
                                            <p:strVal val="ppt_y"/>
                                          </p:val>
                                        </p:tav>
                                        <p:tav tm="100000">
                                          <p:val>
                                            <p:strVal val="0-ppt_h/2"/>
                                          </p:val>
                                        </p:tav>
                                      </p:tavLst>
                                    </p:anim>
                                    <p:set>
                                      <p:cBhvr>
                                        <p:cTn id="274" dur="1" fill="hold">
                                          <p:stCondLst>
                                            <p:cond delay="2999"/>
                                          </p:stCondLst>
                                        </p:cTn>
                                        <p:tgtEl>
                                          <p:spTgt spid="69"/>
                                        </p:tgtEl>
                                        <p:attrNameLst>
                                          <p:attrName>style.visibility</p:attrName>
                                        </p:attrNameLst>
                                      </p:cBhvr>
                                      <p:to>
                                        <p:strVal val="hidden"/>
                                      </p:to>
                                    </p:set>
                                  </p:childTnLst>
                                </p:cTn>
                              </p:par>
                              <p:par>
                                <p:cTn id="275" presetID="2" presetClass="exit" presetSubtype="1" fill="hold" nodeType="withEffect">
                                  <p:stCondLst>
                                    <p:cond delay="0"/>
                                  </p:stCondLst>
                                  <p:childTnLst>
                                    <p:anim calcmode="lin" valueType="num">
                                      <p:cBhvr additive="base">
                                        <p:cTn id="276" dur="3000"/>
                                        <p:tgtEl>
                                          <p:spTgt spid="70"/>
                                        </p:tgtEl>
                                        <p:attrNameLst>
                                          <p:attrName>ppt_x</p:attrName>
                                        </p:attrNameLst>
                                      </p:cBhvr>
                                      <p:tavLst>
                                        <p:tav tm="0">
                                          <p:val>
                                            <p:strVal val="ppt_x"/>
                                          </p:val>
                                        </p:tav>
                                        <p:tav tm="100000">
                                          <p:val>
                                            <p:strVal val="ppt_x"/>
                                          </p:val>
                                        </p:tav>
                                      </p:tavLst>
                                    </p:anim>
                                    <p:anim calcmode="lin" valueType="num">
                                      <p:cBhvr additive="base">
                                        <p:cTn id="277" dur="3000"/>
                                        <p:tgtEl>
                                          <p:spTgt spid="70"/>
                                        </p:tgtEl>
                                        <p:attrNameLst>
                                          <p:attrName>ppt_y</p:attrName>
                                        </p:attrNameLst>
                                      </p:cBhvr>
                                      <p:tavLst>
                                        <p:tav tm="0">
                                          <p:val>
                                            <p:strVal val="ppt_y"/>
                                          </p:val>
                                        </p:tav>
                                        <p:tav tm="100000">
                                          <p:val>
                                            <p:strVal val="0-ppt_h/2"/>
                                          </p:val>
                                        </p:tav>
                                      </p:tavLst>
                                    </p:anim>
                                    <p:set>
                                      <p:cBhvr>
                                        <p:cTn id="278" dur="1" fill="hold">
                                          <p:stCondLst>
                                            <p:cond delay="2999"/>
                                          </p:stCondLst>
                                        </p:cTn>
                                        <p:tgtEl>
                                          <p:spTgt spid="70"/>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3000"/>
                                        <p:tgtEl>
                                          <p:spTgt spid="71"/>
                                        </p:tgtEl>
                                        <p:attrNameLst>
                                          <p:attrName>ppt_x</p:attrName>
                                        </p:attrNameLst>
                                      </p:cBhvr>
                                      <p:tavLst>
                                        <p:tav tm="0">
                                          <p:val>
                                            <p:strVal val="ppt_x"/>
                                          </p:val>
                                        </p:tav>
                                        <p:tav tm="100000">
                                          <p:val>
                                            <p:strVal val="ppt_x"/>
                                          </p:val>
                                        </p:tav>
                                      </p:tavLst>
                                    </p:anim>
                                    <p:anim calcmode="lin" valueType="num">
                                      <p:cBhvr additive="base">
                                        <p:cTn id="281" dur="3000"/>
                                        <p:tgtEl>
                                          <p:spTgt spid="71"/>
                                        </p:tgtEl>
                                        <p:attrNameLst>
                                          <p:attrName>ppt_y</p:attrName>
                                        </p:attrNameLst>
                                      </p:cBhvr>
                                      <p:tavLst>
                                        <p:tav tm="0">
                                          <p:val>
                                            <p:strVal val="ppt_y"/>
                                          </p:val>
                                        </p:tav>
                                        <p:tav tm="100000">
                                          <p:val>
                                            <p:strVal val="1+ppt_h/2"/>
                                          </p:val>
                                        </p:tav>
                                      </p:tavLst>
                                    </p:anim>
                                    <p:set>
                                      <p:cBhvr>
                                        <p:cTn id="282" dur="1" fill="hold">
                                          <p:stCondLst>
                                            <p:cond delay="2999"/>
                                          </p:stCondLst>
                                        </p:cTn>
                                        <p:tgtEl>
                                          <p:spTgt spid="71"/>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3000"/>
                                        <p:tgtEl>
                                          <p:spTgt spid="73"/>
                                        </p:tgtEl>
                                        <p:attrNameLst>
                                          <p:attrName>ppt_x</p:attrName>
                                        </p:attrNameLst>
                                      </p:cBhvr>
                                      <p:tavLst>
                                        <p:tav tm="0">
                                          <p:val>
                                            <p:strVal val="ppt_x"/>
                                          </p:val>
                                        </p:tav>
                                        <p:tav tm="100000">
                                          <p:val>
                                            <p:strVal val="ppt_x"/>
                                          </p:val>
                                        </p:tav>
                                      </p:tavLst>
                                    </p:anim>
                                    <p:anim calcmode="lin" valueType="num">
                                      <p:cBhvr additive="base">
                                        <p:cTn id="285" dur="3000"/>
                                        <p:tgtEl>
                                          <p:spTgt spid="73"/>
                                        </p:tgtEl>
                                        <p:attrNameLst>
                                          <p:attrName>ppt_y</p:attrName>
                                        </p:attrNameLst>
                                      </p:cBhvr>
                                      <p:tavLst>
                                        <p:tav tm="0">
                                          <p:val>
                                            <p:strVal val="ppt_y"/>
                                          </p:val>
                                        </p:tav>
                                        <p:tav tm="100000">
                                          <p:val>
                                            <p:strVal val="1+ppt_h/2"/>
                                          </p:val>
                                        </p:tav>
                                      </p:tavLst>
                                    </p:anim>
                                    <p:set>
                                      <p:cBhvr>
                                        <p:cTn id="286" dur="1" fill="hold">
                                          <p:stCondLst>
                                            <p:cond delay="2999"/>
                                          </p:stCondLst>
                                        </p:cTn>
                                        <p:tgtEl>
                                          <p:spTgt spid="73"/>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3000"/>
                                        <p:tgtEl>
                                          <p:spTgt spid="75"/>
                                        </p:tgtEl>
                                        <p:attrNameLst>
                                          <p:attrName>ppt_x</p:attrName>
                                        </p:attrNameLst>
                                      </p:cBhvr>
                                      <p:tavLst>
                                        <p:tav tm="0">
                                          <p:val>
                                            <p:strVal val="ppt_x"/>
                                          </p:val>
                                        </p:tav>
                                        <p:tav tm="100000">
                                          <p:val>
                                            <p:strVal val="ppt_x"/>
                                          </p:val>
                                        </p:tav>
                                      </p:tavLst>
                                    </p:anim>
                                    <p:anim calcmode="lin" valueType="num">
                                      <p:cBhvr additive="base">
                                        <p:cTn id="289" dur="3000"/>
                                        <p:tgtEl>
                                          <p:spTgt spid="75"/>
                                        </p:tgtEl>
                                        <p:attrNameLst>
                                          <p:attrName>ppt_y</p:attrName>
                                        </p:attrNameLst>
                                      </p:cBhvr>
                                      <p:tavLst>
                                        <p:tav tm="0">
                                          <p:val>
                                            <p:strVal val="ppt_y"/>
                                          </p:val>
                                        </p:tav>
                                        <p:tav tm="100000">
                                          <p:val>
                                            <p:strVal val="1+ppt_h/2"/>
                                          </p:val>
                                        </p:tav>
                                      </p:tavLst>
                                    </p:anim>
                                    <p:set>
                                      <p:cBhvr>
                                        <p:cTn id="290" dur="1" fill="hold">
                                          <p:stCondLst>
                                            <p:cond delay="2999"/>
                                          </p:stCondLst>
                                        </p:cTn>
                                        <p:tgtEl>
                                          <p:spTgt spid="75"/>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3000"/>
                                        <p:tgtEl>
                                          <p:spTgt spid="76"/>
                                        </p:tgtEl>
                                        <p:attrNameLst>
                                          <p:attrName>ppt_x</p:attrName>
                                        </p:attrNameLst>
                                      </p:cBhvr>
                                      <p:tavLst>
                                        <p:tav tm="0">
                                          <p:val>
                                            <p:strVal val="ppt_x"/>
                                          </p:val>
                                        </p:tav>
                                        <p:tav tm="100000">
                                          <p:val>
                                            <p:strVal val="ppt_x"/>
                                          </p:val>
                                        </p:tav>
                                      </p:tavLst>
                                    </p:anim>
                                    <p:anim calcmode="lin" valueType="num">
                                      <p:cBhvr additive="base">
                                        <p:cTn id="293" dur="3000"/>
                                        <p:tgtEl>
                                          <p:spTgt spid="76"/>
                                        </p:tgtEl>
                                        <p:attrNameLst>
                                          <p:attrName>ppt_y</p:attrName>
                                        </p:attrNameLst>
                                      </p:cBhvr>
                                      <p:tavLst>
                                        <p:tav tm="0">
                                          <p:val>
                                            <p:strVal val="ppt_y"/>
                                          </p:val>
                                        </p:tav>
                                        <p:tav tm="100000">
                                          <p:val>
                                            <p:strVal val="1+ppt_h/2"/>
                                          </p:val>
                                        </p:tav>
                                      </p:tavLst>
                                    </p:anim>
                                    <p:set>
                                      <p:cBhvr>
                                        <p:cTn id="294" dur="1" fill="hold">
                                          <p:stCondLst>
                                            <p:cond delay="2999"/>
                                          </p:stCondLst>
                                        </p:cTn>
                                        <p:tgtEl>
                                          <p:spTgt spid="76"/>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3000"/>
                                        <p:tgtEl>
                                          <p:spTgt spid="77"/>
                                        </p:tgtEl>
                                        <p:attrNameLst>
                                          <p:attrName>ppt_x</p:attrName>
                                        </p:attrNameLst>
                                      </p:cBhvr>
                                      <p:tavLst>
                                        <p:tav tm="0">
                                          <p:val>
                                            <p:strVal val="ppt_x"/>
                                          </p:val>
                                        </p:tav>
                                        <p:tav tm="100000">
                                          <p:val>
                                            <p:strVal val="ppt_x"/>
                                          </p:val>
                                        </p:tav>
                                      </p:tavLst>
                                    </p:anim>
                                    <p:anim calcmode="lin" valueType="num">
                                      <p:cBhvr additive="base">
                                        <p:cTn id="297" dur="3000"/>
                                        <p:tgtEl>
                                          <p:spTgt spid="77"/>
                                        </p:tgtEl>
                                        <p:attrNameLst>
                                          <p:attrName>ppt_y</p:attrName>
                                        </p:attrNameLst>
                                      </p:cBhvr>
                                      <p:tavLst>
                                        <p:tav tm="0">
                                          <p:val>
                                            <p:strVal val="ppt_y"/>
                                          </p:val>
                                        </p:tav>
                                        <p:tav tm="100000">
                                          <p:val>
                                            <p:strVal val="1+ppt_h/2"/>
                                          </p:val>
                                        </p:tav>
                                      </p:tavLst>
                                    </p:anim>
                                    <p:set>
                                      <p:cBhvr>
                                        <p:cTn id="298" dur="1" fill="hold">
                                          <p:stCondLst>
                                            <p:cond delay="2999"/>
                                          </p:stCondLst>
                                        </p:cTn>
                                        <p:tgtEl>
                                          <p:spTgt spid="77"/>
                                        </p:tgtEl>
                                        <p:attrNameLst>
                                          <p:attrName>style.visibility</p:attrName>
                                        </p:attrNameLst>
                                      </p:cBhvr>
                                      <p:to>
                                        <p:strVal val="hidden"/>
                                      </p:to>
                                    </p:set>
                                  </p:childTnLst>
                                </p:cTn>
                              </p:par>
                              <p:par>
                                <p:cTn id="299" presetID="2" presetClass="exit" presetSubtype="1" fill="hold" nodeType="withEffect">
                                  <p:stCondLst>
                                    <p:cond delay="0"/>
                                  </p:stCondLst>
                                  <p:childTnLst>
                                    <p:anim calcmode="lin" valueType="num">
                                      <p:cBhvr additive="base">
                                        <p:cTn id="300" dur="3000"/>
                                        <p:tgtEl>
                                          <p:spTgt spid="78"/>
                                        </p:tgtEl>
                                        <p:attrNameLst>
                                          <p:attrName>ppt_x</p:attrName>
                                        </p:attrNameLst>
                                      </p:cBhvr>
                                      <p:tavLst>
                                        <p:tav tm="0">
                                          <p:val>
                                            <p:strVal val="ppt_x"/>
                                          </p:val>
                                        </p:tav>
                                        <p:tav tm="100000">
                                          <p:val>
                                            <p:strVal val="ppt_x"/>
                                          </p:val>
                                        </p:tav>
                                      </p:tavLst>
                                    </p:anim>
                                    <p:anim calcmode="lin" valueType="num">
                                      <p:cBhvr additive="base">
                                        <p:cTn id="301" dur="3000"/>
                                        <p:tgtEl>
                                          <p:spTgt spid="78"/>
                                        </p:tgtEl>
                                        <p:attrNameLst>
                                          <p:attrName>ppt_y</p:attrName>
                                        </p:attrNameLst>
                                      </p:cBhvr>
                                      <p:tavLst>
                                        <p:tav tm="0">
                                          <p:val>
                                            <p:strVal val="ppt_y"/>
                                          </p:val>
                                        </p:tav>
                                        <p:tav tm="100000">
                                          <p:val>
                                            <p:strVal val="0-ppt_h/2"/>
                                          </p:val>
                                        </p:tav>
                                      </p:tavLst>
                                    </p:anim>
                                    <p:set>
                                      <p:cBhvr>
                                        <p:cTn id="302" dur="1" fill="hold">
                                          <p:stCondLst>
                                            <p:cond delay="2999"/>
                                          </p:stCondLst>
                                        </p:cTn>
                                        <p:tgtEl>
                                          <p:spTgt spid="78"/>
                                        </p:tgtEl>
                                        <p:attrNameLst>
                                          <p:attrName>style.visibility</p:attrName>
                                        </p:attrNameLst>
                                      </p:cBhvr>
                                      <p:to>
                                        <p:strVal val="hidden"/>
                                      </p:to>
                                    </p:set>
                                  </p:childTnLst>
                                </p:cTn>
                              </p:par>
                              <p:par>
                                <p:cTn id="303" presetID="2" presetClass="exit" presetSubtype="1" fill="hold" nodeType="withEffect">
                                  <p:stCondLst>
                                    <p:cond delay="0"/>
                                  </p:stCondLst>
                                  <p:childTnLst>
                                    <p:anim calcmode="lin" valueType="num">
                                      <p:cBhvr additive="base">
                                        <p:cTn id="304" dur="3000"/>
                                        <p:tgtEl>
                                          <p:spTgt spid="79"/>
                                        </p:tgtEl>
                                        <p:attrNameLst>
                                          <p:attrName>ppt_x</p:attrName>
                                        </p:attrNameLst>
                                      </p:cBhvr>
                                      <p:tavLst>
                                        <p:tav tm="0">
                                          <p:val>
                                            <p:strVal val="ppt_x"/>
                                          </p:val>
                                        </p:tav>
                                        <p:tav tm="100000">
                                          <p:val>
                                            <p:strVal val="ppt_x"/>
                                          </p:val>
                                        </p:tav>
                                      </p:tavLst>
                                    </p:anim>
                                    <p:anim calcmode="lin" valueType="num">
                                      <p:cBhvr additive="base">
                                        <p:cTn id="305" dur="3000"/>
                                        <p:tgtEl>
                                          <p:spTgt spid="79"/>
                                        </p:tgtEl>
                                        <p:attrNameLst>
                                          <p:attrName>ppt_y</p:attrName>
                                        </p:attrNameLst>
                                      </p:cBhvr>
                                      <p:tavLst>
                                        <p:tav tm="0">
                                          <p:val>
                                            <p:strVal val="ppt_y"/>
                                          </p:val>
                                        </p:tav>
                                        <p:tav tm="100000">
                                          <p:val>
                                            <p:strVal val="0-ppt_h/2"/>
                                          </p:val>
                                        </p:tav>
                                      </p:tavLst>
                                    </p:anim>
                                    <p:set>
                                      <p:cBhvr>
                                        <p:cTn id="306" dur="1" fill="hold">
                                          <p:stCondLst>
                                            <p:cond delay="2999"/>
                                          </p:stCondLst>
                                        </p:cTn>
                                        <p:tgtEl>
                                          <p:spTgt spid="79"/>
                                        </p:tgtEl>
                                        <p:attrNameLst>
                                          <p:attrName>style.visibility</p:attrName>
                                        </p:attrNameLst>
                                      </p:cBhvr>
                                      <p:to>
                                        <p:strVal val="hidden"/>
                                      </p:to>
                                    </p:set>
                                  </p:childTnLst>
                                </p:cTn>
                              </p:par>
                              <p:par>
                                <p:cTn id="307" presetID="2" presetClass="exit" presetSubtype="1" fill="hold" nodeType="withEffect">
                                  <p:stCondLst>
                                    <p:cond delay="0"/>
                                  </p:stCondLst>
                                  <p:childTnLst>
                                    <p:anim calcmode="lin" valueType="num">
                                      <p:cBhvr additive="base">
                                        <p:cTn id="308" dur="3000"/>
                                        <p:tgtEl>
                                          <p:spTgt spid="80"/>
                                        </p:tgtEl>
                                        <p:attrNameLst>
                                          <p:attrName>ppt_x</p:attrName>
                                        </p:attrNameLst>
                                      </p:cBhvr>
                                      <p:tavLst>
                                        <p:tav tm="0">
                                          <p:val>
                                            <p:strVal val="ppt_x"/>
                                          </p:val>
                                        </p:tav>
                                        <p:tav tm="100000">
                                          <p:val>
                                            <p:strVal val="ppt_x"/>
                                          </p:val>
                                        </p:tav>
                                      </p:tavLst>
                                    </p:anim>
                                    <p:anim calcmode="lin" valueType="num">
                                      <p:cBhvr additive="base">
                                        <p:cTn id="309" dur="3000"/>
                                        <p:tgtEl>
                                          <p:spTgt spid="80"/>
                                        </p:tgtEl>
                                        <p:attrNameLst>
                                          <p:attrName>ppt_y</p:attrName>
                                        </p:attrNameLst>
                                      </p:cBhvr>
                                      <p:tavLst>
                                        <p:tav tm="0">
                                          <p:val>
                                            <p:strVal val="ppt_y"/>
                                          </p:val>
                                        </p:tav>
                                        <p:tav tm="100000">
                                          <p:val>
                                            <p:strVal val="0-ppt_h/2"/>
                                          </p:val>
                                        </p:tav>
                                      </p:tavLst>
                                    </p:anim>
                                    <p:set>
                                      <p:cBhvr>
                                        <p:cTn id="310" dur="1" fill="hold">
                                          <p:stCondLst>
                                            <p:cond delay="2999"/>
                                          </p:stCondLst>
                                        </p:cTn>
                                        <p:tgtEl>
                                          <p:spTgt spid="80"/>
                                        </p:tgtEl>
                                        <p:attrNameLst>
                                          <p:attrName>style.visibility</p:attrName>
                                        </p:attrNameLst>
                                      </p:cBhvr>
                                      <p:to>
                                        <p:strVal val="hidden"/>
                                      </p:to>
                                    </p:set>
                                  </p:childTnLst>
                                </p:cTn>
                              </p:par>
                              <p:par>
                                <p:cTn id="311" presetID="2" presetClass="exit" presetSubtype="1" fill="hold" nodeType="withEffect">
                                  <p:stCondLst>
                                    <p:cond delay="0"/>
                                  </p:stCondLst>
                                  <p:childTnLst>
                                    <p:anim calcmode="lin" valueType="num">
                                      <p:cBhvr additive="base">
                                        <p:cTn id="312" dur="3000"/>
                                        <p:tgtEl>
                                          <p:spTgt spid="81"/>
                                        </p:tgtEl>
                                        <p:attrNameLst>
                                          <p:attrName>ppt_x</p:attrName>
                                        </p:attrNameLst>
                                      </p:cBhvr>
                                      <p:tavLst>
                                        <p:tav tm="0">
                                          <p:val>
                                            <p:strVal val="ppt_x"/>
                                          </p:val>
                                        </p:tav>
                                        <p:tav tm="100000">
                                          <p:val>
                                            <p:strVal val="ppt_x"/>
                                          </p:val>
                                        </p:tav>
                                      </p:tavLst>
                                    </p:anim>
                                    <p:anim calcmode="lin" valueType="num">
                                      <p:cBhvr additive="base">
                                        <p:cTn id="313" dur="3000"/>
                                        <p:tgtEl>
                                          <p:spTgt spid="81"/>
                                        </p:tgtEl>
                                        <p:attrNameLst>
                                          <p:attrName>ppt_y</p:attrName>
                                        </p:attrNameLst>
                                      </p:cBhvr>
                                      <p:tavLst>
                                        <p:tav tm="0">
                                          <p:val>
                                            <p:strVal val="ppt_y"/>
                                          </p:val>
                                        </p:tav>
                                        <p:tav tm="100000">
                                          <p:val>
                                            <p:strVal val="0-ppt_h/2"/>
                                          </p:val>
                                        </p:tav>
                                      </p:tavLst>
                                    </p:anim>
                                    <p:set>
                                      <p:cBhvr>
                                        <p:cTn id="314" dur="1" fill="hold">
                                          <p:stCondLst>
                                            <p:cond delay="2999"/>
                                          </p:stCondLst>
                                        </p:cTn>
                                        <p:tgtEl>
                                          <p:spTgt spid="81"/>
                                        </p:tgtEl>
                                        <p:attrNameLst>
                                          <p:attrName>style.visibility</p:attrName>
                                        </p:attrNameLst>
                                      </p:cBhvr>
                                      <p:to>
                                        <p:strVal val="hidden"/>
                                      </p:to>
                                    </p:set>
                                  </p:childTnLst>
                                </p:cTn>
                              </p:par>
                              <p:par>
                                <p:cTn id="315" presetID="2" presetClass="exit" presetSubtype="1" fill="hold" nodeType="withEffect">
                                  <p:stCondLst>
                                    <p:cond delay="0"/>
                                  </p:stCondLst>
                                  <p:childTnLst>
                                    <p:anim calcmode="lin" valueType="num">
                                      <p:cBhvr additive="base">
                                        <p:cTn id="316" dur="3000"/>
                                        <p:tgtEl>
                                          <p:spTgt spid="82"/>
                                        </p:tgtEl>
                                        <p:attrNameLst>
                                          <p:attrName>ppt_x</p:attrName>
                                        </p:attrNameLst>
                                      </p:cBhvr>
                                      <p:tavLst>
                                        <p:tav tm="0">
                                          <p:val>
                                            <p:strVal val="ppt_x"/>
                                          </p:val>
                                        </p:tav>
                                        <p:tav tm="100000">
                                          <p:val>
                                            <p:strVal val="ppt_x"/>
                                          </p:val>
                                        </p:tav>
                                      </p:tavLst>
                                    </p:anim>
                                    <p:anim calcmode="lin" valueType="num">
                                      <p:cBhvr additive="base">
                                        <p:cTn id="317" dur="3000"/>
                                        <p:tgtEl>
                                          <p:spTgt spid="82"/>
                                        </p:tgtEl>
                                        <p:attrNameLst>
                                          <p:attrName>ppt_y</p:attrName>
                                        </p:attrNameLst>
                                      </p:cBhvr>
                                      <p:tavLst>
                                        <p:tav tm="0">
                                          <p:val>
                                            <p:strVal val="ppt_y"/>
                                          </p:val>
                                        </p:tav>
                                        <p:tav tm="100000">
                                          <p:val>
                                            <p:strVal val="0-ppt_h/2"/>
                                          </p:val>
                                        </p:tav>
                                      </p:tavLst>
                                    </p:anim>
                                    <p:set>
                                      <p:cBhvr>
                                        <p:cTn id="318" dur="1" fill="hold">
                                          <p:stCondLst>
                                            <p:cond delay="2999"/>
                                          </p:stCondLst>
                                        </p:cTn>
                                        <p:tgtEl>
                                          <p:spTgt spid="82"/>
                                        </p:tgtEl>
                                        <p:attrNameLst>
                                          <p:attrName>style.visibility</p:attrName>
                                        </p:attrNameLst>
                                      </p:cBhvr>
                                      <p:to>
                                        <p:strVal val="hidden"/>
                                      </p:to>
                                    </p:set>
                                  </p:childTnLst>
                                </p:cTn>
                              </p:par>
                              <p:par>
                                <p:cTn id="319" presetID="2" presetClass="exit" presetSubtype="2" fill="hold" nodeType="withEffect">
                                  <p:stCondLst>
                                    <p:cond delay="0"/>
                                  </p:stCondLst>
                                  <p:childTnLst>
                                    <p:anim calcmode="lin" valueType="num">
                                      <p:cBhvr additive="base">
                                        <p:cTn id="320" dur="3000"/>
                                        <p:tgtEl>
                                          <p:spTgt spid="72"/>
                                        </p:tgtEl>
                                        <p:attrNameLst>
                                          <p:attrName>ppt_x</p:attrName>
                                        </p:attrNameLst>
                                      </p:cBhvr>
                                      <p:tavLst>
                                        <p:tav tm="0">
                                          <p:val>
                                            <p:strVal val="ppt_x"/>
                                          </p:val>
                                        </p:tav>
                                        <p:tav tm="100000">
                                          <p:val>
                                            <p:strVal val="1+ppt_w/2"/>
                                          </p:val>
                                        </p:tav>
                                      </p:tavLst>
                                    </p:anim>
                                    <p:anim calcmode="lin" valueType="num">
                                      <p:cBhvr additive="base">
                                        <p:cTn id="321" dur="3000"/>
                                        <p:tgtEl>
                                          <p:spTgt spid="72"/>
                                        </p:tgtEl>
                                        <p:attrNameLst>
                                          <p:attrName>ppt_y</p:attrName>
                                        </p:attrNameLst>
                                      </p:cBhvr>
                                      <p:tavLst>
                                        <p:tav tm="0">
                                          <p:val>
                                            <p:strVal val="ppt_y"/>
                                          </p:val>
                                        </p:tav>
                                        <p:tav tm="100000">
                                          <p:val>
                                            <p:strVal val="ppt_y"/>
                                          </p:val>
                                        </p:tav>
                                      </p:tavLst>
                                    </p:anim>
                                    <p:set>
                                      <p:cBhvr>
                                        <p:cTn id="322" dur="1" fill="hold">
                                          <p:stCondLst>
                                            <p:cond delay="2999"/>
                                          </p:stCondLst>
                                        </p:cTn>
                                        <p:tgtEl>
                                          <p:spTgt spid="72"/>
                                        </p:tgtEl>
                                        <p:attrNameLst>
                                          <p:attrName>style.visibility</p:attrName>
                                        </p:attrNameLst>
                                      </p:cBhvr>
                                      <p:to>
                                        <p:strVal val="hidden"/>
                                      </p:to>
                                    </p:set>
                                  </p:childTnLst>
                                </p:cTn>
                              </p:par>
                              <p:par>
                                <p:cTn id="323" presetID="2" presetClass="exit" presetSubtype="2" fill="hold" nodeType="withEffect">
                                  <p:stCondLst>
                                    <p:cond delay="0"/>
                                  </p:stCondLst>
                                  <p:childTnLst>
                                    <p:anim calcmode="lin" valueType="num">
                                      <p:cBhvr additive="base">
                                        <p:cTn id="324" dur="3000"/>
                                        <p:tgtEl>
                                          <p:spTgt spid="74"/>
                                        </p:tgtEl>
                                        <p:attrNameLst>
                                          <p:attrName>ppt_x</p:attrName>
                                        </p:attrNameLst>
                                      </p:cBhvr>
                                      <p:tavLst>
                                        <p:tav tm="0">
                                          <p:val>
                                            <p:strVal val="ppt_x"/>
                                          </p:val>
                                        </p:tav>
                                        <p:tav tm="100000">
                                          <p:val>
                                            <p:strVal val="1+ppt_w/2"/>
                                          </p:val>
                                        </p:tav>
                                      </p:tavLst>
                                    </p:anim>
                                    <p:anim calcmode="lin" valueType="num">
                                      <p:cBhvr additive="base">
                                        <p:cTn id="325" dur="3000"/>
                                        <p:tgtEl>
                                          <p:spTgt spid="74"/>
                                        </p:tgtEl>
                                        <p:attrNameLst>
                                          <p:attrName>ppt_y</p:attrName>
                                        </p:attrNameLst>
                                      </p:cBhvr>
                                      <p:tavLst>
                                        <p:tav tm="0">
                                          <p:val>
                                            <p:strVal val="ppt_y"/>
                                          </p:val>
                                        </p:tav>
                                        <p:tav tm="100000">
                                          <p:val>
                                            <p:strVal val="ppt_y"/>
                                          </p:val>
                                        </p:tav>
                                      </p:tavLst>
                                    </p:anim>
                                    <p:set>
                                      <p:cBhvr>
                                        <p:cTn id="326" dur="1" fill="hold">
                                          <p:stCondLst>
                                            <p:cond delay="2999"/>
                                          </p:stCondLst>
                                        </p:cTn>
                                        <p:tgtEl>
                                          <p:spTgt spid="74"/>
                                        </p:tgtEl>
                                        <p:attrNameLst>
                                          <p:attrName>style.visibility</p:attrName>
                                        </p:attrNameLst>
                                      </p:cBhvr>
                                      <p:to>
                                        <p:strVal val="hidden"/>
                                      </p:to>
                                    </p:set>
                                  </p:childTnLst>
                                </p:cTn>
                              </p:par>
                              <p:par>
                                <p:cTn id="327" presetID="2" presetClass="exit" presetSubtype="8" fill="hold" nodeType="withEffect">
                                  <p:stCondLst>
                                    <p:cond delay="0"/>
                                  </p:stCondLst>
                                  <p:childTnLst>
                                    <p:anim calcmode="lin" valueType="num">
                                      <p:cBhvr additive="base">
                                        <p:cTn id="328" dur="3000"/>
                                        <p:tgtEl>
                                          <p:spTgt spid="83"/>
                                        </p:tgtEl>
                                        <p:attrNameLst>
                                          <p:attrName>ppt_x</p:attrName>
                                        </p:attrNameLst>
                                      </p:cBhvr>
                                      <p:tavLst>
                                        <p:tav tm="0">
                                          <p:val>
                                            <p:strVal val="ppt_x"/>
                                          </p:val>
                                        </p:tav>
                                        <p:tav tm="100000">
                                          <p:val>
                                            <p:strVal val="0-ppt_w/2"/>
                                          </p:val>
                                        </p:tav>
                                      </p:tavLst>
                                    </p:anim>
                                    <p:anim calcmode="lin" valueType="num">
                                      <p:cBhvr additive="base">
                                        <p:cTn id="329" dur="3000"/>
                                        <p:tgtEl>
                                          <p:spTgt spid="83"/>
                                        </p:tgtEl>
                                        <p:attrNameLst>
                                          <p:attrName>ppt_y</p:attrName>
                                        </p:attrNameLst>
                                      </p:cBhvr>
                                      <p:tavLst>
                                        <p:tav tm="0">
                                          <p:val>
                                            <p:strVal val="ppt_y"/>
                                          </p:val>
                                        </p:tav>
                                        <p:tav tm="100000">
                                          <p:val>
                                            <p:strVal val="ppt_y"/>
                                          </p:val>
                                        </p:tav>
                                      </p:tavLst>
                                    </p:anim>
                                    <p:set>
                                      <p:cBhvr>
                                        <p:cTn id="330" dur="1" fill="hold">
                                          <p:stCondLst>
                                            <p:cond delay="2999"/>
                                          </p:stCondLst>
                                        </p:cTn>
                                        <p:tgtEl>
                                          <p:spTgt spid="83"/>
                                        </p:tgtEl>
                                        <p:attrNameLst>
                                          <p:attrName>style.visibility</p:attrName>
                                        </p:attrNameLst>
                                      </p:cBhvr>
                                      <p:to>
                                        <p:strVal val="hidden"/>
                                      </p:to>
                                    </p:set>
                                  </p:childTnLst>
                                </p:cTn>
                              </p:par>
                              <p:par>
                                <p:cTn id="331" presetID="2" presetClass="exit" presetSubtype="8" fill="hold" nodeType="withEffect">
                                  <p:stCondLst>
                                    <p:cond delay="0"/>
                                  </p:stCondLst>
                                  <p:childTnLst>
                                    <p:anim calcmode="lin" valueType="num">
                                      <p:cBhvr additive="base">
                                        <p:cTn id="332" dur="3000"/>
                                        <p:tgtEl>
                                          <p:spTgt spid="84"/>
                                        </p:tgtEl>
                                        <p:attrNameLst>
                                          <p:attrName>ppt_x</p:attrName>
                                        </p:attrNameLst>
                                      </p:cBhvr>
                                      <p:tavLst>
                                        <p:tav tm="0">
                                          <p:val>
                                            <p:strVal val="ppt_x"/>
                                          </p:val>
                                        </p:tav>
                                        <p:tav tm="100000">
                                          <p:val>
                                            <p:strVal val="0-ppt_w/2"/>
                                          </p:val>
                                        </p:tav>
                                      </p:tavLst>
                                    </p:anim>
                                    <p:anim calcmode="lin" valueType="num">
                                      <p:cBhvr additive="base">
                                        <p:cTn id="333" dur="3000"/>
                                        <p:tgtEl>
                                          <p:spTgt spid="84"/>
                                        </p:tgtEl>
                                        <p:attrNameLst>
                                          <p:attrName>ppt_y</p:attrName>
                                        </p:attrNameLst>
                                      </p:cBhvr>
                                      <p:tavLst>
                                        <p:tav tm="0">
                                          <p:val>
                                            <p:strVal val="ppt_y"/>
                                          </p:val>
                                        </p:tav>
                                        <p:tav tm="100000">
                                          <p:val>
                                            <p:strVal val="ppt_y"/>
                                          </p:val>
                                        </p:tav>
                                      </p:tavLst>
                                    </p:anim>
                                    <p:set>
                                      <p:cBhvr>
                                        <p:cTn id="334" dur="1" fill="hold">
                                          <p:stCondLst>
                                            <p:cond delay="2999"/>
                                          </p:stCondLst>
                                        </p:cTn>
                                        <p:tgtEl>
                                          <p:spTgt spid="84"/>
                                        </p:tgtEl>
                                        <p:attrNameLst>
                                          <p:attrName>style.visibility</p:attrName>
                                        </p:attrNameLst>
                                      </p:cBhvr>
                                      <p:to>
                                        <p:strVal val="hidden"/>
                                      </p:to>
                                    </p:set>
                                  </p:childTnLst>
                                </p:cTn>
                              </p:par>
                              <p:par>
                                <p:cTn id="335" presetID="23" presetClass="entr" presetSubtype="272" fill="hold" nodeType="withEffect">
                                  <p:stCondLst>
                                    <p:cond delay="0"/>
                                  </p:stCondLst>
                                  <p:childTnLst>
                                    <p:set>
                                      <p:cBhvr>
                                        <p:cTn id="336" dur="1" fill="hold">
                                          <p:stCondLst>
                                            <p:cond delay="0"/>
                                          </p:stCondLst>
                                        </p:cTn>
                                        <p:tgtEl>
                                          <p:spTgt spid="2"/>
                                        </p:tgtEl>
                                        <p:attrNameLst>
                                          <p:attrName>style.visibility</p:attrName>
                                        </p:attrNameLst>
                                      </p:cBhvr>
                                      <p:to>
                                        <p:strVal val="visible"/>
                                      </p:to>
                                    </p:set>
                                    <p:anim calcmode="lin" valueType="num">
                                      <p:cBhvr>
                                        <p:cTn id="337" dur="3000" fill="hold"/>
                                        <p:tgtEl>
                                          <p:spTgt spid="2"/>
                                        </p:tgtEl>
                                        <p:attrNameLst>
                                          <p:attrName>ppt_w</p:attrName>
                                        </p:attrNameLst>
                                      </p:cBhvr>
                                      <p:tavLst>
                                        <p:tav tm="0">
                                          <p:val>
                                            <p:strVal val="2/3*#ppt_w"/>
                                          </p:val>
                                        </p:tav>
                                        <p:tav tm="100000">
                                          <p:val>
                                            <p:strVal val="#ppt_w"/>
                                          </p:val>
                                        </p:tav>
                                      </p:tavLst>
                                    </p:anim>
                                    <p:anim calcmode="lin" valueType="num">
                                      <p:cBhvr>
                                        <p:cTn id="338" dur="3000" fill="hold"/>
                                        <p:tgtEl>
                                          <p:spTgt spid="2"/>
                                        </p:tgtEl>
                                        <p:attrNameLst>
                                          <p:attrName>ppt_h</p:attrName>
                                        </p:attrNameLst>
                                      </p:cBhvr>
                                      <p:tavLst>
                                        <p:tav tm="0">
                                          <p:val>
                                            <p:strVal val="2/3*#ppt_h"/>
                                          </p:val>
                                        </p:tav>
                                        <p:tav tm="100000">
                                          <p:val>
                                            <p:strVal val="#ppt_h"/>
                                          </p:val>
                                        </p:tav>
                                      </p:tavLst>
                                    </p:anim>
                                  </p:childTnLst>
                                </p:cTn>
                              </p:par>
                              <p:par>
                                <p:cTn id="339" presetID="4" presetClass="entr" presetSubtype="32" fill="hold" nodeType="withEffect">
                                  <p:stCondLst>
                                    <p:cond delay="0"/>
                                  </p:stCondLst>
                                  <p:childTnLst>
                                    <p:set>
                                      <p:cBhvr>
                                        <p:cTn id="340" dur="1" fill="hold">
                                          <p:stCondLst>
                                            <p:cond delay="0"/>
                                          </p:stCondLst>
                                        </p:cTn>
                                        <p:tgtEl>
                                          <p:spTgt spid="2"/>
                                        </p:tgtEl>
                                        <p:attrNameLst>
                                          <p:attrName>style.visibility</p:attrName>
                                        </p:attrNameLst>
                                      </p:cBhvr>
                                      <p:to>
                                        <p:strVal val="visible"/>
                                      </p:to>
                                    </p:set>
                                    <p:animEffect transition="in" filter="box(out)">
                                      <p:cBhvr>
                                        <p:cTn id="34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72066" y="714362"/>
            <a:ext cx="2357454" cy="3785652"/>
          </a:xfrm>
          <a:prstGeom prst="rect">
            <a:avLst/>
          </a:prstGeom>
          <a:noFill/>
        </p:spPr>
        <p:txBody>
          <a:bodyPr wrap="square" rtlCol="0">
            <a:spAutoFit/>
          </a:bodyPr>
          <a:lstStyle/>
          <a:p>
            <a:r>
              <a:rPr lang="es-PE" sz="1600" b="1" dirty="0" smtClean="0">
                <a:solidFill>
                  <a:srgbClr val="2F8933"/>
                </a:solidFill>
              </a:rPr>
              <a:t>Los días se suceden en una danza perfecta de actividades. Desde la pesca al amanecer, cuando el silencio es casi sagrado, hasta las caminatas por senderos cubiertos de hojas, cada momento está impregnado de una sensación de libertad. </a:t>
            </a:r>
          </a:p>
          <a:p>
            <a:r>
              <a:rPr lang="es-PE" sz="1600" b="1" dirty="0" smtClean="0">
                <a:solidFill>
                  <a:srgbClr val="2F8933"/>
                </a:solidFill>
              </a:rPr>
              <a:t>La risa se mezcla con el sonido de la naturaleza, creando una melodía que solo puede encontrarse en estos instantes únicos.</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361E1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domy-i-cerkiew-nad-jeziorem-pod-ciemnymi-chmurami.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0" y="0"/>
            <a:ext cx="1428728" cy="1428728"/>
          </a:xfrm>
          <a:prstGeom prst="rect">
            <a:avLst/>
          </a:prstGeom>
          <a:effectLst>
            <a:outerShdw blurRad="50800" dist="38100" dir="8100000" algn="tr" rotWithShape="0">
              <a:prstClr val="black">
                <a:alpha val="40000"/>
              </a:prstClr>
            </a:outerShdw>
          </a:effectLst>
        </p:spPr>
      </p:pic>
      <p:pic>
        <p:nvPicPr>
          <p:cNvPr id="5" name="4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500034" y="1071552"/>
            <a:ext cx="1428728" cy="1428728"/>
          </a:xfrm>
          <a:prstGeom prst="rect">
            <a:avLst/>
          </a:prstGeom>
          <a:effectLst>
            <a:outerShdw blurRad="50800" dist="38100" dir="8100000" algn="tr" rotWithShape="0">
              <a:prstClr val="black">
                <a:alpha val="40000"/>
              </a:prstClr>
            </a:outerShdw>
          </a:effectLst>
        </p:spPr>
      </p:pic>
      <p:pic>
        <p:nvPicPr>
          <p:cNvPr id="6" name="5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1428728" y="2214560"/>
            <a:ext cx="1428728" cy="1428728"/>
          </a:xfrm>
          <a:prstGeom prst="rect">
            <a:avLst/>
          </a:prstGeom>
          <a:effectLst>
            <a:outerShdw blurRad="50800" dist="38100" dir="8100000" algn="tr" rotWithShape="0">
              <a:prstClr val="black">
                <a:alpha val="40000"/>
              </a:prstClr>
            </a:outerShdw>
          </a:effectLst>
        </p:spPr>
      </p:pic>
      <p:pic>
        <p:nvPicPr>
          <p:cNvPr id="7" name="6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2357422" y="3286130"/>
            <a:ext cx="1428728" cy="1428728"/>
          </a:xfrm>
          <a:prstGeom prst="rect">
            <a:avLst/>
          </a:prstGeom>
          <a:effectLst>
            <a:outerShdw blurRad="50800" dist="38100" dir="8100000" algn="tr" rotWithShape="0">
              <a:prstClr val="black">
                <a:alpha val="40000"/>
              </a:prstClr>
            </a:outerShdw>
          </a:effectLst>
        </p:spPr>
      </p:pic>
      <p:pic>
        <p:nvPicPr>
          <p:cNvPr id="8" name="7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3357554" y="3714758"/>
            <a:ext cx="1428748" cy="1428728"/>
          </a:xfrm>
          <a:prstGeom prst="rect">
            <a:avLst/>
          </a:prstGeom>
          <a:effectLst>
            <a:outerShdw blurRad="50800" dist="38100" dir="8100000" algn="tr" rotWithShape="0">
              <a:prstClr val="black">
                <a:alpha val="40000"/>
              </a:prstClr>
            </a:outerShdw>
          </a:effectLst>
        </p:spPr>
      </p:pic>
      <p:pic>
        <p:nvPicPr>
          <p:cNvPr id="9" name="8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3714758"/>
            <a:ext cx="1500199" cy="1428742"/>
          </a:xfrm>
          <a:prstGeom prst="rect">
            <a:avLst/>
          </a:prstGeom>
          <a:effectLst/>
        </p:spPr>
      </p:pic>
      <p:pic>
        <p:nvPicPr>
          <p:cNvPr id="10" name="9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7643801" y="0"/>
            <a:ext cx="1500199" cy="1428742"/>
          </a:xfrm>
          <a:prstGeom prst="rect">
            <a:avLst/>
          </a:prstGeom>
          <a:effectLst/>
        </p:spPr>
      </p:pic>
      <p:pic>
        <p:nvPicPr>
          <p:cNvPr id="11" name="10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7286644" y="1214428"/>
            <a:ext cx="1500199" cy="1428742"/>
          </a:xfrm>
          <a:prstGeom prst="rect">
            <a:avLst/>
          </a:prstGeom>
          <a:effectLst/>
        </p:spPr>
      </p:pic>
      <p:pic>
        <p:nvPicPr>
          <p:cNvPr id="12" name="11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6715140" y="2285998"/>
            <a:ext cx="1500199" cy="1428742"/>
          </a:xfrm>
          <a:prstGeom prst="rect">
            <a:avLst/>
          </a:prstGeom>
          <a:effectLst/>
        </p:spPr>
      </p:pic>
      <p:pic>
        <p:nvPicPr>
          <p:cNvPr id="13" name="12 Imagen" descr="spirograph-1987045_960_72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5715008" y="3071816"/>
            <a:ext cx="1500199" cy="1428742"/>
          </a:xfrm>
          <a:prstGeom prst="rect">
            <a:avLst/>
          </a:prstGeom>
          <a:effectLst/>
        </p:spPr>
      </p:pic>
      <p:pic>
        <p:nvPicPr>
          <p:cNvPr id="15" name="14 Imagen" descr="tapeta-domy-i-cerkiew-nad-jeziorem-pod-ciemnymi-chmurami.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xit" presetSubtype="6"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6" fill="hold"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1+ppt_w/2"/>
                                          </p:val>
                                        </p:tav>
                                      </p:tavLst>
                                    </p:anim>
                                    <p:anim calcmode="lin" valueType="num">
                                      <p:cBhvr additive="base">
                                        <p:cTn id="17" dur="3000"/>
                                        <p:tgtEl>
                                          <p:spTgt spid="6"/>
                                        </p:tgtEl>
                                        <p:attrNameLst>
                                          <p:attrName>ppt_y</p:attrName>
                                        </p:attrNameLst>
                                      </p:cBhvr>
                                      <p:tavLst>
                                        <p:tav tm="0">
                                          <p:val>
                                            <p:strVal val="ppt_y"/>
                                          </p:val>
                                        </p:tav>
                                        <p:tav tm="100000">
                                          <p:val>
                                            <p:strVal val="1+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6"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1+ppt_w/2"/>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2" presetClass="exit" presetSubtype="6" fill="hold" nodeType="withEffect">
                                  <p:stCondLst>
                                    <p:cond delay="0"/>
                                  </p:stCondLst>
                                  <p:childTnLst>
                                    <p:anim calcmode="lin" valueType="num">
                                      <p:cBhvr additive="base">
                                        <p:cTn id="24" dur="3000"/>
                                        <p:tgtEl>
                                          <p:spTgt spid="8"/>
                                        </p:tgtEl>
                                        <p:attrNameLst>
                                          <p:attrName>ppt_x</p:attrName>
                                        </p:attrNameLst>
                                      </p:cBhvr>
                                      <p:tavLst>
                                        <p:tav tm="0">
                                          <p:val>
                                            <p:strVal val="ppt_x"/>
                                          </p:val>
                                        </p:tav>
                                        <p:tav tm="100000">
                                          <p:val>
                                            <p:strVal val="1+ppt_w/2"/>
                                          </p:val>
                                        </p:tav>
                                      </p:tavLst>
                                    </p:anim>
                                    <p:anim calcmode="lin" valueType="num">
                                      <p:cBhvr additive="base">
                                        <p:cTn id="25" dur="3000"/>
                                        <p:tgtEl>
                                          <p:spTgt spid="8"/>
                                        </p:tgtEl>
                                        <p:attrNameLst>
                                          <p:attrName>ppt_y</p:attrName>
                                        </p:attrNameLst>
                                      </p:cBhvr>
                                      <p:tavLst>
                                        <p:tav tm="0">
                                          <p:val>
                                            <p:strVal val="ppt_y"/>
                                          </p:val>
                                        </p:tav>
                                        <p:tav tm="100000">
                                          <p:val>
                                            <p:strVal val="1+ppt_h/2"/>
                                          </p:val>
                                        </p:tav>
                                      </p:tavLst>
                                    </p:anim>
                                    <p:set>
                                      <p:cBhvr>
                                        <p:cTn id="26" dur="1" fill="hold">
                                          <p:stCondLst>
                                            <p:cond delay="2999"/>
                                          </p:stCondLst>
                                        </p:cTn>
                                        <p:tgtEl>
                                          <p:spTgt spid="8"/>
                                        </p:tgtEl>
                                        <p:attrNameLst>
                                          <p:attrName>style.visibility</p:attrName>
                                        </p:attrNameLst>
                                      </p:cBhvr>
                                      <p:to>
                                        <p:strVal val="hidden"/>
                                      </p:to>
                                    </p:set>
                                  </p:childTnLst>
                                </p:cTn>
                              </p:par>
                              <p:par>
                                <p:cTn id="27" presetID="8" presetClass="emph" presetSubtype="0" autoRev="1" fill="hold" nodeType="withEffect">
                                  <p:stCondLst>
                                    <p:cond delay="0"/>
                                  </p:stCondLst>
                                  <p:childTnLst>
                                    <p:animRot by="21600000">
                                      <p:cBhvr>
                                        <p:cTn id="28" dur="3000" fill="hold"/>
                                        <p:tgtEl>
                                          <p:spTgt spid="4"/>
                                        </p:tgtEl>
                                        <p:attrNameLst>
                                          <p:attrName>r</p:attrName>
                                        </p:attrNameLst>
                                      </p:cBhvr>
                                    </p:animRot>
                                  </p:childTnLst>
                                </p:cTn>
                              </p:par>
                              <p:par>
                                <p:cTn id="29" presetID="8" presetClass="emph" presetSubtype="0" autoRev="1"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autoRev="1"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8"/>
                                        </p:tgtEl>
                                        <p:attrNameLst>
                                          <p:attrName>r</p:attrName>
                                        </p:attrNameLst>
                                      </p:cBhvr>
                                    </p:animRot>
                                  </p:childTnLst>
                                </p:cTn>
                              </p:par>
                              <p:par>
                                <p:cTn id="37" presetID="2" presetClass="exit" presetSubtype="12"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0-ppt_w/2"/>
                                          </p:val>
                                        </p:tav>
                                      </p:tavLst>
                                    </p:anim>
                                    <p:anim calcmode="lin" valueType="num">
                                      <p:cBhvr additive="base">
                                        <p:cTn id="39" dur="3000"/>
                                        <p:tgtEl>
                                          <p:spTgt spid="9"/>
                                        </p:tgtEl>
                                        <p:attrNameLst>
                                          <p:attrName>ppt_y</p:attrName>
                                        </p:attrNameLst>
                                      </p:cBhvr>
                                      <p:tavLst>
                                        <p:tav tm="0">
                                          <p:val>
                                            <p:strVal val="ppt_y"/>
                                          </p:val>
                                        </p:tav>
                                        <p:tav tm="100000">
                                          <p:val>
                                            <p:strVal val="1+ppt_h/2"/>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12" fill="hold"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0-ppt_w/2"/>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3000"/>
                                        <p:tgtEl>
                                          <p:spTgt spid="11"/>
                                        </p:tgtEl>
                                        <p:attrNameLst>
                                          <p:attrName>ppt_x</p:attrName>
                                        </p:attrNameLst>
                                      </p:cBhvr>
                                      <p:tavLst>
                                        <p:tav tm="0">
                                          <p:val>
                                            <p:strVal val="ppt_x"/>
                                          </p:val>
                                        </p:tav>
                                        <p:tav tm="100000">
                                          <p:val>
                                            <p:strVal val="0-ppt_w/2"/>
                                          </p:val>
                                        </p:tav>
                                      </p:tavLst>
                                    </p:anim>
                                    <p:anim calcmode="lin" valueType="num">
                                      <p:cBhvr additive="base">
                                        <p:cTn id="47" dur="3000"/>
                                        <p:tgtEl>
                                          <p:spTgt spid="11"/>
                                        </p:tgtEl>
                                        <p:attrNameLst>
                                          <p:attrName>ppt_y</p:attrName>
                                        </p:attrNameLst>
                                      </p:cBhvr>
                                      <p:tavLst>
                                        <p:tav tm="0">
                                          <p:val>
                                            <p:strVal val="ppt_y"/>
                                          </p:val>
                                        </p:tav>
                                        <p:tav tm="100000">
                                          <p:val>
                                            <p:strVal val="1+ppt_h/2"/>
                                          </p:val>
                                        </p:tav>
                                      </p:tavLst>
                                    </p:anim>
                                    <p:set>
                                      <p:cBhvr>
                                        <p:cTn id="48" dur="1" fill="hold">
                                          <p:stCondLst>
                                            <p:cond delay="2999"/>
                                          </p:stCondLst>
                                        </p:cTn>
                                        <p:tgtEl>
                                          <p:spTgt spid="11"/>
                                        </p:tgtEl>
                                        <p:attrNameLst>
                                          <p:attrName>style.visibility</p:attrName>
                                        </p:attrNameLst>
                                      </p:cBhvr>
                                      <p:to>
                                        <p:strVal val="hidden"/>
                                      </p:to>
                                    </p:set>
                                  </p:childTnLst>
                                </p:cTn>
                              </p:par>
                              <p:par>
                                <p:cTn id="49" presetID="2" presetClass="exit" presetSubtype="12" fill="hold" nodeType="withEffect">
                                  <p:stCondLst>
                                    <p:cond delay="0"/>
                                  </p:stCondLst>
                                  <p:childTnLst>
                                    <p:anim calcmode="lin" valueType="num">
                                      <p:cBhvr additive="base">
                                        <p:cTn id="50" dur="3000"/>
                                        <p:tgtEl>
                                          <p:spTgt spid="12"/>
                                        </p:tgtEl>
                                        <p:attrNameLst>
                                          <p:attrName>ppt_x</p:attrName>
                                        </p:attrNameLst>
                                      </p:cBhvr>
                                      <p:tavLst>
                                        <p:tav tm="0">
                                          <p:val>
                                            <p:strVal val="ppt_x"/>
                                          </p:val>
                                        </p:tav>
                                        <p:tav tm="100000">
                                          <p:val>
                                            <p:strVal val="0-ppt_w/2"/>
                                          </p:val>
                                        </p:tav>
                                      </p:tavLst>
                                    </p:anim>
                                    <p:anim calcmode="lin" valueType="num">
                                      <p:cBhvr additive="base">
                                        <p:cTn id="51" dur="3000"/>
                                        <p:tgtEl>
                                          <p:spTgt spid="12"/>
                                        </p:tgtEl>
                                        <p:attrNameLst>
                                          <p:attrName>ppt_y</p:attrName>
                                        </p:attrNameLst>
                                      </p:cBhvr>
                                      <p:tavLst>
                                        <p:tav tm="0">
                                          <p:val>
                                            <p:strVal val="ppt_y"/>
                                          </p:val>
                                        </p:tav>
                                        <p:tav tm="100000">
                                          <p:val>
                                            <p:strVal val="1+ppt_h/2"/>
                                          </p:val>
                                        </p:tav>
                                      </p:tavLst>
                                    </p:anim>
                                    <p:set>
                                      <p:cBhvr>
                                        <p:cTn id="52" dur="1" fill="hold">
                                          <p:stCondLst>
                                            <p:cond delay="2999"/>
                                          </p:stCondLst>
                                        </p:cTn>
                                        <p:tgtEl>
                                          <p:spTgt spid="12"/>
                                        </p:tgtEl>
                                        <p:attrNameLst>
                                          <p:attrName>style.visibility</p:attrName>
                                        </p:attrNameLst>
                                      </p:cBhvr>
                                      <p:to>
                                        <p:strVal val="hidden"/>
                                      </p:to>
                                    </p:set>
                                  </p:childTnLst>
                                </p:cTn>
                              </p:par>
                              <p:par>
                                <p:cTn id="53" presetID="2" presetClass="exit" presetSubtype="12" fill="hold" nodeType="withEffect">
                                  <p:stCondLst>
                                    <p:cond delay="0"/>
                                  </p:stCondLst>
                                  <p:childTnLst>
                                    <p:anim calcmode="lin" valueType="num">
                                      <p:cBhvr additive="base">
                                        <p:cTn id="54" dur="3000"/>
                                        <p:tgtEl>
                                          <p:spTgt spid="13"/>
                                        </p:tgtEl>
                                        <p:attrNameLst>
                                          <p:attrName>ppt_x</p:attrName>
                                        </p:attrNameLst>
                                      </p:cBhvr>
                                      <p:tavLst>
                                        <p:tav tm="0">
                                          <p:val>
                                            <p:strVal val="ppt_x"/>
                                          </p:val>
                                        </p:tav>
                                        <p:tav tm="100000">
                                          <p:val>
                                            <p:strVal val="0-ppt_w/2"/>
                                          </p:val>
                                        </p:tav>
                                      </p:tavLst>
                                    </p:anim>
                                    <p:anim calcmode="lin" valueType="num">
                                      <p:cBhvr additive="base">
                                        <p:cTn id="55" dur="3000"/>
                                        <p:tgtEl>
                                          <p:spTgt spid="13"/>
                                        </p:tgtEl>
                                        <p:attrNameLst>
                                          <p:attrName>ppt_y</p:attrName>
                                        </p:attrNameLst>
                                      </p:cBhvr>
                                      <p:tavLst>
                                        <p:tav tm="0">
                                          <p:val>
                                            <p:strVal val="ppt_y"/>
                                          </p:val>
                                        </p:tav>
                                        <p:tav tm="100000">
                                          <p:val>
                                            <p:strVal val="1+ppt_h/2"/>
                                          </p:val>
                                        </p:tav>
                                      </p:tavLst>
                                    </p:anim>
                                    <p:set>
                                      <p:cBhvr>
                                        <p:cTn id="56" dur="1" fill="hold">
                                          <p:stCondLst>
                                            <p:cond delay="2999"/>
                                          </p:stCondLst>
                                        </p:cTn>
                                        <p:tgtEl>
                                          <p:spTgt spid="13"/>
                                        </p:tgtEl>
                                        <p:attrNameLst>
                                          <p:attrName>style.visibility</p:attrName>
                                        </p:attrNameLst>
                                      </p:cBhvr>
                                      <p:to>
                                        <p:strVal val="hidden"/>
                                      </p:to>
                                    </p:set>
                                  </p:childTnLst>
                                </p:cTn>
                              </p:par>
                              <p:par>
                                <p:cTn id="57" presetID="8" presetClass="emph" presetSubtype="0" autoRev="1" fill="hold"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3"/>
                                        </p:tgtEl>
                                        <p:attrNameLst>
                                          <p:attrName>r</p:attrName>
                                        </p:attrNameLst>
                                      </p:cBhvr>
                                    </p:animRot>
                                  </p:childTnLst>
                                </p:cTn>
                              </p:par>
                              <p:par>
                                <p:cTn id="67" presetID="17" presetClass="entr" presetSubtype="1" fill="hold" nodeType="with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3000" fill="hold"/>
                                        <p:tgtEl>
                                          <p:spTgt spid="2"/>
                                        </p:tgtEl>
                                        <p:attrNameLst>
                                          <p:attrName>ppt_x</p:attrName>
                                        </p:attrNameLst>
                                      </p:cBhvr>
                                      <p:tavLst>
                                        <p:tav tm="0">
                                          <p:val>
                                            <p:strVal val="#ppt_x"/>
                                          </p:val>
                                        </p:tav>
                                        <p:tav tm="100000">
                                          <p:val>
                                            <p:strVal val="#ppt_x"/>
                                          </p:val>
                                        </p:tav>
                                      </p:tavLst>
                                    </p:anim>
                                    <p:anim calcmode="lin" valueType="num">
                                      <p:cBhvr>
                                        <p:cTn id="70" dur="3000" fill="hold"/>
                                        <p:tgtEl>
                                          <p:spTgt spid="2"/>
                                        </p:tgtEl>
                                        <p:attrNameLst>
                                          <p:attrName>ppt_y</p:attrName>
                                        </p:attrNameLst>
                                      </p:cBhvr>
                                      <p:tavLst>
                                        <p:tav tm="0">
                                          <p:val>
                                            <p:strVal val="#ppt_y-#ppt_h/2"/>
                                          </p:val>
                                        </p:tav>
                                        <p:tav tm="100000">
                                          <p:val>
                                            <p:strVal val="#ppt_y"/>
                                          </p:val>
                                        </p:tav>
                                      </p:tavLst>
                                    </p:anim>
                                    <p:anim calcmode="lin" valueType="num">
                                      <p:cBhvr>
                                        <p:cTn id="71" dur="3000" fill="hold"/>
                                        <p:tgtEl>
                                          <p:spTgt spid="2"/>
                                        </p:tgtEl>
                                        <p:attrNameLst>
                                          <p:attrName>ppt_w</p:attrName>
                                        </p:attrNameLst>
                                      </p:cBhvr>
                                      <p:tavLst>
                                        <p:tav tm="0">
                                          <p:val>
                                            <p:strVal val="#ppt_w"/>
                                          </p:val>
                                        </p:tav>
                                        <p:tav tm="100000">
                                          <p:val>
                                            <p:strVal val="#ppt_w"/>
                                          </p:val>
                                        </p:tav>
                                      </p:tavLst>
                                    </p:anim>
                                    <p:anim calcmode="lin" valueType="num">
                                      <p:cBhvr>
                                        <p:cTn id="72" dur="3000" fill="hold"/>
                                        <p:tgtEl>
                                          <p:spTgt spid="2"/>
                                        </p:tgtEl>
                                        <p:attrNameLst>
                                          <p:attrName>ppt_h</p:attrName>
                                        </p:attrNameLst>
                                      </p:cBhvr>
                                      <p:tavLst>
                                        <p:tav tm="0">
                                          <p:val>
                                            <p:fltVal val="0"/>
                                          </p:val>
                                        </p:tav>
                                        <p:tav tm="100000">
                                          <p:val>
                                            <p:strVal val="#ppt_h"/>
                                          </p:val>
                                        </p:tav>
                                      </p:tavLst>
                                    </p:anim>
                                  </p:childTnLst>
                                </p:cTn>
                              </p:par>
                              <p:par>
                                <p:cTn id="73" presetID="16" presetClass="entr" presetSubtype="21" fill="hold" nodeType="withEffect">
                                  <p:stCondLst>
                                    <p:cond delay="0"/>
                                  </p:stCondLst>
                                  <p:childTnLst>
                                    <p:set>
                                      <p:cBhvr>
                                        <p:cTn id="74" dur="1" fill="hold">
                                          <p:stCondLst>
                                            <p:cond delay="0"/>
                                          </p:stCondLst>
                                        </p:cTn>
                                        <p:tgtEl>
                                          <p:spTgt spid="2"/>
                                        </p:tgtEl>
                                        <p:attrNameLst>
                                          <p:attrName>style.visibility</p:attrName>
                                        </p:attrNameLst>
                                      </p:cBhvr>
                                      <p:to>
                                        <p:strVal val="visible"/>
                                      </p:to>
                                    </p:set>
                                    <p:animEffect transition="in" filter="barn(inVertical)">
                                      <p:cBhvr>
                                        <p:cTn id="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E1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tapeta-kwiaty-przy-drodze-i-kosciolek-nad-jeziorem-w-gor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shape-logo-BB9AAE57C6-seeklogo.com.png"/>
          <p:cNvPicPr>
            <a:picLocks noChangeAspect="1"/>
          </p:cNvPicPr>
          <p:nvPr/>
        </p:nvPicPr>
        <p:blipFill>
          <a:blip r:embed="rId3">
            <a:lum contrast="40000"/>
          </a:blip>
          <a:stretch>
            <a:fillRect/>
          </a:stretch>
        </p:blipFill>
        <p:spPr>
          <a:xfrm flipV="1">
            <a:off x="4357686" y="0"/>
            <a:ext cx="1360953" cy="714380"/>
          </a:xfrm>
          <a:prstGeom prst="rect">
            <a:avLst/>
          </a:prstGeom>
          <a:effectLst>
            <a:reflection blurRad="6350" stA="50000" endA="300" endPos="90000" dir="5400000" sy="-100000" algn="bl" rotWithShape="0"/>
          </a:effectLst>
        </p:spPr>
      </p:pic>
      <p:pic>
        <p:nvPicPr>
          <p:cNvPr id="4" name="3 Imagen" descr="abstract-shape-logo-BB9AAE57C6-seeklogo.com.png"/>
          <p:cNvPicPr>
            <a:picLocks noChangeAspect="1"/>
          </p:cNvPicPr>
          <p:nvPr/>
        </p:nvPicPr>
        <p:blipFill>
          <a:blip r:embed="rId3">
            <a:lum contrast="40000"/>
          </a:blip>
          <a:stretch>
            <a:fillRect/>
          </a:stretch>
        </p:blipFill>
        <p:spPr>
          <a:xfrm flipH="1" flipV="1">
            <a:off x="3428992" y="0"/>
            <a:ext cx="1295408" cy="714380"/>
          </a:xfrm>
          <a:prstGeom prst="rect">
            <a:avLst/>
          </a:prstGeom>
          <a:effectLst>
            <a:reflection blurRad="6350" stA="50000" endA="300" endPos="90000" dir="5400000" sy="-100000" algn="bl" rotWithShape="0"/>
          </a:effectLst>
        </p:spPr>
      </p:pic>
      <p:pic>
        <p:nvPicPr>
          <p:cNvPr id="5" name="4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4357686" y="428610"/>
            <a:ext cx="1360953" cy="714380"/>
          </a:xfrm>
          <a:prstGeom prst="rect">
            <a:avLst/>
          </a:prstGeom>
          <a:effectLst>
            <a:reflection blurRad="6350" stA="50000" endA="300" endPos="90000" dir="5400000" sy="-100000" algn="bl" rotWithShape="0"/>
          </a:effectLst>
        </p:spPr>
      </p:pic>
      <p:pic>
        <p:nvPicPr>
          <p:cNvPr id="6" name="5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H="1" flipV="1">
            <a:off x="3428992" y="428610"/>
            <a:ext cx="1295408" cy="714380"/>
          </a:xfrm>
          <a:prstGeom prst="rect">
            <a:avLst/>
          </a:prstGeom>
          <a:effectLst>
            <a:reflection blurRad="6350" stA="50000" endA="300" endPos="90000" dir="5400000" sy="-100000" algn="bl" rotWithShape="0"/>
          </a:effectLst>
        </p:spPr>
      </p:pic>
      <p:pic>
        <p:nvPicPr>
          <p:cNvPr id="7" name="6 Imagen" descr="abstract-shape-logo-BB9AAE57C6-seeklogo.com.png"/>
          <p:cNvPicPr>
            <a:picLocks noChangeAspect="1"/>
          </p:cNvPicPr>
          <p:nvPr/>
        </p:nvPicPr>
        <p:blipFill>
          <a:blip r:embed="rId3">
            <a:lum contrast="40000"/>
          </a:blip>
          <a:stretch>
            <a:fillRect/>
          </a:stretch>
        </p:blipFill>
        <p:spPr>
          <a:xfrm flipV="1">
            <a:off x="4357686" y="928676"/>
            <a:ext cx="1360953" cy="714380"/>
          </a:xfrm>
          <a:prstGeom prst="rect">
            <a:avLst/>
          </a:prstGeom>
          <a:effectLst>
            <a:reflection blurRad="6350" stA="50000" endA="300" endPos="90000" dir="5400000" sy="-100000" algn="bl" rotWithShape="0"/>
          </a:effectLst>
        </p:spPr>
      </p:pic>
      <p:pic>
        <p:nvPicPr>
          <p:cNvPr id="8" name="7 Imagen" descr="abstract-shape-logo-BB9AAE57C6-seeklogo.com.png"/>
          <p:cNvPicPr>
            <a:picLocks noChangeAspect="1"/>
          </p:cNvPicPr>
          <p:nvPr/>
        </p:nvPicPr>
        <p:blipFill>
          <a:blip r:embed="rId3">
            <a:lum contrast="40000"/>
          </a:blip>
          <a:stretch>
            <a:fillRect/>
          </a:stretch>
        </p:blipFill>
        <p:spPr>
          <a:xfrm flipH="1" flipV="1">
            <a:off x="3428992" y="928676"/>
            <a:ext cx="1295408" cy="714380"/>
          </a:xfrm>
          <a:prstGeom prst="rect">
            <a:avLst/>
          </a:prstGeom>
          <a:effectLst>
            <a:reflection blurRad="6350" stA="50000" endA="300" endPos="90000" dir="5400000" sy="-100000" algn="bl" rotWithShape="0"/>
          </a:effectLst>
        </p:spPr>
      </p:pic>
      <p:pic>
        <p:nvPicPr>
          <p:cNvPr id="9" name="8 Imagen" descr="abstract-shape-logo-BB9AAE57C6-seeklogo.com.png"/>
          <p:cNvPicPr>
            <a:picLocks noChangeAspect="1"/>
          </p:cNvPicPr>
          <p:nvPr/>
        </p:nvPicPr>
        <p:blipFill>
          <a:blip r:embed="rId3">
            <a:duotone>
              <a:schemeClr val="accent3">
                <a:shade val="45000"/>
                <a:satMod val="135000"/>
              </a:schemeClr>
              <a:prstClr val="white"/>
            </a:duotone>
            <a:lum contrast="40000"/>
          </a:blip>
          <a:stretch>
            <a:fillRect/>
          </a:stretch>
        </p:blipFill>
        <p:spPr>
          <a:xfrm flipV="1">
            <a:off x="4357686" y="1428742"/>
            <a:ext cx="1360953" cy="714380"/>
          </a:xfrm>
          <a:prstGeom prst="rect">
            <a:avLst/>
          </a:prstGeom>
          <a:effectLst>
            <a:reflection blurRad="6350" stA="50000" endA="300" endPos="90000" dir="5400000" sy="-100000" algn="bl" rotWithShape="0"/>
          </a:effectLst>
        </p:spPr>
      </p:pic>
      <p:pic>
        <p:nvPicPr>
          <p:cNvPr id="10" name="9 Imagen" descr="abstract-shape-logo-BB9AAE57C6-seeklogo.com.png"/>
          <p:cNvPicPr>
            <a:picLocks noChangeAspect="1"/>
          </p:cNvPicPr>
          <p:nvPr/>
        </p:nvPicPr>
        <p:blipFill>
          <a:blip r:embed="rId3">
            <a:duotone>
              <a:schemeClr val="accent3">
                <a:shade val="45000"/>
                <a:satMod val="135000"/>
              </a:schemeClr>
              <a:prstClr val="white"/>
            </a:duotone>
            <a:lum contrast="40000"/>
          </a:blip>
          <a:stretch>
            <a:fillRect/>
          </a:stretch>
        </p:blipFill>
        <p:spPr>
          <a:xfrm flipH="1" flipV="1">
            <a:off x="3428992" y="1428742"/>
            <a:ext cx="1295408" cy="714380"/>
          </a:xfrm>
          <a:prstGeom prst="rect">
            <a:avLst/>
          </a:prstGeom>
          <a:effectLst>
            <a:reflection blurRad="6350" stA="50000" endA="300" endPos="90000" dir="5400000" sy="-100000" algn="bl" rotWithShape="0"/>
          </a:effectLst>
        </p:spPr>
      </p:pic>
      <p:pic>
        <p:nvPicPr>
          <p:cNvPr id="11" name="10 Imagen" descr="abstract-shape-logo-BB9AAE57C6-seeklogo.com.png"/>
          <p:cNvPicPr>
            <a:picLocks noChangeAspect="1"/>
          </p:cNvPicPr>
          <p:nvPr/>
        </p:nvPicPr>
        <p:blipFill>
          <a:blip r:embed="rId3">
            <a:lum contrast="40000"/>
          </a:blip>
          <a:stretch>
            <a:fillRect/>
          </a:stretch>
        </p:blipFill>
        <p:spPr>
          <a:xfrm flipV="1">
            <a:off x="4357686" y="1928808"/>
            <a:ext cx="1360953" cy="714380"/>
          </a:xfrm>
          <a:prstGeom prst="rect">
            <a:avLst/>
          </a:prstGeom>
          <a:effectLst>
            <a:reflection blurRad="6350" stA="50000" endA="300" endPos="90000" dir="5400000" sy="-100000" algn="bl" rotWithShape="0"/>
          </a:effectLst>
        </p:spPr>
      </p:pic>
      <p:pic>
        <p:nvPicPr>
          <p:cNvPr id="12" name="11 Imagen" descr="abstract-shape-logo-BB9AAE57C6-seeklogo.com.png"/>
          <p:cNvPicPr>
            <a:picLocks noChangeAspect="1"/>
          </p:cNvPicPr>
          <p:nvPr/>
        </p:nvPicPr>
        <p:blipFill>
          <a:blip r:embed="rId3">
            <a:lum contrast="40000"/>
          </a:blip>
          <a:stretch>
            <a:fillRect/>
          </a:stretch>
        </p:blipFill>
        <p:spPr>
          <a:xfrm flipH="1" flipV="1">
            <a:off x="3428992" y="1928808"/>
            <a:ext cx="1295408" cy="714380"/>
          </a:xfrm>
          <a:prstGeom prst="rect">
            <a:avLst/>
          </a:prstGeom>
          <a:effectLst>
            <a:reflection blurRad="6350" stA="50000" endA="300" endPos="90000" dir="5400000" sy="-100000" algn="bl" rotWithShape="0"/>
          </a:effectLst>
        </p:spPr>
      </p:pic>
      <p:pic>
        <p:nvPicPr>
          <p:cNvPr id="13" name="12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4357686" y="2357436"/>
            <a:ext cx="1360953" cy="714380"/>
          </a:xfrm>
          <a:prstGeom prst="rect">
            <a:avLst/>
          </a:prstGeom>
          <a:effectLst>
            <a:reflection blurRad="6350" stA="50000" endA="300" endPos="90000" dir="5400000" sy="-100000" algn="bl" rotWithShape="0"/>
          </a:effectLst>
        </p:spPr>
      </p:pic>
      <p:pic>
        <p:nvPicPr>
          <p:cNvPr id="14" name="13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H="1" flipV="1">
            <a:off x="3428992" y="2357436"/>
            <a:ext cx="1295408" cy="714380"/>
          </a:xfrm>
          <a:prstGeom prst="rect">
            <a:avLst/>
          </a:prstGeom>
          <a:effectLst>
            <a:reflection blurRad="6350" stA="50000" endA="300" endPos="90000" dir="5400000" sy="-100000" algn="bl" rotWithShape="0"/>
          </a:effectLst>
        </p:spPr>
      </p:pic>
      <p:pic>
        <p:nvPicPr>
          <p:cNvPr id="15" name="14 Imagen" descr="abstract-shape-logo-BB9AAE57C6-seeklogo.com.png"/>
          <p:cNvPicPr>
            <a:picLocks noChangeAspect="1"/>
          </p:cNvPicPr>
          <p:nvPr/>
        </p:nvPicPr>
        <p:blipFill>
          <a:blip r:embed="rId3">
            <a:lum contrast="40000"/>
          </a:blip>
          <a:stretch>
            <a:fillRect/>
          </a:stretch>
        </p:blipFill>
        <p:spPr>
          <a:xfrm flipV="1">
            <a:off x="4357686" y="2857502"/>
            <a:ext cx="1360953" cy="714380"/>
          </a:xfrm>
          <a:prstGeom prst="rect">
            <a:avLst/>
          </a:prstGeom>
          <a:effectLst>
            <a:reflection blurRad="6350" stA="50000" endA="300" endPos="90000" dir="5400000" sy="-100000" algn="bl" rotWithShape="0"/>
          </a:effectLst>
        </p:spPr>
      </p:pic>
      <p:pic>
        <p:nvPicPr>
          <p:cNvPr id="16" name="15 Imagen" descr="abstract-shape-logo-BB9AAE57C6-seeklogo.com.png"/>
          <p:cNvPicPr>
            <a:picLocks noChangeAspect="1"/>
          </p:cNvPicPr>
          <p:nvPr/>
        </p:nvPicPr>
        <p:blipFill>
          <a:blip r:embed="rId3">
            <a:lum contrast="40000"/>
          </a:blip>
          <a:stretch>
            <a:fillRect/>
          </a:stretch>
        </p:blipFill>
        <p:spPr>
          <a:xfrm flipH="1" flipV="1">
            <a:off x="3428992" y="2857502"/>
            <a:ext cx="1295408" cy="714380"/>
          </a:xfrm>
          <a:prstGeom prst="rect">
            <a:avLst/>
          </a:prstGeom>
          <a:effectLst>
            <a:reflection blurRad="6350" stA="50000" endA="300" endPos="90000" dir="5400000" sy="-100000" algn="bl" rotWithShape="0"/>
          </a:effectLst>
        </p:spPr>
      </p:pic>
      <p:pic>
        <p:nvPicPr>
          <p:cNvPr id="17" name="16 Imagen" descr="abstract-shape-logo-BB9AAE57C6-seeklogo.com.png"/>
          <p:cNvPicPr>
            <a:picLocks noChangeAspect="1"/>
          </p:cNvPicPr>
          <p:nvPr/>
        </p:nvPicPr>
        <p:blipFill>
          <a:blip r:embed="rId3">
            <a:duotone>
              <a:schemeClr val="accent3">
                <a:shade val="45000"/>
                <a:satMod val="135000"/>
              </a:schemeClr>
              <a:prstClr val="white"/>
            </a:duotone>
            <a:lum contrast="40000"/>
          </a:blip>
          <a:stretch>
            <a:fillRect/>
          </a:stretch>
        </p:blipFill>
        <p:spPr>
          <a:xfrm flipV="1">
            <a:off x="4357686" y="3286130"/>
            <a:ext cx="1360953" cy="714380"/>
          </a:xfrm>
          <a:prstGeom prst="rect">
            <a:avLst/>
          </a:prstGeom>
          <a:effectLst>
            <a:reflection blurRad="6350" stA="50000" endA="300" endPos="90000" dir="5400000" sy="-100000" algn="bl" rotWithShape="0"/>
          </a:effectLst>
        </p:spPr>
      </p:pic>
      <p:pic>
        <p:nvPicPr>
          <p:cNvPr id="18" name="17 Imagen" descr="abstract-shape-logo-BB9AAE57C6-seeklogo.com.png"/>
          <p:cNvPicPr>
            <a:picLocks noChangeAspect="1"/>
          </p:cNvPicPr>
          <p:nvPr/>
        </p:nvPicPr>
        <p:blipFill>
          <a:blip r:embed="rId3">
            <a:duotone>
              <a:schemeClr val="accent3">
                <a:shade val="45000"/>
                <a:satMod val="135000"/>
              </a:schemeClr>
              <a:prstClr val="white"/>
            </a:duotone>
            <a:lum contrast="40000"/>
          </a:blip>
          <a:stretch>
            <a:fillRect/>
          </a:stretch>
        </p:blipFill>
        <p:spPr>
          <a:xfrm flipH="1" flipV="1">
            <a:off x="3428992" y="3286130"/>
            <a:ext cx="1295408" cy="714380"/>
          </a:xfrm>
          <a:prstGeom prst="rect">
            <a:avLst/>
          </a:prstGeom>
          <a:effectLst>
            <a:reflection blurRad="6350" stA="50000" endA="300" endPos="90000" dir="5400000" sy="-100000" algn="bl" rotWithShape="0"/>
          </a:effectLst>
        </p:spPr>
      </p:pic>
      <p:pic>
        <p:nvPicPr>
          <p:cNvPr id="19" name="18 Imagen" descr="abstract-shape-logo-BB9AAE57C6-seeklogo.com.png"/>
          <p:cNvPicPr>
            <a:picLocks noChangeAspect="1"/>
          </p:cNvPicPr>
          <p:nvPr/>
        </p:nvPicPr>
        <p:blipFill>
          <a:blip r:embed="rId3">
            <a:lum contrast="40000"/>
          </a:blip>
          <a:stretch>
            <a:fillRect/>
          </a:stretch>
        </p:blipFill>
        <p:spPr>
          <a:xfrm flipV="1">
            <a:off x="4357686" y="3714758"/>
            <a:ext cx="1360953" cy="714380"/>
          </a:xfrm>
          <a:prstGeom prst="rect">
            <a:avLst/>
          </a:prstGeom>
          <a:effectLst>
            <a:reflection blurRad="6350" stA="50000" endA="300" endPos="90000" dir="5400000" sy="-100000" algn="bl" rotWithShape="0"/>
          </a:effectLst>
        </p:spPr>
      </p:pic>
      <p:pic>
        <p:nvPicPr>
          <p:cNvPr id="20" name="19 Imagen" descr="abstract-shape-logo-BB9AAE57C6-seeklogo.com.png"/>
          <p:cNvPicPr>
            <a:picLocks noChangeAspect="1"/>
          </p:cNvPicPr>
          <p:nvPr/>
        </p:nvPicPr>
        <p:blipFill>
          <a:blip r:embed="rId3">
            <a:lum contrast="40000"/>
          </a:blip>
          <a:stretch>
            <a:fillRect/>
          </a:stretch>
        </p:blipFill>
        <p:spPr>
          <a:xfrm flipH="1" flipV="1">
            <a:off x="3428992" y="3714758"/>
            <a:ext cx="1295408" cy="714380"/>
          </a:xfrm>
          <a:prstGeom prst="rect">
            <a:avLst/>
          </a:prstGeom>
          <a:effectLst>
            <a:reflection blurRad="6350" stA="50000" endA="300" endPos="90000" dir="5400000" sy="-100000" algn="bl" rotWithShape="0"/>
          </a:effectLst>
        </p:spPr>
      </p:pic>
      <p:pic>
        <p:nvPicPr>
          <p:cNvPr id="21" name="20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V="1">
            <a:off x="4357686" y="4143386"/>
            <a:ext cx="1360953" cy="714380"/>
          </a:xfrm>
          <a:prstGeom prst="rect">
            <a:avLst/>
          </a:prstGeom>
          <a:effectLst>
            <a:reflection blurRad="6350" stA="50000" endA="300" endPos="90000" dir="5400000" sy="-100000" algn="bl" rotWithShape="0"/>
          </a:effectLst>
        </p:spPr>
      </p:pic>
      <p:pic>
        <p:nvPicPr>
          <p:cNvPr id="22" name="21 Imagen" descr="abstract-shape-logo-BB9AAE57C6-seeklogo.com.png"/>
          <p:cNvPicPr>
            <a:picLocks noChangeAspect="1"/>
          </p:cNvPicPr>
          <p:nvPr/>
        </p:nvPicPr>
        <p:blipFill>
          <a:blip r:embed="rId3">
            <a:duotone>
              <a:schemeClr val="accent6">
                <a:shade val="45000"/>
                <a:satMod val="135000"/>
              </a:schemeClr>
              <a:prstClr val="white"/>
            </a:duotone>
            <a:lum contrast="40000"/>
          </a:blip>
          <a:stretch>
            <a:fillRect/>
          </a:stretch>
        </p:blipFill>
        <p:spPr>
          <a:xfrm flipH="1" flipV="1">
            <a:off x="3428992" y="4143386"/>
            <a:ext cx="1295408" cy="714380"/>
          </a:xfrm>
          <a:prstGeom prst="rect">
            <a:avLst/>
          </a:prstGeom>
          <a:effectLst>
            <a:reflection blurRad="6350" stA="50000" endA="300" endPos="90000" dir="5400000" sy="-100000" algn="bl" rotWithShape="0"/>
          </a:effectLst>
        </p:spPr>
      </p:pic>
      <p:pic>
        <p:nvPicPr>
          <p:cNvPr id="23" name="22 Imagen" descr="abstract-shape-logo-BB9AAE57C6-seeklogo.com.png"/>
          <p:cNvPicPr>
            <a:picLocks noChangeAspect="1"/>
          </p:cNvPicPr>
          <p:nvPr/>
        </p:nvPicPr>
        <p:blipFill>
          <a:blip r:embed="rId3">
            <a:lum contrast="40000"/>
          </a:blip>
          <a:stretch>
            <a:fillRect/>
          </a:stretch>
        </p:blipFill>
        <p:spPr>
          <a:xfrm flipV="1">
            <a:off x="4357686" y="4572014"/>
            <a:ext cx="1360953" cy="714380"/>
          </a:xfrm>
          <a:prstGeom prst="rect">
            <a:avLst/>
          </a:prstGeom>
          <a:effectLst>
            <a:reflection blurRad="6350" stA="50000" endA="300" endPos="90000" dir="5400000" sy="-100000" algn="bl" rotWithShape="0"/>
          </a:effectLst>
        </p:spPr>
      </p:pic>
      <p:pic>
        <p:nvPicPr>
          <p:cNvPr id="24" name="23 Imagen" descr="abstract-shape-logo-BB9AAE57C6-seeklogo.com.png"/>
          <p:cNvPicPr>
            <a:picLocks noChangeAspect="1"/>
          </p:cNvPicPr>
          <p:nvPr/>
        </p:nvPicPr>
        <p:blipFill>
          <a:blip r:embed="rId3">
            <a:lum contrast="40000"/>
          </a:blip>
          <a:stretch>
            <a:fillRect/>
          </a:stretch>
        </p:blipFill>
        <p:spPr>
          <a:xfrm flipH="1" flipV="1">
            <a:off x="3428992" y="4572014"/>
            <a:ext cx="1295408" cy="714380"/>
          </a:xfrm>
          <a:prstGeom prst="rect">
            <a:avLst/>
          </a:prstGeom>
          <a:effectLst>
            <a:reflection blurRad="6350" stA="50000" endA="300" endPos="90000" dir="5400000" sy="-100000" algn="bl" rotWithShape="0"/>
          </a:effectLst>
        </p:spPr>
      </p:pic>
      <p:pic>
        <p:nvPicPr>
          <p:cNvPr id="26" name="25 Imagen" descr="tapeta-kwiaty-przy-drodze-i-kosciolek-nad-jeziorem-w-gor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4"/>
                                        </p:tgtEl>
                                        <p:attrNameLst>
                                          <p:attrName>r</p:attrName>
                                        </p:attrNameLst>
                                      </p:cBhvr>
                                    </p:animRot>
                                  </p:childTnLst>
                                </p:cTn>
                              </p:par>
                              <p:par>
                                <p:cTn id="73" presetID="2" presetClass="entr" presetSubtype="12"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3000" fill="hold"/>
                                        <p:tgtEl>
                                          <p:spTgt spid="3"/>
                                        </p:tgtEl>
                                        <p:attrNameLst>
                                          <p:attrName>ppt_x</p:attrName>
                                        </p:attrNameLst>
                                      </p:cBhvr>
                                      <p:tavLst>
                                        <p:tav tm="0">
                                          <p:val>
                                            <p:strVal val="0-#ppt_w/2"/>
                                          </p:val>
                                        </p:tav>
                                        <p:tav tm="100000">
                                          <p:val>
                                            <p:strVal val="#ppt_x"/>
                                          </p:val>
                                        </p:tav>
                                      </p:tavLst>
                                    </p:anim>
                                    <p:anim calcmode="lin" valueType="num">
                                      <p:cBhvr additive="base">
                                        <p:cTn id="76" dur="3000" fill="hold"/>
                                        <p:tgtEl>
                                          <p:spTgt spid="3"/>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3000" fill="hold"/>
                                        <p:tgtEl>
                                          <p:spTgt spid="5"/>
                                        </p:tgtEl>
                                        <p:attrNameLst>
                                          <p:attrName>ppt_x</p:attrName>
                                        </p:attrNameLst>
                                      </p:cBhvr>
                                      <p:tavLst>
                                        <p:tav tm="0">
                                          <p:val>
                                            <p:strVal val="0-#ppt_w/2"/>
                                          </p:val>
                                        </p:tav>
                                        <p:tav tm="100000">
                                          <p:val>
                                            <p:strVal val="#ppt_x"/>
                                          </p:val>
                                        </p:tav>
                                      </p:tavLst>
                                    </p:anim>
                                    <p:anim calcmode="lin" valueType="num">
                                      <p:cBhvr additive="base">
                                        <p:cTn id="80" dur="3000" fill="hold"/>
                                        <p:tgtEl>
                                          <p:spTgt spid="5"/>
                                        </p:tgtEl>
                                        <p:attrNameLst>
                                          <p:attrName>ppt_y</p:attrName>
                                        </p:attrNameLst>
                                      </p:cBhvr>
                                      <p:tavLst>
                                        <p:tav tm="0">
                                          <p:val>
                                            <p:strVal val="1+#ppt_h/2"/>
                                          </p:val>
                                        </p:tav>
                                        <p:tav tm="100000">
                                          <p:val>
                                            <p:strVal val="#ppt_y"/>
                                          </p:val>
                                        </p:tav>
                                      </p:tavLst>
                                    </p:anim>
                                  </p:childTnLst>
                                </p:cTn>
                              </p:par>
                              <p:par>
                                <p:cTn id="81" presetID="2" presetClass="entr" presetSubtype="12"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additive="base">
                                        <p:cTn id="83" dur="3000" fill="hold"/>
                                        <p:tgtEl>
                                          <p:spTgt spid="7"/>
                                        </p:tgtEl>
                                        <p:attrNameLst>
                                          <p:attrName>ppt_x</p:attrName>
                                        </p:attrNameLst>
                                      </p:cBhvr>
                                      <p:tavLst>
                                        <p:tav tm="0">
                                          <p:val>
                                            <p:strVal val="0-#ppt_w/2"/>
                                          </p:val>
                                        </p:tav>
                                        <p:tav tm="100000">
                                          <p:val>
                                            <p:strVal val="#ppt_x"/>
                                          </p:val>
                                        </p:tav>
                                      </p:tavLst>
                                    </p:anim>
                                    <p:anim calcmode="lin" valueType="num">
                                      <p:cBhvr additive="base">
                                        <p:cTn id="84" dur="3000" fill="hold"/>
                                        <p:tgtEl>
                                          <p:spTgt spid="7"/>
                                        </p:tgtEl>
                                        <p:attrNameLst>
                                          <p:attrName>ppt_y</p:attrName>
                                        </p:attrNameLst>
                                      </p:cBhvr>
                                      <p:tavLst>
                                        <p:tav tm="0">
                                          <p:val>
                                            <p:strVal val="1+#ppt_h/2"/>
                                          </p:val>
                                        </p:tav>
                                        <p:tav tm="100000">
                                          <p:val>
                                            <p:strVal val="#ppt_y"/>
                                          </p:val>
                                        </p:tav>
                                      </p:tavLst>
                                    </p:anim>
                                  </p:childTnLst>
                                </p:cTn>
                              </p:par>
                              <p:par>
                                <p:cTn id="85" presetID="2" presetClass="entr" presetSubtype="12"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3000" fill="hold"/>
                                        <p:tgtEl>
                                          <p:spTgt spid="9"/>
                                        </p:tgtEl>
                                        <p:attrNameLst>
                                          <p:attrName>ppt_x</p:attrName>
                                        </p:attrNameLst>
                                      </p:cBhvr>
                                      <p:tavLst>
                                        <p:tav tm="0">
                                          <p:val>
                                            <p:strVal val="0-#ppt_w/2"/>
                                          </p:val>
                                        </p:tav>
                                        <p:tav tm="100000">
                                          <p:val>
                                            <p:strVal val="#ppt_x"/>
                                          </p:val>
                                        </p:tav>
                                      </p:tavLst>
                                    </p:anim>
                                    <p:anim calcmode="lin" valueType="num">
                                      <p:cBhvr additive="base">
                                        <p:cTn id="88" dur="3000" fill="hold"/>
                                        <p:tgtEl>
                                          <p:spTgt spid="9"/>
                                        </p:tgtEl>
                                        <p:attrNameLst>
                                          <p:attrName>ppt_y</p:attrName>
                                        </p:attrNameLst>
                                      </p:cBhvr>
                                      <p:tavLst>
                                        <p:tav tm="0">
                                          <p:val>
                                            <p:strVal val="1+#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3000" fill="hold"/>
                                        <p:tgtEl>
                                          <p:spTgt spid="13"/>
                                        </p:tgtEl>
                                        <p:attrNameLst>
                                          <p:attrName>ppt_x</p:attrName>
                                        </p:attrNameLst>
                                      </p:cBhvr>
                                      <p:tavLst>
                                        <p:tav tm="0">
                                          <p:val>
                                            <p:strVal val="0-#ppt_w/2"/>
                                          </p:val>
                                        </p:tav>
                                        <p:tav tm="100000">
                                          <p:val>
                                            <p:strVal val="#ppt_x"/>
                                          </p:val>
                                        </p:tav>
                                      </p:tavLst>
                                    </p:anim>
                                    <p:anim calcmode="lin" valueType="num">
                                      <p:cBhvr additive="base">
                                        <p:cTn id="96" dur="3000" fill="hold"/>
                                        <p:tgtEl>
                                          <p:spTgt spid="13"/>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3000" fill="hold"/>
                                        <p:tgtEl>
                                          <p:spTgt spid="17"/>
                                        </p:tgtEl>
                                        <p:attrNameLst>
                                          <p:attrName>ppt_x</p:attrName>
                                        </p:attrNameLst>
                                      </p:cBhvr>
                                      <p:tavLst>
                                        <p:tav tm="0">
                                          <p:val>
                                            <p:strVal val="0-#ppt_w/2"/>
                                          </p:val>
                                        </p:tav>
                                        <p:tav tm="100000">
                                          <p:val>
                                            <p:strVal val="#ppt_x"/>
                                          </p:val>
                                        </p:tav>
                                      </p:tavLst>
                                    </p:anim>
                                    <p:anim calcmode="lin" valueType="num">
                                      <p:cBhvr additive="base">
                                        <p:cTn id="104" dur="3000" fill="hold"/>
                                        <p:tgtEl>
                                          <p:spTgt spid="17"/>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additive="base">
                                        <p:cTn id="107" dur="3000" fill="hold"/>
                                        <p:tgtEl>
                                          <p:spTgt spid="19"/>
                                        </p:tgtEl>
                                        <p:attrNameLst>
                                          <p:attrName>ppt_x</p:attrName>
                                        </p:attrNameLst>
                                      </p:cBhvr>
                                      <p:tavLst>
                                        <p:tav tm="0">
                                          <p:val>
                                            <p:strVal val="0-#ppt_w/2"/>
                                          </p:val>
                                        </p:tav>
                                        <p:tav tm="100000">
                                          <p:val>
                                            <p:strVal val="#ppt_x"/>
                                          </p:val>
                                        </p:tav>
                                      </p:tavLst>
                                    </p:anim>
                                    <p:anim calcmode="lin" valueType="num">
                                      <p:cBhvr additive="base">
                                        <p:cTn id="108" dur="3000" fill="hold"/>
                                        <p:tgtEl>
                                          <p:spTgt spid="19"/>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3000" fill="hold"/>
                                        <p:tgtEl>
                                          <p:spTgt spid="21"/>
                                        </p:tgtEl>
                                        <p:attrNameLst>
                                          <p:attrName>ppt_x</p:attrName>
                                        </p:attrNameLst>
                                      </p:cBhvr>
                                      <p:tavLst>
                                        <p:tav tm="0">
                                          <p:val>
                                            <p:strVal val="0-#ppt_w/2"/>
                                          </p:val>
                                        </p:tav>
                                        <p:tav tm="100000">
                                          <p:val>
                                            <p:strVal val="#ppt_x"/>
                                          </p:val>
                                        </p:tav>
                                      </p:tavLst>
                                    </p:anim>
                                    <p:anim calcmode="lin" valueType="num">
                                      <p:cBhvr additive="base">
                                        <p:cTn id="112" dur="3000" fill="hold"/>
                                        <p:tgtEl>
                                          <p:spTgt spid="21"/>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3000" fill="hold"/>
                                        <p:tgtEl>
                                          <p:spTgt spid="23"/>
                                        </p:tgtEl>
                                        <p:attrNameLst>
                                          <p:attrName>ppt_x</p:attrName>
                                        </p:attrNameLst>
                                      </p:cBhvr>
                                      <p:tavLst>
                                        <p:tav tm="0">
                                          <p:val>
                                            <p:strVal val="0-#ppt_w/2"/>
                                          </p:val>
                                        </p:tav>
                                        <p:tav tm="100000">
                                          <p:val>
                                            <p:strVal val="#ppt_x"/>
                                          </p:val>
                                        </p:tav>
                                      </p:tavLst>
                                    </p:anim>
                                    <p:anim calcmode="lin" valueType="num">
                                      <p:cBhvr additive="base">
                                        <p:cTn id="116" dur="3000" fill="hold"/>
                                        <p:tgtEl>
                                          <p:spTgt spid="23"/>
                                        </p:tgtEl>
                                        <p:attrNameLst>
                                          <p:attrName>ppt_y</p:attrName>
                                        </p:attrNameLst>
                                      </p:cBhvr>
                                      <p:tavLst>
                                        <p:tav tm="0">
                                          <p:val>
                                            <p:strVal val="1+#ppt_h/2"/>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3"/>
                                        </p:tgtEl>
                                        <p:attrNameLst>
                                          <p:attrName>r</p:attrName>
                                        </p:attrNameLst>
                                      </p:cBhvr>
                                    </p:animRot>
                                  </p:childTnLst>
                                </p:cTn>
                              </p:par>
                            </p:childTnLst>
                          </p:cTn>
                        </p:par>
                        <p:par>
                          <p:cTn id="139" fill="hold">
                            <p:stCondLst>
                              <p:cond delay="3000"/>
                            </p:stCondLst>
                            <p:childTnLst>
                              <p:par>
                                <p:cTn id="140" presetID="2" presetClass="exit" presetSubtype="4" fill="hold"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ppt_x"/>
                                          </p:val>
                                        </p:tav>
                                      </p:tavLst>
                                    </p:anim>
                                    <p:anim calcmode="lin" valueType="num">
                                      <p:cBhvr additive="base">
                                        <p:cTn id="142" dur="3000"/>
                                        <p:tgtEl>
                                          <p:spTgt spid="3"/>
                                        </p:tgtEl>
                                        <p:attrNameLst>
                                          <p:attrName>ppt_y</p:attrName>
                                        </p:attrNameLst>
                                      </p:cBhvr>
                                      <p:tavLst>
                                        <p:tav tm="0">
                                          <p:val>
                                            <p:strVal val="ppt_y"/>
                                          </p:val>
                                        </p:tav>
                                        <p:tav tm="100000">
                                          <p:val>
                                            <p:strVal val="1+ppt_h/2"/>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4"/>
                                        </p:tgtEl>
                                        <p:attrNameLst>
                                          <p:attrName>ppt_x</p:attrName>
                                        </p:attrNameLst>
                                      </p:cBhvr>
                                      <p:tavLst>
                                        <p:tav tm="0">
                                          <p:val>
                                            <p:strVal val="ppt_x"/>
                                          </p:val>
                                        </p:tav>
                                        <p:tav tm="100000">
                                          <p:val>
                                            <p:strVal val="ppt_x"/>
                                          </p:val>
                                        </p:tav>
                                      </p:tavLst>
                                    </p:anim>
                                    <p:anim calcmode="lin" valueType="num">
                                      <p:cBhvr additive="base">
                                        <p:cTn id="146" dur="3000"/>
                                        <p:tgtEl>
                                          <p:spTgt spid="4"/>
                                        </p:tgtEl>
                                        <p:attrNameLst>
                                          <p:attrName>ppt_y</p:attrName>
                                        </p:attrNameLst>
                                      </p:cBhvr>
                                      <p:tavLst>
                                        <p:tav tm="0">
                                          <p:val>
                                            <p:strVal val="ppt_y"/>
                                          </p:val>
                                        </p:tav>
                                        <p:tav tm="100000">
                                          <p:val>
                                            <p:strVal val="1+ppt_h/2"/>
                                          </p:val>
                                        </p:tav>
                                      </p:tavLst>
                                    </p:anim>
                                    <p:set>
                                      <p:cBhvr>
                                        <p:cTn id="147" dur="1" fill="hold">
                                          <p:stCondLst>
                                            <p:cond delay="2999"/>
                                          </p:stCondLst>
                                        </p:cTn>
                                        <p:tgtEl>
                                          <p:spTgt spid="4"/>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ppt_x"/>
                                          </p:val>
                                        </p:tav>
                                      </p:tavLst>
                                    </p:anim>
                                    <p:anim calcmode="lin" valueType="num">
                                      <p:cBhvr additive="base">
                                        <p:cTn id="150" dur="3000"/>
                                        <p:tgtEl>
                                          <p:spTgt spid="5"/>
                                        </p:tgtEl>
                                        <p:attrNameLst>
                                          <p:attrName>ppt_y</p:attrName>
                                        </p:attrNameLst>
                                      </p:cBhvr>
                                      <p:tavLst>
                                        <p:tav tm="0">
                                          <p:val>
                                            <p:strVal val="ppt_y"/>
                                          </p:val>
                                        </p:tav>
                                        <p:tav tm="100000">
                                          <p:val>
                                            <p:strVal val="1+ppt_h/2"/>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ppt_x"/>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ppt_x"/>
                                          </p:val>
                                        </p:tav>
                                      </p:tavLst>
                                    </p:anim>
                                    <p:anim calcmode="lin" valueType="num">
                                      <p:cBhvr additive="base">
                                        <p:cTn id="158" dur="3000"/>
                                        <p:tgtEl>
                                          <p:spTgt spid="7"/>
                                        </p:tgtEl>
                                        <p:attrNameLst>
                                          <p:attrName>ppt_y</p:attrName>
                                        </p:attrNameLst>
                                      </p:cBhvr>
                                      <p:tavLst>
                                        <p:tav tm="0">
                                          <p:val>
                                            <p:strVal val="ppt_y"/>
                                          </p:val>
                                        </p:tav>
                                        <p:tav tm="100000">
                                          <p:val>
                                            <p:strVal val="1+ppt_h/2"/>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ppt_x"/>
                                          </p:val>
                                        </p:tav>
                                      </p:tavLst>
                                    </p:anim>
                                    <p:anim calcmode="lin" valueType="num">
                                      <p:cBhvr additive="base">
                                        <p:cTn id="162" dur="3000"/>
                                        <p:tgtEl>
                                          <p:spTgt spid="8"/>
                                        </p:tgtEl>
                                        <p:attrNameLst>
                                          <p:attrName>ppt_y</p:attrName>
                                        </p:attrNameLst>
                                      </p:cBhvr>
                                      <p:tavLst>
                                        <p:tav tm="0">
                                          <p:val>
                                            <p:strVal val="ppt_y"/>
                                          </p:val>
                                        </p:tav>
                                        <p:tav tm="100000">
                                          <p:val>
                                            <p:strVal val="1+ppt_h/2"/>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ppt_x"/>
                                          </p:val>
                                        </p:tav>
                                      </p:tavLst>
                                    </p:anim>
                                    <p:anim calcmode="lin" valueType="num">
                                      <p:cBhvr additive="base">
                                        <p:cTn id="166" dur="3000"/>
                                        <p:tgtEl>
                                          <p:spTgt spid="9"/>
                                        </p:tgtEl>
                                        <p:attrNameLst>
                                          <p:attrName>ppt_y</p:attrName>
                                        </p:attrNameLst>
                                      </p:cBhvr>
                                      <p:tavLst>
                                        <p:tav tm="0">
                                          <p:val>
                                            <p:strVal val="ppt_y"/>
                                          </p:val>
                                        </p:tav>
                                        <p:tav tm="100000">
                                          <p:val>
                                            <p:strVal val="1+ppt_h/2"/>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ppt_x"/>
                                          </p:val>
                                        </p:tav>
                                      </p:tavLst>
                                    </p:anim>
                                    <p:anim calcmode="lin" valueType="num">
                                      <p:cBhvr additive="base">
                                        <p:cTn id="170" dur="3000"/>
                                        <p:tgtEl>
                                          <p:spTgt spid="10"/>
                                        </p:tgtEl>
                                        <p:attrNameLst>
                                          <p:attrName>ppt_y</p:attrName>
                                        </p:attrNameLst>
                                      </p:cBhvr>
                                      <p:tavLst>
                                        <p:tav tm="0">
                                          <p:val>
                                            <p:strVal val="ppt_y"/>
                                          </p:val>
                                        </p:tav>
                                        <p:tav tm="100000">
                                          <p:val>
                                            <p:strVal val="1+ppt_h/2"/>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ppt_x"/>
                                          </p:val>
                                        </p:tav>
                                      </p:tavLst>
                                    </p:anim>
                                    <p:anim calcmode="lin" valueType="num">
                                      <p:cBhvr additive="base">
                                        <p:cTn id="174" dur="3000"/>
                                        <p:tgtEl>
                                          <p:spTgt spid="11"/>
                                        </p:tgtEl>
                                        <p:attrNameLst>
                                          <p:attrName>ppt_y</p:attrName>
                                        </p:attrNameLst>
                                      </p:cBhvr>
                                      <p:tavLst>
                                        <p:tav tm="0">
                                          <p:val>
                                            <p:strVal val="ppt_y"/>
                                          </p:val>
                                        </p:tav>
                                        <p:tav tm="100000">
                                          <p:val>
                                            <p:strVal val="1+ppt_h/2"/>
                                          </p:val>
                                        </p:tav>
                                      </p:tavLst>
                                    </p:anim>
                                    <p:set>
                                      <p:cBhvr>
                                        <p:cTn id="175" dur="1" fill="hold">
                                          <p:stCondLst>
                                            <p:cond delay="2999"/>
                                          </p:stCondLst>
                                        </p:cTn>
                                        <p:tgtEl>
                                          <p:spTgt spid="11"/>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12"/>
                                        </p:tgtEl>
                                        <p:attrNameLst>
                                          <p:attrName>ppt_x</p:attrName>
                                        </p:attrNameLst>
                                      </p:cBhvr>
                                      <p:tavLst>
                                        <p:tav tm="0">
                                          <p:val>
                                            <p:strVal val="ppt_x"/>
                                          </p:val>
                                        </p:tav>
                                        <p:tav tm="100000">
                                          <p:val>
                                            <p:strVal val="ppt_x"/>
                                          </p:val>
                                        </p:tav>
                                      </p:tavLst>
                                    </p:anim>
                                    <p:anim calcmode="lin" valueType="num">
                                      <p:cBhvr additive="base">
                                        <p:cTn id="178" dur="3000"/>
                                        <p:tgtEl>
                                          <p:spTgt spid="12"/>
                                        </p:tgtEl>
                                        <p:attrNameLst>
                                          <p:attrName>ppt_y</p:attrName>
                                        </p:attrNameLst>
                                      </p:cBhvr>
                                      <p:tavLst>
                                        <p:tav tm="0">
                                          <p:val>
                                            <p:strVal val="ppt_y"/>
                                          </p:val>
                                        </p:tav>
                                        <p:tav tm="100000">
                                          <p:val>
                                            <p:strVal val="1+ppt_h/2"/>
                                          </p:val>
                                        </p:tav>
                                      </p:tavLst>
                                    </p:anim>
                                    <p:set>
                                      <p:cBhvr>
                                        <p:cTn id="179" dur="1" fill="hold">
                                          <p:stCondLst>
                                            <p:cond delay="2999"/>
                                          </p:stCondLst>
                                        </p:cTn>
                                        <p:tgtEl>
                                          <p:spTgt spid="12"/>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13"/>
                                        </p:tgtEl>
                                        <p:attrNameLst>
                                          <p:attrName>ppt_x</p:attrName>
                                        </p:attrNameLst>
                                      </p:cBhvr>
                                      <p:tavLst>
                                        <p:tav tm="0">
                                          <p:val>
                                            <p:strVal val="ppt_x"/>
                                          </p:val>
                                        </p:tav>
                                        <p:tav tm="100000">
                                          <p:val>
                                            <p:strVal val="ppt_x"/>
                                          </p:val>
                                        </p:tav>
                                      </p:tavLst>
                                    </p:anim>
                                    <p:anim calcmode="lin" valueType="num">
                                      <p:cBhvr additive="base">
                                        <p:cTn id="182" dur="3000"/>
                                        <p:tgtEl>
                                          <p:spTgt spid="13"/>
                                        </p:tgtEl>
                                        <p:attrNameLst>
                                          <p:attrName>ppt_y</p:attrName>
                                        </p:attrNameLst>
                                      </p:cBhvr>
                                      <p:tavLst>
                                        <p:tav tm="0">
                                          <p:val>
                                            <p:strVal val="ppt_y"/>
                                          </p:val>
                                        </p:tav>
                                        <p:tav tm="100000">
                                          <p:val>
                                            <p:strVal val="1+ppt_h/2"/>
                                          </p:val>
                                        </p:tav>
                                      </p:tavLst>
                                    </p:anim>
                                    <p:set>
                                      <p:cBhvr>
                                        <p:cTn id="183" dur="1" fill="hold">
                                          <p:stCondLst>
                                            <p:cond delay="2999"/>
                                          </p:stCondLst>
                                        </p:cTn>
                                        <p:tgtEl>
                                          <p:spTgt spid="13"/>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3000"/>
                                        <p:tgtEl>
                                          <p:spTgt spid="14"/>
                                        </p:tgtEl>
                                        <p:attrNameLst>
                                          <p:attrName>ppt_x</p:attrName>
                                        </p:attrNameLst>
                                      </p:cBhvr>
                                      <p:tavLst>
                                        <p:tav tm="0">
                                          <p:val>
                                            <p:strVal val="ppt_x"/>
                                          </p:val>
                                        </p:tav>
                                        <p:tav tm="100000">
                                          <p:val>
                                            <p:strVal val="ppt_x"/>
                                          </p:val>
                                        </p:tav>
                                      </p:tavLst>
                                    </p:anim>
                                    <p:anim calcmode="lin" valueType="num">
                                      <p:cBhvr additive="base">
                                        <p:cTn id="186" dur="3000"/>
                                        <p:tgtEl>
                                          <p:spTgt spid="14"/>
                                        </p:tgtEl>
                                        <p:attrNameLst>
                                          <p:attrName>ppt_y</p:attrName>
                                        </p:attrNameLst>
                                      </p:cBhvr>
                                      <p:tavLst>
                                        <p:tav tm="0">
                                          <p:val>
                                            <p:strVal val="ppt_y"/>
                                          </p:val>
                                        </p:tav>
                                        <p:tav tm="100000">
                                          <p:val>
                                            <p:strVal val="1+ppt_h/2"/>
                                          </p:val>
                                        </p:tav>
                                      </p:tavLst>
                                    </p:anim>
                                    <p:set>
                                      <p:cBhvr>
                                        <p:cTn id="187" dur="1" fill="hold">
                                          <p:stCondLst>
                                            <p:cond delay="2999"/>
                                          </p:stCondLst>
                                        </p:cTn>
                                        <p:tgtEl>
                                          <p:spTgt spid="14"/>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ppt_x"/>
                                          </p:val>
                                        </p:tav>
                                      </p:tavLst>
                                    </p:anim>
                                    <p:anim calcmode="lin" valueType="num">
                                      <p:cBhvr additive="base">
                                        <p:cTn id="190" dur="3000"/>
                                        <p:tgtEl>
                                          <p:spTgt spid="15"/>
                                        </p:tgtEl>
                                        <p:attrNameLst>
                                          <p:attrName>ppt_y</p:attrName>
                                        </p:attrNameLst>
                                      </p:cBhvr>
                                      <p:tavLst>
                                        <p:tav tm="0">
                                          <p:val>
                                            <p:strVal val="ppt_y"/>
                                          </p:val>
                                        </p:tav>
                                        <p:tav tm="100000">
                                          <p:val>
                                            <p:strVal val="1+ppt_h/2"/>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ppt_x"/>
                                          </p:val>
                                        </p:tav>
                                      </p:tavLst>
                                    </p:anim>
                                    <p:anim calcmode="lin" valueType="num">
                                      <p:cBhvr additive="base">
                                        <p:cTn id="194" dur="3000"/>
                                        <p:tgtEl>
                                          <p:spTgt spid="16"/>
                                        </p:tgtEl>
                                        <p:attrNameLst>
                                          <p:attrName>ppt_y</p:attrName>
                                        </p:attrNameLst>
                                      </p:cBhvr>
                                      <p:tavLst>
                                        <p:tav tm="0">
                                          <p:val>
                                            <p:strVal val="ppt_y"/>
                                          </p:val>
                                        </p:tav>
                                        <p:tav tm="100000">
                                          <p:val>
                                            <p:strVal val="1+ppt_h/2"/>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ppt_x"/>
                                          </p:val>
                                        </p:tav>
                                      </p:tavLst>
                                    </p:anim>
                                    <p:anim calcmode="lin" valueType="num">
                                      <p:cBhvr additive="base">
                                        <p:cTn id="198" dur="3000"/>
                                        <p:tgtEl>
                                          <p:spTgt spid="17"/>
                                        </p:tgtEl>
                                        <p:attrNameLst>
                                          <p:attrName>ppt_y</p:attrName>
                                        </p:attrNameLst>
                                      </p:cBhvr>
                                      <p:tavLst>
                                        <p:tav tm="0">
                                          <p:val>
                                            <p:strVal val="ppt_y"/>
                                          </p:val>
                                        </p:tav>
                                        <p:tav tm="100000">
                                          <p:val>
                                            <p:strVal val="1+ppt_h/2"/>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ppt_x"/>
                                          </p:val>
                                        </p:tav>
                                      </p:tavLst>
                                    </p:anim>
                                    <p:anim calcmode="lin" valueType="num">
                                      <p:cBhvr additive="base">
                                        <p:cTn id="202" dur="3000"/>
                                        <p:tgtEl>
                                          <p:spTgt spid="18"/>
                                        </p:tgtEl>
                                        <p:attrNameLst>
                                          <p:attrName>ppt_y</p:attrName>
                                        </p:attrNameLst>
                                      </p:cBhvr>
                                      <p:tavLst>
                                        <p:tav tm="0">
                                          <p:val>
                                            <p:strVal val="ppt_y"/>
                                          </p:val>
                                        </p:tav>
                                        <p:tav tm="100000">
                                          <p:val>
                                            <p:strVal val="1+ppt_h/2"/>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ppt_x"/>
                                          </p:val>
                                        </p:tav>
                                      </p:tavLst>
                                    </p:anim>
                                    <p:anim calcmode="lin" valueType="num">
                                      <p:cBhvr additive="base">
                                        <p:cTn id="206" dur="3000"/>
                                        <p:tgtEl>
                                          <p:spTgt spid="19"/>
                                        </p:tgtEl>
                                        <p:attrNameLst>
                                          <p:attrName>ppt_y</p:attrName>
                                        </p:attrNameLst>
                                      </p:cBhvr>
                                      <p:tavLst>
                                        <p:tav tm="0">
                                          <p:val>
                                            <p:strVal val="ppt_y"/>
                                          </p:val>
                                        </p:tav>
                                        <p:tav tm="100000">
                                          <p:val>
                                            <p:strVal val="1+ppt_h/2"/>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ppt_x"/>
                                          </p:val>
                                        </p:tav>
                                      </p:tavLst>
                                    </p:anim>
                                    <p:anim calcmode="lin" valueType="num">
                                      <p:cBhvr additive="base">
                                        <p:cTn id="210" dur="3000"/>
                                        <p:tgtEl>
                                          <p:spTgt spid="20"/>
                                        </p:tgtEl>
                                        <p:attrNameLst>
                                          <p:attrName>ppt_y</p:attrName>
                                        </p:attrNameLst>
                                      </p:cBhvr>
                                      <p:tavLst>
                                        <p:tav tm="0">
                                          <p:val>
                                            <p:strVal val="ppt_y"/>
                                          </p:val>
                                        </p:tav>
                                        <p:tav tm="100000">
                                          <p:val>
                                            <p:strVal val="1+ppt_h/2"/>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ppt_x"/>
                                          </p:val>
                                        </p:tav>
                                      </p:tavLst>
                                    </p:anim>
                                    <p:anim calcmode="lin" valueType="num">
                                      <p:cBhvr additive="base">
                                        <p:cTn id="214" dur="3000"/>
                                        <p:tgtEl>
                                          <p:spTgt spid="21"/>
                                        </p:tgtEl>
                                        <p:attrNameLst>
                                          <p:attrName>ppt_y</p:attrName>
                                        </p:attrNameLst>
                                      </p:cBhvr>
                                      <p:tavLst>
                                        <p:tav tm="0">
                                          <p:val>
                                            <p:strVal val="ppt_y"/>
                                          </p:val>
                                        </p:tav>
                                        <p:tav tm="100000">
                                          <p:val>
                                            <p:strVal val="1+ppt_h/2"/>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ppt_x"/>
                                          </p:val>
                                        </p:tav>
                                      </p:tavLst>
                                    </p:anim>
                                    <p:anim calcmode="lin" valueType="num">
                                      <p:cBhvr additive="base">
                                        <p:cTn id="218" dur="3000"/>
                                        <p:tgtEl>
                                          <p:spTgt spid="22"/>
                                        </p:tgtEl>
                                        <p:attrNameLst>
                                          <p:attrName>ppt_y</p:attrName>
                                        </p:attrNameLst>
                                      </p:cBhvr>
                                      <p:tavLst>
                                        <p:tav tm="0">
                                          <p:val>
                                            <p:strVal val="ppt_y"/>
                                          </p:val>
                                        </p:tav>
                                        <p:tav tm="100000">
                                          <p:val>
                                            <p:strVal val="1+ppt_h/2"/>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ppt_x"/>
                                          </p:val>
                                        </p:tav>
                                      </p:tavLst>
                                    </p:anim>
                                    <p:anim calcmode="lin" valueType="num">
                                      <p:cBhvr additive="base">
                                        <p:cTn id="222" dur="3000"/>
                                        <p:tgtEl>
                                          <p:spTgt spid="23"/>
                                        </p:tgtEl>
                                        <p:attrNameLst>
                                          <p:attrName>ppt_y</p:attrName>
                                        </p:attrNameLst>
                                      </p:cBhvr>
                                      <p:tavLst>
                                        <p:tav tm="0">
                                          <p:val>
                                            <p:strVal val="ppt_y"/>
                                          </p:val>
                                        </p:tav>
                                        <p:tav tm="100000">
                                          <p:val>
                                            <p:strVal val="1+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ppt_x"/>
                                          </p:val>
                                        </p:tav>
                                      </p:tavLst>
                                    </p:anim>
                                    <p:anim calcmode="lin" valueType="num">
                                      <p:cBhvr additive="base">
                                        <p:cTn id="226" dur="3000"/>
                                        <p:tgtEl>
                                          <p:spTgt spid="24"/>
                                        </p:tgtEl>
                                        <p:attrNameLst>
                                          <p:attrName>ppt_y</p:attrName>
                                        </p:attrNameLst>
                                      </p:cBhvr>
                                      <p:tavLst>
                                        <p:tav tm="0">
                                          <p:val>
                                            <p:strVal val="ppt_y"/>
                                          </p:val>
                                        </p:tav>
                                        <p:tav tm="100000">
                                          <p:val>
                                            <p:strVal val="1+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4"/>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3"/>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5"/>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7"/>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9"/>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1"/>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3"/>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5"/>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17"/>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19"/>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1"/>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3"/>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13" presetClass="entr" presetSubtype="3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plus(out)">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72066" y="928676"/>
            <a:ext cx="2214578" cy="3785652"/>
          </a:xfrm>
          <a:prstGeom prst="rect">
            <a:avLst/>
          </a:prstGeom>
          <a:noFill/>
        </p:spPr>
        <p:txBody>
          <a:bodyPr wrap="square" rtlCol="0">
            <a:spAutoFit/>
          </a:bodyPr>
          <a:lstStyle/>
          <a:p>
            <a:r>
              <a:rPr lang="es-PE" sz="1600" b="1" dirty="0" smtClean="0">
                <a:solidFill>
                  <a:srgbClr val="2F8933"/>
                </a:solidFill>
              </a:rPr>
              <a:t>Y cuando llega la noche, el lago se convierte en un escenario de serenidad. Las estrellas brillan con intensidad, y el sonido del agua susurrando contra la orilla se convierte en una canción de cuna. Acurrucados bajo mantas, compartimos sueños y deseos, sabiendo que este lugar, aunque temporal, dejará una huella indeleble en nuestros corazones.</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2361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lodka-przy-pomoscie-z-widokiem-na-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4500562" y="500048"/>
            <a:ext cx="1762390" cy="1813099"/>
          </a:xfrm>
          <a:prstGeom prst="rect">
            <a:avLst/>
          </a:prstGeom>
          <a:effectLst>
            <a:reflection blurRad="6350" stA="50000" endA="300" endPos="90000" dir="5400000" sy="-100000" algn="bl" rotWithShape="0"/>
          </a:effectLst>
        </p:spPr>
      </p:pic>
      <p:pic>
        <p:nvPicPr>
          <p:cNvPr id="4" name="3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3000364" y="500048"/>
            <a:ext cx="1762390" cy="1813099"/>
          </a:xfrm>
          <a:prstGeom prst="rect">
            <a:avLst/>
          </a:prstGeom>
          <a:effectLst>
            <a:reflection blurRad="6350" stA="50000" endA="300" endPos="90000" dir="5400000" sy="-100000" algn="bl" rotWithShape="0"/>
          </a:effectLst>
        </p:spPr>
      </p:pic>
      <p:pic>
        <p:nvPicPr>
          <p:cNvPr id="5" name="4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1571604" y="500048"/>
            <a:ext cx="1762390" cy="1813099"/>
          </a:xfrm>
          <a:prstGeom prst="rect">
            <a:avLst/>
          </a:prstGeom>
          <a:effectLst>
            <a:reflection blurRad="6350" stA="50000" endA="300" endPos="90000" dir="5400000" sy="-100000" algn="bl" rotWithShape="0"/>
          </a:effectLst>
        </p:spPr>
      </p:pic>
      <p:pic>
        <p:nvPicPr>
          <p:cNvPr id="6" name="5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6000760" y="500048"/>
            <a:ext cx="1762390" cy="1813099"/>
          </a:xfrm>
          <a:prstGeom prst="rect">
            <a:avLst/>
          </a:prstGeom>
          <a:effectLst>
            <a:reflection blurRad="6350" stA="50000" endA="300" endPos="90000" dir="5400000" sy="-100000" algn="bl" rotWithShape="0"/>
          </a:effectLst>
        </p:spPr>
      </p:pic>
      <p:pic>
        <p:nvPicPr>
          <p:cNvPr id="7" name="6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0" y="500048"/>
            <a:ext cx="1762390" cy="1813099"/>
          </a:xfrm>
          <a:prstGeom prst="rect">
            <a:avLst/>
          </a:prstGeom>
          <a:effectLst>
            <a:reflection blurRad="6350" stA="50000" endA="300" endPos="90000" dir="5400000" sy="-100000" algn="bl" rotWithShape="0"/>
          </a:effectLst>
        </p:spPr>
      </p:pic>
      <p:pic>
        <p:nvPicPr>
          <p:cNvPr id="8" name="7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flipV="1">
            <a:off x="7572396" y="500048"/>
            <a:ext cx="1762390" cy="1813099"/>
          </a:xfrm>
          <a:prstGeom prst="rect">
            <a:avLst/>
          </a:prstGeom>
          <a:effectLst>
            <a:reflection blurRad="6350" stA="50000" endA="300" endPos="90000" dir="5400000" sy="-100000" algn="bl" rotWithShape="0"/>
          </a:effectLst>
        </p:spPr>
      </p:pic>
      <p:pic>
        <p:nvPicPr>
          <p:cNvPr id="9" name="8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1029405" flipV="1">
            <a:off x="4416150" y="2557821"/>
            <a:ext cx="1785413" cy="1813099"/>
          </a:xfrm>
          <a:prstGeom prst="rect">
            <a:avLst/>
          </a:prstGeom>
          <a:effectLst>
            <a:reflection blurRad="6350" stA="50000" endA="300" endPos="90000" dir="5400000" sy="-100000" algn="bl" rotWithShape="0"/>
          </a:effectLst>
        </p:spPr>
      </p:pic>
      <p:pic>
        <p:nvPicPr>
          <p:cNvPr id="10" name="9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0800000" flipV="1">
            <a:off x="2857488" y="2571750"/>
            <a:ext cx="1905266" cy="1813099"/>
          </a:xfrm>
          <a:prstGeom prst="rect">
            <a:avLst/>
          </a:prstGeom>
          <a:effectLst>
            <a:reflection blurRad="6350" stA="50000" endA="300" endPos="90000" dir="5400000" sy="-100000" algn="bl" rotWithShape="0"/>
          </a:effectLst>
        </p:spPr>
      </p:pic>
      <p:pic>
        <p:nvPicPr>
          <p:cNvPr id="11" name="10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1016337" flipV="1">
            <a:off x="1269636" y="2555347"/>
            <a:ext cx="1807304" cy="1813099"/>
          </a:xfrm>
          <a:prstGeom prst="rect">
            <a:avLst/>
          </a:prstGeom>
          <a:effectLst>
            <a:reflection blurRad="6350" stA="50000" endA="300" endPos="90000" dir="5400000" sy="-100000" algn="bl" rotWithShape="0"/>
          </a:effectLst>
        </p:spPr>
      </p:pic>
      <p:pic>
        <p:nvPicPr>
          <p:cNvPr id="12" name="11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1001960" flipV="1">
            <a:off x="5909591" y="2621925"/>
            <a:ext cx="1762390" cy="1813099"/>
          </a:xfrm>
          <a:prstGeom prst="rect">
            <a:avLst/>
          </a:prstGeom>
          <a:effectLst>
            <a:reflection blurRad="6350" stA="50000" endA="300" endPos="90000" dir="5400000" sy="-100000" algn="bl" rotWithShape="0"/>
          </a:effectLst>
        </p:spPr>
      </p:pic>
      <p:pic>
        <p:nvPicPr>
          <p:cNvPr id="13" name="12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0800000" flipV="1">
            <a:off x="-142908" y="2571750"/>
            <a:ext cx="1762390" cy="1813099"/>
          </a:xfrm>
          <a:prstGeom prst="rect">
            <a:avLst/>
          </a:prstGeom>
          <a:effectLst>
            <a:reflection blurRad="6350" stA="50000" endA="300" endPos="90000" dir="5400000" sy="-100000" algn="bl" rotWithShape="0"/>
          </a:effectLst>
        </p:spPr>
      </p:pic>
      <p:pic>
        <p:nvPicPr>
          <p:cNvPr id="14" name="13 Imagen" descr="67921689588b7da34806164507f00038.png"/>
          <p:cNvPicPr>
            <a:picLocks noChangeAspect="1"/>
          </p:cNvPicPr>
          <p:nvPr/>
        </p:nvPicPr>
        <p:blipFill>
          <a:blip r:embed="rId3">
            <a:duotone>
              <a:prstClr val="black"/>
              <a:schemeClr val="accent3">
                <a:tint val="45000"/>
                <a:satMod val="400000"/>
              </a:schemeClr>
            </a:duotone>
            <a:lum contrast="40000"/>
          </a:blip>
          <a:srcRect l="7499" t="13761" b="7501"/>
          <a:stretch>
            <a:fillRect/>
          </a:stretch>
        </p:blipFill>
        <p:spPr>
          <a:xfrm rot="10800000" flipV="1">
            <a:off x="7381610" y="2643188"/>
            <a:ext cx="1905298" cy="1813099"/>
          </a:xfrm>
          <a:prstGeom prst="rect">
            <a:avLst/>
          </a:prstGeom>
          <a:effectLst>
            <a:reflection blurRad="6350" stA="50000" endA="300" endPos="90000" dir="5400000" sy="-100000" algn="bl" rotWithShape="0"/>
          </a:effectLst>
        </p:spPr>
      </p:pic>
      <p:pic>
        <p:nvPicPr>
          <p:cNvPr id="16" name="15 Imagen" descr="tapeta-lodka-przy-pomoscie-z-widokiem-na-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3000"/>
                                        <p:tgtEl>
                                          <p:spTgt spid="3"/>
                                        </p:tgtEl>
                                        <p:attrNameLst>
                                          <p:attrName>ppt_x</p:attrName>
                                        </p:attrNameLst>
                                      </p:cBhvr>
                                      <p:tavLst>
                                        <p:tav tm="0">
                                          <p:val>
                                            <p:strVal val="ppt_x"/>
                                          </p:val>
                                        </p:tav>
                                        <p:tav tm="100000">
                                          <p:val>
                                            <p:strVal val="0-ppt_w/2"/>
                                          </p:val>
                                        </p:tav>
                                      </p:tavLst>
                                    </p:anim>
                                    <p:anim calcmode="lin" valueType="num">
                                      <p:cBhvr additive="base">
                                        <p:cTn id="13" dur="3000"/>
                                        <p:tgtEl>
                                          <p:spTgt spid="3"/>
                                        </p:tgtEl>
                                        <p:attrNameLst>
                                          <p:attrName>ppt_y</p:attrName>
                                        </p:attrNameLst>
                                      </p:cBhvr>
                                      <p:tavLst>
                                        <p:tav tm="0">
                                          <p:val>
                                            <p:strVal val="ppt_y"/>
                                          </p:val>
                                        </p:tav>
                                        <p:tav tm="100000">
                                          <p:val>
                                            <p:strVal val="ppt_y"/>
                                          </p:val>
                                        </p:tav>
                                      </p:tavLst>
                                    </p:anim>
                                    <p:set>
                                      <p:cBhvr>
                                        <p:cTn id="14" dur="1" fill="hold">
                                          <p:stCondLst>
                                            <p:cond delay="2999"/>
                                          </p:stCondLst>
                                        </p:cTn>
                                        <p:tgtEl>
                                          <p:spTgt spid="3"/>
                                        </p:tgtEl>
                                        <p:attrNameLst>
                                          <p:attrName>style.visibility</p:attrName>
                                        </p:attrNameLst>
                                      </p:cBhvr>
                                      <p:to>
                                        <p:strVal val="hidden"/>
                                      </p:to>
                                    </p:set>
                                  </p:childTnLst>
                                </p:cTn>
                              </p:par>
                              <p:par>
                                <p:cTn id="15" presetID="2"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0-#ppt_w/2"/>
                                          </p:val>
                                        </p:tav>
                                        <p:tav tm="100000">
                                          <p:val>
                                            <p:strVal val="#ppt_x"/>
                                          </p:val>
                                        </p:tav>
                                      </p:tavLst>
                                    </p:anim>
                                    <p:anim calcmode="lin" valueType="num">
                                      <p:cBhvr additive="base">
                                        <p:cTn id="18" dur="3000" fill="hold"/>
                                        <p:tgtEl>
                                          <p:spTgt spid="4"/>
                                        </p:tgtEl>
                                        <p:attrNameLst>
                                          <p:attrName>ppt_y</p:attrName>
                                        </p:attrNameLst>
                                      </p:cBhvr>
                                      <p:tavLst>
                                        <p:tav tm="0">
                                          <p:val>
                                            <p:strVal val="1+#ppt_h/2"/>
                                          </p:val>
                                        </p:tav>
                                        <p:tav tm="100000">
                                          <p:val>
                                            <p:strVal val="#ppt_y"/>
                                          </p:val>
                                        </p:tav>
                                      </p:tavLst>
                                    </p:anim>
                                  </p:childTnLst>
                                </p:cTn>
                              </p:par>
                              <p:par>
                                <p:cTn id="19" presetID="2" presetClass="exit" presetSubtype="8" fill="hold" nodeType="withEffect">
                                  <p:stCondLst>
                                    <p:cond delay="0"/>
                                  </p:stCondLst>
                                  <p:childTnLst>
                                    <p:anim calcmode="lin" valueType="num">
                                      <p:cBhvr additive="base">
                                        <p:cTn id="20" dur="3000"/>
                                        <p:tgtEl>
                                          <p:spTgt spid="4"/>
                                        </p:tgtEl>
                                        <p:attrNameLst>
                                          <p:attrName>ppt_x</p:attrName>
                                        </p:attrNameLst>
                                      </p:cBhvr>
                                      <p:tavLst>
                                        <p:tav tm="0">
                                          <p:val>
                                            <p:strVal val="ppt_x"/>
                                          </p:val>
                                        </p:tav>
                                        <p:tav tm="100000">
                                          <p:val>
                                            <p:strVal val="0-ppt_w/2"/>
                                          </p:val>
                                        </p:tav>
                                      </p:tavLst>
                                    </p:anim>
                                    <p:anim calcmode="lin" valueType="num">
                                      <p:cBhvr additive="base">
                                        <p:cTn id="21" dur="3000"/>
                                        <p:tgtEl>
                                          <p:spTgt spid="4"/>
                                        </p:tgtEl>
                                        <p:attrNameLst>
                                          <p:attrName>ppt_y</p:attrName>
                                        </p:attrNameLst>
                                      </p:cBhvr>
                                      <p:tavLst>
                                        <p:tav tm="0">
                                          <p:val>
                                            <p:strVal val="ppt_y"/>
                                          </p:val>
                                        </p:tav>
                                        <p:tav tm="100000">
                                          <p:val>
                                            <p:strVal val="ppt_y"/>
                                          </p:val>
                                        </p:tav>
                                      </p:tavLst>
                                    </p:anim>
                                    <p:set>
                                      <p:cBhvr>
                                        <p:cTn id="22" dur="1" fill="hold">
                                          <p:stCondLst>
                                            <p:cond delay="2999"/>
                                          </p:stCondLst>
                                        </p:cTn>
                                        <p:tgtEl>
                                          <p:spTgt spid="4"/>
                                        </p:tgtEl>
                                        <p:attrNameLst>
                                          <p:attrName>style.visibility</p:attrName>
                                        </p:attrNameLst>
                                      </p:cBhvr>
                                      <p:to>
                                        <p:strVal val="hidden"/>
                                      </p:to>
                                    </p:set>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2" presetClass="exit" presetSubtype="8" fill="hold" nodeType="withEffect">
                                  <p:stCondLst>
                                    <p:cond delay="0"/>
                                  </p:stCondLst>
                                  <p:childTnLst>
                                    <p:anim calcmode="lin" valueType="num">
                                      <p:cBhvr additive="base">
                                        <p:cTn id="28" dur="3000"/>
                                        <p:tgtEl>
                                          <p:spTgt spid="5"/>
                                        </p:tgtEl>
                                        <p:attrNameLst>
                                          <p:attrName>ppt_x</p:attrName>
                                        </p:attrNameLst>
                                      </p:cBhvr>
                                      <p:tavLst>
                                        <p:tav tm="0">
                                          <p:val>
                                            <p:strVal val="ppt_x"/>
                                          </p:val>
                                        </p:tav>
                                        <p:tav tm="100000">
                                          <p:val>
                                            <p:strVal val="0-ppt_w/2"/>
                                          </p:val>
                                        </p:tav>
                                      </p:tavLst>
                                    </p:anim>
                                    <p:anim calcmode="lin" valueType="num">
                                      <p:cBhvr additive="base">
                                        <p:cTn id="29" dur="3000"/>
                                        <p:tgtEl>
                                          <p:spTgt spid="5"/>
                                        </p:tgtEl>
                                        <p:attrNameLst>
                                          <p:attrName>ppt_y</p:attrName>
                                        </p:attrNameLst>
                                      </p:cBhvr>
                                      <p:tavLst>
                                        <p:tav tm="0">
                                          <p:val>
                                            <p:strVal val="ppt_y"/>
                                          </p:val>
                                        </p:tav>
                                        <p:tav tm="100000">
                                          <p:val>
                                            <p:strVal val="ppt_y"/>
                                          </p:val>
                                        </p:tav>
                                      </p:tavLst>
                                    </p:anim>
                                    <p:set>
                                      <p:cBhvr>
                                        <p:cTn id="30" dur="1" fill="hold">
                                          <p:stCondLst>
                                            <p:cond delay="2999"/>
                                          </p:stCondLst>
                                        </p:cTn>
                                        <p:tgtEl>
                                          <p:spTgt spid="5"/>
                                        </p:tgtEl>
                                        <p:attrNameLst>
                                          <p:attrName>style.visibility</p:attrName>
                                        </p:attrNameLst>
                                      </p:cBhvr>
                                      <p:to>
                                        <p:strVal val="hidden"/>
                                      </p:to>
                                    </p:set>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xit" presetSubtype="8" fill="hold" nodeType="withEffect">
                                  <p:stCondLst>
                                    <p:cond delay="0"/>
                                  </p:stCondLst>
                                  <p:childTnLst>
                                    <p:anim calcmode="lin" valueType="num">
                                      <p:cBhvr additive="base">
                                        <p:cTn id="36" dur="3000"/>
                                        <p:tgtEl>
                                          <p:spTgt spid="6"/>
                                        </p:tgtEl>
                                        <p:attrNameLst>
                                          <p:attrName>ppt_x</p:attrName>
                                        </p:attrNameLst>
                                      </p:cBhvr>
                                      <p:tavLst>
                                        <p:tav tm="0">
                                          <p:val>
                                            <p:strVal val="ppt_x"/>
                                          </p:val>
                                        </p:tav>
                                        <p:tav tm="100000">
                                          <p:val>
                                            <p:strVal val="0-ppt_w/2"/>
                                          </p:val>
                                        </p:tav>
                                      </p:tavLst>
                                    </p:anim>
                                    <p:anim calcmode="lin" valueType="num">
                                      <p:cBhvr additive="base">
                                        <p:cTn id="37" dur="3000"/>
                                        <p:tgtEl>
                                          <p:spTgt spid="6"/>
                                        </p:tgtEl>
                                        <p:attrNameLst>
                                          <p:attrName>ppt_y</p:attrName>
                                        </p:attrNameLst>
                                      </p:cBhvr>
                                      <p:tavLst>
                                        <p:tav tm="0">
                                          <p:val>
                                            <p:strVal val="ppt_y"/>
                                          </p:val>
                                        </p:tav>
                                        <p:tav tm="100000">
                                          <p:val>
                                            <p:strVal val="ppt_y"/>
                                          </p:val>
                                        </p:tav>
                                      </p:tavLst>
                                    </p:anim>
                                    <p:set>
                                      <p:cBhvr>
                                        <p:cTn id="38" dur="1" fill="hold">
                                          <p:stCondLst>
                                            <p:cond delay="2999"/>
                                          </p:stCondLst>
                                        </p:cTn>
                                        <p:tgtEl>
                                          <p:spTgt spid="6"/>
                                        </p:tgtEl>
                                        <p:attrNameLst>
                                          <p:attrName>style.visibility</p:attrName>
                                        </p:attrNameLst>
                                      </p:cBhvr>
                                      <p:to>
                                        <p:strVal val="hidden"/>
                                      </p:to>
                                    </p:set>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xit" presetSubtype="8" fill="hold" nodeType="withEffect">
                                  <p:stCondLst>
                                    <p:cond delay="0"/>
                                  </p:stCondLst>
                                  <p:childTnLst>
                                    <p:anim calcmode="lin" valueType="num">
                                      <p:cBhvr additive="base">
                                        <p:cTn id="44" dur="3000"/>
                                        <p:tgtEl>
                                          <p:spTgt spid="7"/>
                                        </p:tgtEl>
                                        <p:attrNameLst>
                                          <p:attrName>ppt_x</p:attrName>
                                        </p:attrNameLst>
                                      </p:cBhvr>
                                      <p:tavLst>
                                        <p:tav tm="0">
                                          <p:val>
                                            <p:strVal val="ppt_x"/>
                                          </p:val>
                                        </p:tav>
                                        <p:tav tm="100000">
                                          <p:val>
                                            <p:strVal val="0-ppt_w/2"/>
                                          </p:val>
                                        </p:tav>
                                      </p:tavLst>
                                    </p:anim>
                                    <p:anim calcmode="lin" valueType="num">
                                      <p:cBhvr additive="base">
                                        <p:cTn id="45" dur="3000"/>
                                        <p:tgtEl>
                                          <p:spTgt spid="7"/>
                                        </p:tgtEl>
                                        <p:attrNameLst>
                                          <p:attrName>ppt_y</p:attrName>
                                        </p:attrNameLst>
                                      </p:cBhvr>
                                      <p:tavLst>
                                        <p:tav tm="0">
                                          <p:val>
                                            <p:strVal val="ppt_y"/>
                                          </p:val>
                                        </p:tav>
                                        <p:tav tm="100000">
                                          <p:val>
                                            <p:strVal val="ppt_y"/>
                                          </p:val>
                                        </p:tav>
                                      </p:tavLst>
                                    </p:anim>
                                    <p:set>
                                      <p:cBhvr>
                                        <p:cTn id="46" dur="1" fill="hold">
                                          <p:stCondLst>
                                            <p:cond delay="2999"/>
                                          </p:stCondLst>
                                        </p:cTn>
                                        <p:tgtEl>
                                          <p:spTgt spid="7"/>
                                        </p:tgtEl>
                                        <p:attrNameLst>
                                          <p:attrName>style.visibility</p:attrName>
                                        </p:attrNameLst>
                                      </p:cBhvr>
                                      <p:to>
                                        <p:strVal val="hidden"/>
                                      </p:to>
                                    </p:set>
                                  </p:childTnLst>
                                </p:cTn>
                              </p:par>
                              <p:par>
                                <p:cTn id="47" presetID="2" presetClass="entr" presetSubtype="12"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2" presetClass="exit" presetSubtype="8" fill="hold"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0-ppt_w/2"/>
                                          </p:val>
                                        </p:tav>
                                      </p:tavLst>
                                    </p:anim>
                                    <p:anim calcmode="lin" valueType="num">
                                      <p:cBhvr additive="base">
                                        <p:cTn id="53" dur="3000"/>
                                        <p:tgtEl>
                                          <p:spTgt spid="8"/>
                                        </p:tgtEl>
                                        <p:attrNameLst>
                                          <p:attrName>ppt_y</p:attrName>
                                        </p:attrNameLst>
                                      </p:cBhvr>
                                      <p:tavLst>
                                        <p:tav tm="0">
                                          <p:val>
                                            <p:strVal val="ppt_y"/>
                                          </p:val>
                                        </p:tav>
                                        <p:tav tm="100000">
                                          <p:val>
                                            <p:strVal val="ppt_y"/>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1+#ppt_w/2"/>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xit" presetSubtype="2" fill="hold" nodeType="withEffect">
                                  <p:stCondLst>
                                    <p:cond delay="0"/>
                                  </p:stCondLst>
                                  <p:childTnLst>
                                    <p:anim calcmode="lin" valueType="num">
                                      <p:cBhvr additive="base">
                                        <p:cTn id="60" dur="3000"/>
                                        <p:tgtEl>
                                          <p:spTgt spid="9"/>
                                        </p:tgtEl>
                                        <p:attrNameLst>
                                          <p:attrName>ppt_x</p:attrName>
                                        </p:attrNameLst>
                                      </p:cBhvr>
                                      <p:tavLst>
                                        <p:tav tm="0">
                                          <p:val>
                                            <p:strVal val="ppt_x"/>
                                          </p:val>
                                        </p:tav>
                                        <p:tav tm="100000">
                                          <p:val>
                                            <p:strVal val="1+ppt_w/2"/>
                                          </p:val>
                                        </p:tav>
                                      </p:tavLst>
                                    </p:anim>
                                    <p:anim calcmode="lin" valueType="num">
                                      <p:cBhvr additive="base">
                                        <p:cTn id="61" dur="3000"/>
                                        <p:tgtEl>
                                          <p:spTgt spid="9"/>
                                        </p:tgtEl>
                                        <p:attrNameLst>
                                          <p:attrName>ppt_y</p:attrName>
                                        </p:attrNameLst>
                                      </p:cBhvr>
                                      <p:tavLst>
                                        <p:tav tm="0">
                                          <p:val>
                                            <p:strVal val="ppt_y"/>
                                          </p:val>
                                        </p:tav>
                                        <p:tav tm="100000">
                                          <p:val>
                                            <p:strVal val="ppt_y"/>
                                          </p:val>
                                        </p:tav>
                                      </p:tavLst>
                                    </p:anim>
                                    <p:set>
                                      <p:cBhvr>
                                        <p:cTn id="62" dur="1" fill="hold">
                                          <p:stCondLst>
                                            <p:cond delay="2999"/>
                                          </p:stCondLst>
                                        </p:cTn>
                                        <p:tgtEl>
                                          <p:spTgt spid="9"/>
                                        </p:tgtEl>
                                        <p:attrNameLst>
                                          <p:attrName>style.visibility</p:attrName>
                                        </p:attrNameLst>
                                      </p:cBhvr>
                                      <p:to>
                                        <p:strVal val="hidden"/>
                                      </p:to>
                                    </p:set>
                                  </p:childTnLst>
                                </p:cTn>
                              </p:par>
                              <p:par>
                                <p:cTn id="63" presetID="2" presetClass="entr" presetSubtype="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1+#ppt_w/2"/>
                                          </p:val>
                                        </p:tav>
                                        <p:tav tm="100000">
                                          <p:val>
                                            <p:strVal val="#ppt_x"/>
                                          </p:val>
                                        </p:tav>
                                      </p:tavLst>
                                    </p:anim>
                                    <p:anim calcmode="lin" valueType="num">
                                      <p:cBhvr additive="base">
                                        <p:cTn id="66" dur="3000" fill="hold"/>
                                        <p:tgtEl>
                                          <p:spTgt spid="10"/>
                                        </p:tgtEl>
                                        <p:attrNameLst>
                                          <p:attrName>ppt_y</p:attrName>
                                        </p:attrNameLst>
                                      </p:cBhvr>
                                      <p:tavLst>
                                        <p:tav tm="0">
                                          <p:val>
                                            <p:strVal val="1+#ppt_h/2"/>
                                          </p:val>
                                        </p:tav>
                                        <p:tav tm="100000">
                                          <p:val>
                                            <p:strVal val="#ppt_y"/>
                                          </p:val>
                                        </p:tav>
                                      </p:tavLst>
                                    </p:anim>
                                  </p:childTnLst>
                                </p:cTn>
                              </p:par>
                              <p:par>
                                <p:cTn id="67" presetID="2" presetClass="exit" presetSubtype="2" fill="hold"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ntr" presetSubtype="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1+#ppt_w/2"/>
                                          </p:val>
                                        </p:tav>
                                        <p:tav tm="100000">
                                          <p:val>
                                            <p:strVal val="#ppt_x"/>
                                          </p:val>
                                        </p:tav>
                                      </p:tavLst>
                                    </p:anim>
                                    <p:anim calcmode="lin" valueType="num">
                                      <p:cBhvr additive="base">
                                        <p:cTn id="74" dur="3000" fill="hold"/>
                                        <p:tgtEl>
                                          <p:spTgt spid="11"/>
                                        </p:tgtEl>
                                        <p:attrNameLst>
                                          <p:attrName>ppt_y</p:attrName>
                                        </p:attrNameLst>
                                      </p:cBhvr>
                                      <p:tavLst>
                                        <p:tav tm="0">
                                          <p:val>
                                            <p:strVal val="1+#ppt_h/2"/>
                                          </p:val>
                                        </p:tav>
                                        <p:tav tm="100000">
                                          <p:val>
                                            <p:strVal val="#ppt_y"/>
                                          </p:val>
                                        </p:tav>
                                      </p:tavLst>
                                    </p:anim>
                                  </p:childTnLst>
                                </p:cTn>
                              </p:par>
                              <p:par>
                                <p:cTn id="75" presetID="2" presetClass="exit" presetSubtype="2" fill="hold" nodeType="withEffect">
                                  <p:stCondLst>
                                    <p:cond delay="0"/>
                                  </p:stCondLst>
                                  <p:childTnLst>
                                    <p:anim calcmode="lin" valueType="num">
                                      <p:cBhvr additive="base">
                                        <p:cTn id="76" dur="3000"/>
                                        <p:tgtEl>
                                          <p:spTgt spid="11"/>
                                        </p:tgtEl>
                                        <p:attrNameLst>
                                          <p:attrName>ppt_x</p:attrName>
                                        </p:attrNameLst>
                                      </p:cBhvr>
                                      <p:tavLst>
                                        <p:tav tm="0">
                                          <p:val>
                                            <p:strVal val="ppt_x"/>
                                          </p:val>
                                        </p:tav>
                                        <p:tav tm="100000">
                                          <p:val>
                                            <p:strVal val="1+ppt_w/2"/>
                                          </p:val>
                                        </p:tav>
                                      </p:tavLst>
                                    </p:anim>
                                    <p:anim calcmode="lin" valueType="num">
                                      <p:cBhvr additive="base">
                                        <p:cTn id="77" dur="3000"/>
                                        <p:tgtEl>
                                          <p:spTgt spid="11"/>
                                        </p:tgtEl>
                                        <p:attrNameLst>
                                          <p:attrName>ppt_y</p:attrName>
                                        </p:attrNameLst>
                                      </p:cBhvr>
                                      <p:tavLst>
                                        <p:tav tm="0">
                                          <p:val>
                                            <p:strVal val="ppt_y"/>
                                          </p:val>
                                        </p:tav>
                                        <p:tav tm="100000">
                                          <p:val>
                                            <p:strVal val="ppt_y"/>
                                          </p:val>
                                        </p:tav>
                                      </p:tavLst>
                                    </p:anim>
                                    <p:set>
                                      <p:cBhvr>
                                        <p:cTn id="78" dur="1" fill="hold">
                                          <p:stCondLst>
                                            <p:cond delay="2999"/>
                                          </p:stCondLst>
                                        </p:cTn>
                                        <p:tgtEl>
                                          <p:spTgt spid="11"/>
                                        </p:tgtEl>
                                        <p:attrNameLst>
                                          <p:attrName>style.visibility</p:attrName>
                                        </p:attrNameLst>
                                      </p:cBhvr>
                                      <p:to>
                                        <p:strVal val="hidden"/>
                                      </p:to>
                                    </p:set>
                                  </p:childTnLst>
                                </p:cTn>
                              </p:par>
                              <p:par>
                                <p:cTn id="79" presetID="2" presetClass="entr" presetSubtype="6"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3000" fill="hold"/>
                                        <p:tgtEl>
                                          <p:spTgt spid="12"/>
                                        </p:tgtEl>
                                        <p:attrNameLst>
                                          <p:attrName>ppt_x</p:attrName>
                                        </p:attrNameLst>
                                      </p:cBhvr>
                                      <p:tavLst>
                                        <p:tav tm="0">
                                          <p:val>
                                            <p:strVal val="1+#ppt_w/2"/>
                                          </p:val>
                                        </p:tav>
                                        <p:tav tm="100000">
                                          <p:val>
                                            <p:strVal val="#ppt_x"/>
                                          </p:val>
                                        </p:tav>
                                      </p:tavLst>
                                    </p:anim>
                                    <p:anim calcmode="lin" valueType="num">
                                      <p:cBhvr additive="base">
                                        <p:cTn id="82" dur="3000" fill="hold"/>
                                        <p:tgtEl>
                                          <p:spTgt spid="12"/>
                                        </p:tgtEl>
                                        <p:attrNameLst>
                                          <p:attrName>ppt_y</p:attrName>
                                        </p:attrNameLst>
                                      </p:cBhvr>
                                      <p:tavLst>
                                        <p:tav tm="0">
                                          <p:val>
                                            <p:strVal val="1+#ppt_h/2"/>
                                          </p:val>
                                        </p:tav>
                                        <p:tav tm="100000">
                                          <p:val>
                                            <p:strVal val="#ppt_y"/>
                                          </p:val>
                                        </p:tav>
                                      </p:tavLst>
                                    </p:anim>
                                  </p:childTnLst>
                                </p:cTn>
                              </p:par>
                              <p:par>
                                <p:cTn id="83" presetID="2" presetClass="exit" presetSubtype="2" fill="hold" nodeType="withEffect">
                                  <p:stCondLst>
                                    <p:cond delay="0"/>
                                  </p:stCondLst>
                                  <p:childTnLst>
                                    <p:anim calcmode="lin" valueType="num">
                                      <p:cBhvr additive="base">
                                        <p:cTn id="84" dur="3000"/>
                                        <p:tgtEl>
                                          <p:spTgt spid="12"/>
                                        </p:tgtEl>
                                        <p:attrNameLst>
                                          <p:attrName>ppt_x</p:attrName>
                                        </p:attrNameLst>
                                      </p:cBhvr>
                                      <p:tavLst>
                                        <p:tav tm="0">
                                          <p:val>
                                            <p:strVal val="ppt_x"/>
                                          </p:val>
                                        </p:tav>
                                        <p:tav tm="100000">
                                          <p:val>
                                            <p:strVal val="1+ppt_w/2"/>
                                          </p:val>
                                        </p:tav>
                                      </p:tavLst>
                                    </p:anim>
                                    <p:anim calcmode="lin" valueType="num">
                                      <p:cBhvr additive="base">
                                        <p:cTn id="85" dur="3000"/>
                                        <p:tgtEl>
                                          <p:spTgt spid="12"/>
                                        </p:tgtEl>
                                        <p:attrNameLst>
                                          <p:attrName>ppt_y</p:attrName>
                                        </p:attrNameLst>
                                      </p:cBhvr>
                                      <p:tavLst>
                                        <p:tav tm="0">
                                          <p:val>
                                            <p:strVal val="ppt_y"/>
                                          </p:val>
                                        </p:tav>
                                        <p:tav tm="100000">
                                          <p:val>
                                            <p:strVal val="ppt_y"/>
                                          </p:val>
                                        </p:tav>
                                      </p:tavLst>
                                    </p:anim>
                                    <p:set>
                                      <p:cBhvr>
                                        <p:cTn id="86" dur="1" fill="hold">
                                          <p:stCondLst>
                                            <p:cond delay="2999"/>
                                          </p:stCondLst>
                                        </p:cTn>
                                        <p:tgtEl>
                                          <p:spTgt spid="12"/>
                                        </p:tgtEl>
                                        <p:attrNameLst>
                                          <p:attrName>style.visibility</p:attrName>
                                        </p:attrNameLst>
                                      </p:cBhvr>
                                      <p:to>
                                        <p:strVal val="hidden"/>
                                      </p:to>
                                    </p:set>
                                  </p:childTnLst>
                                </p:cTn>
                              </p:par>
                              <p:par>
                                <p:cTn id="87" presetID="2" presetClass="entr" presetSubtype="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3000" fill="hold"/>
                                        <p:tgtEl>
                                          <p:spTgt spid="13"/>
                                        </p:tgtEl>
                                        <p:attrNameLst>
                                          <p:attrName>ppt_x</p:attrName>
                                        </p:attrNameLst>
                                      </p:cBhvr>
                                      <p:tavLst>
                                        <p:tav tm="0">
                                          <p:val>
                                            <p:strVal val="1+#ppt_w/2"/>
                                          </p:val>
                                        </p:tav>
                                        <p:tav tm="100000">
                                          <p:val>
                                            <p:strVal val="#ppt_x"/>
                                          </p:val>
                                        </p:tav>
                                      </p:tavLst>
                                    </p:anim>
                                    <p:anim calcmode="lin" valueType="num">
                                      <p:cBhvr additive="base">
                                        <p:cTn id="90" dur="3000" fill="hold"/>
                                        <p:tgtEl>
                                          <p:spTgt spid="13"/>
                                        </p:tgtEl>
                                        <p:attrNameLst>
                                          <p:attrName>ppt_y</p:attrName>
                                        </p:attrNameLst>
                                      </p:cBhvr>
                                      <p:tavLst>
                                        <p:tav tm="0">
                                          <p:val>
                                            <p:strVal val="1+#ppt_h/2"/>
                                          </p:val>
                                        </p:tav>
                                        <p:tav tm="100000">
                                          <p:val>
                                            <p:strVal val="#ppt_y"/>
                                          </p:val>
                                        </p:tav>
                                      </p:tavLst>
                                    </p:anim>
                                  </p:childTnLst>
                                </p:cTn>
                              </p:par>
                              <p:par>
                                <p:cTn id="91" presetID="2" presetClass="exit" presetSubtype="2" fill="hold"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1+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ntr" presetSubtype="6" fill="hold"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3000" fill="hold"/>
                                        <p:tgtEl>
                                          <p:spTgt spid="14"/>
                                        </p:tgtEl>
                                        <p:attrNameLst>
                                          <p:attrName>ppt_x</p:attrName>
                                        </p:attrNameLst>
                                      </p:cBhvr>
                                      <p:tavLst>
                                        <p:tav tm="0">
                                          <p:val>
                                            <p:strVal val="1+#ppt_w/2"/>
                                          </p:val>
                                        </p:tav>
                                        <p:tav tm="100000">
                                          <p:val>
                                            <p:strVal val="#ppt_x"/>
                                          </p:val>
                                        </p:tav>
                                      </p:tavLst>
                                    </p:anim>
                                    <p:anim calcmode="lin" valueType="num">
                                      <p:cBhvr additive="base">
                                        <p:cTn id="98" dur="3000" fill="hold"/>
                                        <p:tgtEl>
                                          <p:spTgt spid="14"/>
                                        </p:tgtEl>
                                        <p:attrNameLst>
                                          <p:attrName>ppt_y</p:attrName>
                                        </p:attrNameLst>
                                      </p:cBhvr>
                                      <p:tavLst>
                                        <p:tav tm="0">
                                          <p:val>
                                            <p:strVal val="1+#ppt_h/2"/>
                                          </p:val>
                                        </p:tav>
                                        <p:tav tm="100000">
                                          <p:val>
                                            <p:strVal val="#ppt_y"/>
                                          </p:val>
                                        </p:tav>
                                      </p:tavLst>
                                    </p:anim>
                                  </p:childTnLst>
                                </p:cTn>
                              </p:par>
                              <p:par>
                                <p:cTn id="99" presetID="2" presetClass="exit" presetSubtype="2" fill="hold" nodeType="withEffect">
                                  <p:stCondLst>
                                    <p:cond delay="0"/>
                                  </p:stCondLst>
                                  <p:childTnLst>
                                    <p:anim calcmode="lin" valueType="num">
                                      <p:cBhvr additive="base">
                                        <p:cTn id="100" dur="3000"/>
                                        <p:tgtEl>
                                          <p:spTgt spid="14"/>
                                        </p:tgtEl>
                                        <p:attrNameLst>
                                          <p:attrName>ppt_x</p:attrName>
                                        </p:attrNameLst>
                                      </p:cBhvr>
                                      <p:tavLst>
                                        <p:tav tm="0">
                                          <p:val>
                                            <p:strVal val="ppt_x"/>
                                          </p:val>
                                        </p:tav>
                                        <p:tav tm="100000">
                                          <p:val>
                                            <p:strVal val="1+ppt_w/2"/>
                                          </p:val>
                                        </p:tav>
                                      </p:tavLst>
                                    </p:anim>
                                    <p:anim calcmode="lin" valueType="num">
                                      <p:cBhvr additive="base">
                                        <p:cTn id="101" dur="3000"/>
                                        <p:tgtEl>
                                          <p:spTgt spid="14"/>
                                        </p:tgtEl>
                                        <p:attrNameLst>
                                          <p:attrName>ppt_y</p:attrName>
                                        </p:attrNameLst>
                                      </p:cBhvr>
                                      <p:tavLst>
                                        <p:tav tm="0">
                                          <p:val>
                                            <p:strVal val="ppt_y"/>
                                          </p:val>
                                        </p:tav>
                                        <p:tav tm="100000">
                                          <p:val>
                                            <p:strVal val="ppt_y"/>
                                          </p:val>
                                        </p:tav>
                                      </p:tavLst>
                                    </p:anim>
                                    <p:set>
                                      <p:cBhvr>
                                        <p:cTn id="102" dur="1" fill="hold">
                                          <p:stCondLst>
                                            <p:cond delay="2999"/>
                                          </p:stCondLst>
                                        </p:cTn>
                                        <p:tgtEl>
                                          <p:spTgt spid="14"/>
                                        </p:tgtEl>
                                        <p:attrNameLst>
                                          <p:attrName>style.visibility</p:attrName>
                                        </p:attrNameLst>
                                      </p:cBhvr>
                                      <p:to>
                                        <p:strVal val="hidden"/>
                                      </p:to>
                                    </p:set>
                                  </p:childTnLst>
                                </p:cTn>
                              </p:par>
                              <p:par>
                                <p:cTn id="103" presetID="17" presetClass="entr" presetSubtype="10"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3000" fill="hold"/>
                                        <p:tgtEl>
                                          <p:spTgt spid="2"/>
                                        </p:tgtEl>
                                        <p:attrNameLst>
                                          <p:attrName>ppt_w</p:attrName>
                                        </p:attrNameLst>
                                      </p:cBhvr>
                                      <p:tavLst>
                                        <p:tav tm="0">
                                          <p:val>
                                            <p:fltVal val="0"/>
                                          </p:val>
                                        </p:tav>
                                        <p:tav tm="100000">
                                          <p:val>
                                            <p:strVal val="#ppt_w"/>
                                          </p:val>
                                        </p:tav>
                                      </p:tavLst>
                                    </p:anim>
                                    <p:anim calcmode="lin" valueType="num">
                                      <p:cBhvr>
                                        <p:cTn id="10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50000">
              <a:srgbClr val="0066FF">
                <a:shade val="67500"/>
                <a:satMod val="115000"/>
              </a:srgbClr>
            </a:gs>
            <a:gs pos="100000">
              <a:srgbClr val="0066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tapeta-mostek-nad-jeziorem-antorno-lake-i-chmury-nad-tre-cime-di-lavaredo.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643306" y="0"/>
            <a:ext cx="933580" cy="952633"/>
          </a:xfrm>
          <a:prstGeom prst="rect">
            <a:avLst/>
          </a:prstGeom>
          <a:effectLst>
            <a:reflection blurRad="6350" stA="50000" endA="300" endPos="90000" dir="5400000" sy="-100000" algn="bl" rotWithShape="0"/>
          </a:effectLst>
        </p:spPr>
      </p:pic>
      <p:pic>
        <p:nvPicPr>
          <p:cNvPr id="6" name="5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4529965" y="27614"/>
            <a:ext cx="898130" cy="952633"/>
          </a:xfrm>
          <a:prstGeom prst="rect">
            <a:avLst/>
          </a:prstGeom>
          <a:effectLst>
            <a:reflection blurRad="6350" stA="50000" endA="300" endPos="90000" dir="5400000" sy="-100000" algn="bl" rotWithShape="0"/>
          </a:effectLst>
        </p:spPr>
      </p:pic>
      <p:pic>
        <p:nvPicPr>
          <p:cNvPr id="7" name="6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0" y="4190867"/>
            <a:ext cx="933580" cy="952633"/>
          </a:xfrm>
          <a:prstGeom prst="rect">
            <a:avLst/>
          </a:prstGeom>
          <a:effectLst>
            <a:reflection blurRad="6350" stA="50000" endA="300" endPos="90000" dir="5400000" sy="-100000" algn="bl" rotWithShape="0"/>
          </a:effectLst>
        </p:spPr>
      </p:pic>
      <p:pic>
        <p:nvPicPr>
          <p:cNvPr id="8" name="7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8216466" y="4163253"/>
            <a:ext cx="898130" cy="952633"/>
          </a:xfrm>
          <a:prstGeom prst="rect">
            <a:avLst/>
          </a:prstGeom>
          <a:effectLst>
            <a:reflection blurRad="6350" stA="50000" endA="300" endPos="90000" dir="5400000" sy="-100000" algn="bl" rotWithShape="0"/>
          </a:effectLst>
        </p:spPr>
      </p:pic>
      <p:pic>
        <p:nvPicPr>
          <p:cNvPr id="9" name="8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5030032" y="884853"/>
            <a:ext cx="898130" cy="952633"/>
          </a:xfrm>
          <a:prstGeom prst="rect">
            <a:avLst/>
          </a:prstGeom>
          <a:effectLst>
            <a:reflection blurRad="6350" stA="50000" endA="300" endPos="90000" dir="5400000" sy="-100000" algn="bl" rotWithShape="0"/>
          </a:effectLst>
        </p:spPr>
      </p:pic>
      <p:pic>
        <p:nvPicPr>
          <p:cNvPr id="10" name="9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5672974" y="1670670"/>
            <a:ext cx="898130" cy="952633"/>
          </a:xfrm>
          <a:prstGeom prst="rect">
            <a:avLst/>
          </a:prstGeom>
          <a:effectLst>
            <a:reflection blurRad="6350" stA="50000" endA="300" endPos="90000" dir="5400000" sy="-100000" algn="bl" rotWithShape="0"/>
          </a:effectLst>
        </p:spPr>
      </p:pic>
      <p:pic>
        <p:nvPicPr>
          <p:cNvPr id="11" name="10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6387354" y="2313612"/>
            <a:ext cx="898130" cy="952633"/>
          </a:xfrm>
          <a:prstGeom prst="rect">
            <a:avLst/>
          </a:prstGeom>
          <a:effectLst>
            <a:reflection blurRad="6350" stA="50000" endA="300" endPos="90000" dir="5400000" sy="-100000" algn="bl" rotWithShape="0"/>
          </a:effectLst>
        </p:spPr>
      </p:pic>
      <p:pic>
        <p:nvPicPr>
          <p:cNvPr id="12" name="11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7030295" y="2885116"/>
            <a:ext cx="898130" cy="952633"/>
          </a:xfrm>
          <a:prstGeom prst="rect">
            <a:avLst/>
          </a:prstGeom>
          <a:effectLst>
            <a:reflection blurRad="6350" stA="50000" endA="300" endPos="90000" dir="5400000" sy="-100000" algn="bl" rotWithShape="0"/>
          </a:effectLst>
        </p:spPr>
      </p:pic>
      <p:pic>
        <p:nvPicPr>
          <p:cNvPr id="13" name="12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218938" flipH="1">
            <a:off x="7601799" y="3528058"/>
            <a:ext cx="898130" cy="952633"/>
          </a:xfrm>
          <a:prstGeom prst="rect">
            <a:avLst/>
          </a:prstGeom>
          <a:effectLst>
            <a:reflection blurRad="6350" stA="50000" endA="300" endPos="90000" dir="5400000" sy="-100000" algn="bl" rotWithShape="0"/>
          </a:effectLst>
        </p:spPr>
      </p:pic>
      <p:pic>
        <p:nvPicPr>
          <p:cNvPr id="14" name="13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071802" y="714362"/>
            <a:ext cx="933580" cy="952633"/>
          </a:xfrm>
          <a:prstGeom prst="rect">
            <a:avLst/>
          </a:prstGeom>
          <a:effectLst>
            <a:reflection blurRad="6350" stA="50000" endA="300" endPos="90000" dir="5400000" sy="-100000" algn="bl" rotWithShape="0"/>
          </a:effectLst>
        </p:spPr>
      </p:pic>
      <p:pic>
        <p:nvPicPr>
          <p:cNvPr id="15" name="14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428860" y="1357304"/>
            <a:ext cx="933580" cy="952633"/>
          </a:xfrm>
          <a:prstGeom prst="rect">
            <a:avLst/>
          </a:prstGeom>
          <a:effectLst>
            <a:reflection blurRad="6350" stA="50000" endA="300" endPos="90000" dir="5400000" sy="-100000" algn="bl" rotWithShape="0"/>
          </a:effectLst>
        </p:spPr>
      </p:pic>
      <p:pic>
        <p:nvPicPr>
          <p:cNvPr id="16" name="15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857356" y="2071684"/>
            <a:ext cx="933580" cy="952633"/>
          </a:xfrm>
          <a:prstGeom prst="rect">
            <a:avLst/>
          </a:prstGeom>
          <a:effectLst>
            <a:reflection blurRad="6350" stA="50000" endA="300" endPos="90000" dir="5400000" sy="-100000" algn="bl" rotWithShape="0"/>
          </a:effectLst>
        </p:spPr>
      </p:pic>
      <p:pic>
        <p:nvPicPr>
          <p:cNvPr id="17" name="16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285852" y="2643188"/>
            <a:ext cx="933580" cy="952633"/>
          </a:xfrm>
          <a:prstGeom prst="rect">
            <a:avLst/>
          </a:prstGeom>
          <a:effectLst>
            <a:reflection blurRad="6350" stA="50000" endA="300" endPos="90000" dir="5400000" sy="-100000" algn="bl" rotWithShape="0"/>
          </a:effectLst>
        </p:spPr>
      </p:pic>
      <p:pic>
        <p:nvPicPr>
          <p:cNvPr id="18" name="17 Imagen" descr="botanical-ihgjnsfthy.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14348" y="3357568"/>
            <a:ext cx="933580" cy="952633"/>
          </a:xfrm>
          <a:prstGeom prst="rect">
            <a:avLst/>
          </a:prstGeom>
          <a:effectLst>
            <a:reflection blurRad="6350" stA="50000" endA="300" endPos="90000" dir="5400000" sy="-100000" algn="bl" rotWithShape="0"/>
          </a:effectLst>
        </p:spPr>
      </p:pic>
      <p:pic>
        <p:nvPicPr>
          <p:cNvPr id="19" name="18 Imagen" descr="2032150_861c6.gif"/>
          <p:cNvPicPr>
            <a:picLocks noChangeAspect="1"/>
          </p:cNvPicPr>
          <p:nvPr/>
        </p:nvPicPr>
        <p:blipFill>
          <a:blip r:embed="rId4">
            <a:grayscl/>
            <a:lum contrast="40000"/>
          </a:blip>
          <a:stretch>
            <a:fillRect/>
          </a:stretch>
        </p:blipFill>
        <p:spPr>
          <a:xfrm>
            <a:off x="4640484" y="71420"/>
            <a:ext cx="2498498" cy="2214578"/>
          </a:xfrm>
          <a:prstGeom prst="rect">
            <a:avLst/>
          </a:prstGeom>
        </p:spPr>
      </p:pic>
      <p:pic>
        <p:nvPicPr>
          <p:cNvPr id="20" name="19 Imagen" descr="tapeta-mostek-nad-jeziorem-antorno-lake-i-chmury-nad-tre-cime-di-lavaredo.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0-#ppt_w/2"/>
                                          </p:val>
                                        </p:tav>
                                        <p:tav tm="100000">
                                          <p:val>
                                            <p:strVal val="#ppt_x"/>
                                          </p:val>
                                        </p:tav>
                                      </p:tavLst>
                                    </p:anim>
                                    <p:anim calcmode="lin" valueType="num">
                                      <p:cBhvr additive="base">
                                        <p:cTn id="22" dur="3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1+#ppt_w/2"/>
                                          </p:val>
                                        </p:tav>
                                        <p:tav tm="100000">
                                          <p:val>
                                            <p:strVal val="#ppt_x"/>
                                          </p:val>
                                        </p:tav>
                                      </p:tavLst>
                                    </p:anim>
                                    <p:anim calcmode="lin" valueType="num">
                                      <p:cBhvr additive="base">
                                        <p:cTn id="38" dur="3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1+#ppt_w/2"/>
                                          </p:val>
                                        </p:tav>
                                        <p:tav tm="100000">
                                          <p:val>
                                            <p:strVal val="#ppt_x"/>
                                          </p:val>
                                        </p:tav>
                                      </p:tavLst>
                                    </p:anim>
                                    <p:anim calcmode="lin" valueType="num">
                                      <p:cBhvr additive="base">
                                        <p:cTn id="42" dur="3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1+#ppt_w/2"/>
                                          </p:val>
                                        </p:tav>
                                        <p:tav tm="100000">
                                          <p:val>
                                            <p:strVal val="#ppt_x"/>
                                          </p:val>
                                        </p:tav>
                                      </p:tavLst>
                                    </p:anim>
                                    <p:anim calcmode="lin" valueType="num">
                                      <p:cBhvr additive="base">
                                        <p:cTn id="46" dur="3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1+#ppt_w/2"/>
                                          </p:val>
                                        </p:tav>
                                        <p:tav tm="100000">
                                          <p:val>
                                            <p:strVal val="#ppt_x"/>
                                          </p:val>
                                        </p:tav>
                                      </p:tavLst>
                                    </p:anim>
                                    <p:anim calcmode="lin" valueType="num">
                                      <p:cBhvr additive="base">
                                        <p:cTn id="50" dur="3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1+#ppt_w/2"/>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1+#ppt_w/2"/>
                                          </p:val>
                                        </p:tav>
                                        <p:tav tm="100000">
                                          <p:val>
                                            <p:strVal val="#ppt_x"/>
                                          </p:val>
                                        </p:tav>
                                      </p:tavLst>
                                    </p:anim>
                                    <p:anim calcmode="lin" valueType="num">
                                      <p:cBhvr additive="base">
                                        <p:cTn id="58" dur="3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1+#ppt_w/2"/>
                                          </p:val>
                                        </p:tav>
                                        <p:tav tm="100000">
                                          <p:val>
                                            <p:strVal val="#ppt_x"/>
                                          </p:val>
                                        </p:tav>
                                      </p:tavLst>
                                    </p:anim>
                                    <p:anim calcmode="lin" valueType="num">
                                      <p:cBhvr additive="base">
                                        <p:cTn id="62" dur="3000" fill="hold"/>
                                        <p:tgtEl>
                                          <p:spTgt spid="13"/>
                                        </p:tgtEl>
                                        <p:attrNameLst>
                                          <p:attrName>ppt_y</p:attrName>
                                        </p:attrNameLst>
                                      </p:cBhvr>
                                      <p:tavLst>
                                        <p:tav tm="0">
                                          <p:val>
                                            <p:strVal val="1+#ppt_h/2"/>
                                          </p:val>
                                        </p:tav>
                                        <p:tav tm="100000">
                                          <p:val>
                                            <p:strVal val="#ppt_y"/>
                                          </p:val>
                                        </p:tav>
                                      </p:tavLst>
                                    </p:anim>
                                  </p:childTnLst>
                                </p:cTn>
                              </p:par>
                              <p:par>
                                <p:cTn id="63" presetID="6" presetClass="emph" presetSubtype="0" autoRev="1" fill="hold" nodeType="withEffect">
                                  <p:stCondLst>
                                    <p:cond delay="0"/>
                                  </p:stCondLst>
                                  <p:childTnLst>
                                    <p:animScale>
                                      <p:cBhvr>
                                        <p:cTn id="64" dur="3000" fill="hold"/>
                                        <p:tgtEl>
                                          <p:spTgt spid="5"/>
                                        </p:tgtEl>
                                      </p:cBhvr>
                                      <p:by x="150000" y="150000"/>
                                    </p:animScale>
                                  </p:childTnLst>
                                </p:cTn>
                              </p:par>
                              <p:par>
                                <p:cTn id="65" presetID="6" presetClass="emph" presetSubtype="0" autoRev="1" fill="hold" nodeType="withEffect">
                                  <p:stCondLst>
                                    <p:cond delay="0"/>
                                  </p:stCondLst>
                                  <p:childTnLst>
                                    <p:animScale>
                                      <p:cBhvr>
                                        <p:cTn id="66" dur="3000" fill="hold"/>
                                        <p:tgtEl>
                                          <p:spTgt spid="7"/>
                                        </p:tgtEl>
                                      </p:cBhvr>
                                      <p:by x="150000" y="150000"/>
                                    </p:animScale>
                                  </p:childTnLst>
                                </p:cTn>
                              </p:par>
                              <p:par>
                                <p:cTn id="67" presetID="6" presetClass="emph" presetSubtype="0" autoRev="1" fill="hold" nodeType="withEffect">
                                  <p:stCondLst>
                                    <p:cond delay="0"/>
                                  </p:stCondLst>
                                  <p:childTnLst>
                                    <p:animScale>
                                      <p:cBhvr>
                                        <p:cTn id="68" dur="3000" fill="hold"/>
                                        <p:tgtEl>
                                          <p:spTgt spid="14"/>
                                        </p:tgtEl>
                                      </p:cBhvr>
                                      <p:by x="150000" y="150000"/>
                                    </p:animScale>
                                  </p:childTnLst>
                                </p:cTn>
                              </p:par>
                              <p:par>
                                <p:cTn id="69" presetID="6" presetClass="emph" presetSubtype="0" autoRev="1" fill="hold" nodeType="withEffect">
                                  <p:stCondLst>
                                    <p:cond delay="0"/>
                                  </p:stCondLst>
                                  <p:childTnLst>
                                    <p:animScale>
                                      <p:cBhvr>
                                        <p:cTn id="70" dur="3000" fill="hold"/>
                                        <p:tgtEl>
                                          <p:spTgt spid="15"/>
                                        </p:tgtEl>
                                      </p:cBhvr>
                                      <p:by x="150000" y="150000"/>
                                    </p:animScale>
                                  </p:childTnLst>
                                </p:cTn>
                              </p:par>
                              <p:par>
                                <p:cTn id="71" presetID="6" presetClass="emph" presetSubtype="0" autoRev="1" fill="hold" nodeType="withEffect">
                                  <p:stCondLst>
                                    <p:cond delay="0"/>
                                  </p:stCondLst>
                                  <p:childTnLst>
                                    <p:animScale>
                                      <p:cBhvr>
                                        <p:cTn id="72" dur="3000" fill="hold"/>
                                        <p:tgtEl>
                                          <p:spTgt spid="16"/>
                                        </p:tgtEl>
                                      </p:cBhvr>
                                      <p:by x="150000" y="150000"/>
                                    </p:animScale>
                                  </p:childTnLst>
                                </p:cTn>
                              </p:par>
                              <p:par>
                                <p:cTn id="73" presetID="6" presetClass="emph" presetSubtype="0" autoRev="1" fill="hold" nodeType="withEffect">
                                  <p:stCondLst>
                                    <p:cond delay="0"/>
                                  </p:stCondLst>
                                  <p:childTnLst>
                                    <p:animScale>
                                      <p:cBhvr>
                                        <p:cTn id="74" dur="3000" fill="hold"/>
                                        <p:tgtEl>
                                          <p:spTgt spid="17"/>
                                        </p:tgtEl>
                                      </p:cBhvr>
                                      <p:by x="150000" y="150000"/>
                                    </p:animScale>
                                  </p:childTnLst>
                                </p:cTn>
                              </p:par>
                              <p:par>
                                <p:cTn id="75" presetID="6" presetClass="emph" presetSubtype="0" autoRev="1" fill="hold" nodeType="withEffect">
                                  <p:stCondLst>
                                    <p:cond delay="0"/>
                                  </p:stCondLst>
                                  <p:childTnLst>
                                    <p:animScale>
                                      <p:cBhvr>
                                        <p:cTn id="76" dur="3000" fill="hold"/>
                                        <p:tgtEl>
                                          <p:spTgt spid="18"/>
                                        </p:tgtEl>
                                      </p:cBhvr>
                                      <p:by x="150000" y="150000"/>
                                    </p:animScale>
                                  </p:childTnLst>
                                </p:cTn>
                              </p:par>
                              <p:par>
                                <p:cTn id="77" presetID="6" presetClass="emph" presetSubtype="0" autoRev="1" fill="hold" nodeType="withEffect">
                                  <p:stCondLst>
                                    <p:cond delay="0"/>
                                  </p:stCondLst>
                                  <p:childTnLst>
                                    <p:animScale>
                                      <p:cBhvr>
                                        <p:cTn id="78" dur="3000" fill="hold"/>
                                        <p:tgtEl>
                                          <p:spTgt spid="6"/>
                                        </p:tgtEl>
                                      </p:cBhvr>
                                      <p:by x="150000" y="150000"/>
                                    </p:animScale>
                                  </p:childTnLst>
                                </p:cTn>
                              </p:par>
                              <p:par>
                                <p:cTn id="79" presetID="6" presetClass="emph" presetSubtype="0" autoRev="1" fill="hold" nodeType="withEffect">
                                  <p:stCondLst>
                                    <p:cond delay="0"/>
                                  </p:stCondLst>
                                  <p:childTnLst>
                                    <p:animScale>
                                      <p:cBhvr>
                                        <p:cTn id="80" dur="3000" fill="hold"/>
                                        <p:tgtEl>
                                          <p:spTgt spid="8"/>
                                        </p:tgtEl>
                                      </p:cBhvr>
                                      <p:by x="150000" y="150000"/>
                                    </p:animScale>
                                  </p:childTnLst>
                                </p:cTn>
                              </p:par>
                              <p:par>
                                <p:cTn id="81" presetID="6" presetClass="emph" presetSubtype="0" autoRev="1" fill="hold" nodeType="withEffect">
                                  <p:stCondLst>
                                    <p:cond delay="0"/>
                                  </p:stCondLst>
                                  <p:childTnLst>
                                    <p:animScale>
                                      <p:cBhvr>
                                        <p:cTn id="82" dur="3000" fill="hold"/>
                                        <p:tgtEl>
                                          <p:spTgt spid="9"/>
                                        </p:tgtEl>
                                      </p:cBhvr>
                                      <p:by x="150000" y="150000"/>
                                    </p:animScale>
                                  </p:childTnLst>
                                </p:cTn>
                              </p:par>
                              <p:par>
                                <p:cTn id="83" presetID="6" presetClass="emph" presetSubtype="0" autoRev="1" fill="hold" nodeType="withEffect">
                                  <p:stCondLst>
                                    <p:cond delay="0"/>
                                  </p:stCondLst>
                                  <p:childTnLst>
                                    <p:animScale>
                                      <p:cBhvr>
                                        <p:cTn id="84" dur="3000" fill="hold"/>
                                        <p:tgtEl>
                                          <p:spTgt spid="10"/>
                                        </p:tgtEl>
                                      </p:cBhvr>
                                      <p:by x="150000" y="150000"/>
                                    </p:animScale>
                                  </p:childTnLst>
                                </p:cTn>
                              </p:par>
                              <p:par>
                                <p:cTn id="85" presetID="6" presetClass="emph" presetSubtype="0" autoRev="1" fill="hold" nodeType="withEffect">
                                  <p:stCondLst>
                                    <p:cond delay="0"/>
                                  </p:stCondLst>
                                  <p:childTnLst>
                                    <p:animScale>
                                      <p:cBhvr>
                                        <p:cTn id="86" dur="3000" fill="hold"/>
                                        <p:tgtEl>
                                          <p:spTgt spid="11"/>
                                        </p:tgtEl>
                                      </p:cBhvr>
                                      <p:by x="150000" y="150000"/>
                                    </p:animScale>
                                  </p:childTnLst>
                                </p:cTn>
                              </p:par>
                              <p:par>
                                <p:cTn id="87" presetID="6" presetClass="emph" presetSubtype="0" autoRev="1" fill="hold" nodeType="withEffect">
                                  <p:stCondLst>
                                    <p:cond delay="0"/>
                                  </p:stCondLst>
                                  <p:childTnLst>
                                    <p:animScale>
                                      <p:cBhvr>
                                        <p:cTn id="88" dur="3000" fill="hold"/>
                                        <p:tgtEl>
                                          <p:spTgt spid="12"/>
                                        </p:tgtEl>
                                      </p:cBhvr>
                                      <p:by x="150000" y="150000"/>
                                    </p:animScale>
                                  </p:childTnLst>
                                </p:cTn>
                              </p:par>
                              <p:par>
                                <p:cTn id="89" presetID="6" presetClass="emph" presetSubtype="0" autoRev="1" fill="hold" nodeType="withEffect">
                                  <p:stCondLst>
                                    <p:cond delay="0"/>
                                  </p:stCondLst>
                                  <p:childTnLst>
                                    <p:animScale>
                                      <p:cBhvr>
                                        <p:cTn id="90" dur="3000" fill="hold"/>
                                        <p:tgtEl>
                                          <p:spTgt spid="13"/>
                                        </p:tgtEl>
                                      </p:cBhvr>
                                      <p:by x="150000" y="150000"/>
                                    </p:animScale>
                                  </p:childTnLst>
                                </p:cTn>
                              </p:par>
                            </p:childTnLst>
                          </p:cTn>
                        </p:par>
                        <p:par>
                          <p:cTn id="91" fill="hold">
                            <p:stCondLst>
                              <p:cond delay="6000"/>
                            </p:stCondLst>
                            <p:childTnLst>
                              <p:par>
                                <p:cTn id="92" presetID="2" presetClass="exit" presetSubtype="12" fill="hold" nodeType="afterEffect">
                                  <p:stCondLst>
                                    <p:cond delay="0"/>
                                  </p:stCondLst>
                                  <p:childTnLst>
                                    <p:anim calcmode="lin" valueType="num">
                                      <p:cBhvr additive="base">
                                        <p:cTn id="93" dur="3000"/>
                                        <p:tgtEl>
                                          <p:spTgt spid="5"/>
                                        </p:tgtEl>
                                        <p:attrNameLst>
                                          <p:attrName>ppt_x</p:attrName>
                                        </p:attrNameLst>
                                      </p:cBhvr>
                                      <p:tavLst>
                                        <p:tav tm="0">
                                          <p:val>
                                            <p:strVal val="ppt_x"/>
                                          </p:val>
                                        </p:tav>
                                        <p:tav tm="100000">
                                          <p:val>
                                            <p:strVal val="0-ppt_w/2"/>
                                          </p:val>
                                        </p:tav>
                                      </p:tavLst>
                                    </p:anim>
                                    <p:anim calcmode="lin" valueType="num">
                                      <p:cBhvr additive="base">
                                        <p:cTn id="94" dur="3000"/>
                                        <p:tgtEl>
                                          <p:spTgt spid="5"/>
                                        </p:tgtEl>
                                        <p:attrNameLst>
                                          <p:attrName>ppt_y</p:attrName>
                                        </p:attrNameLst>
                                      </p:cBhvr>
                                      <p:tavLst>
                                        <p:tav tm="0">
                                          <p:val>
                                            <p:strVal val="ppt_y"/>
                                          </p:val>
                                        </p:tav>
                                        <p:tav tm="100000">
                                          <p:val>
                                            <p:strVal val="1+ppt_h/2"/>
                                          </p:val>
                                        </p:tav>
                                      </p:tavLst>
                                    </p:anim>
                                    <p:set>
                                      <p:cBhvr>
                                        <p:cTn id="95" dur="1" fill="hold">
                                          <p:stCondLst>
                                            <p:cond delay="29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1+ppt_h/2"/>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4"/>
                                        </p:tgtEl>
                                        <p:attrNameLst>
                                          <p:attrName>ppt_x</p:attrName>
                                        </p:attrNameLst>
                                      </p:cBhvr>
                                      <p:tavLst>
                                        <p:tav tm="0">
                                          <p:val>
                                            <p:strVal val="ppt_x"/>
                                          </p:val>
                                        </p:tav>
                                        <p:tav tm="100000">
                                          <p:val>
                                            <p:strVal val="0-ppt_w/2"/>
                                          </p:val>
                                        </p:tav>
                                      </p:tavLst>
                                    </p:anim>
                                    <p:anim calcmode="lin" valueType="num">
                                      <p:cBhvr additive="base">
                                        <p:cTn id="102" dur="3000"/>
                                        <p:tgtEl>
                                          <p:spTgt spid="14"/>
                                        </p:tgtEl>
                                        <p:attrNameLst>
                                          <p:attrName>ppt_y</p:attrName>
                                        </p:attrNameLst>
                                      </p:cBhvr>
                                      <p:tavLst>
                                        <p:tav tm="0">
                                          <p:val>
                                            <p:strVal val="ppt_y"/>
                                          </p:val>
                                        </p:tav>
                                        <p:tav tm="100000">
                                          <p:val>
                                            <p:strVal val="1+ppt_h/2"/>
                                          </p:val>
                                        </p:tav>
                                      </p:tavLst>
                                    </p:anim>
                                    <p:set>
                                      <p:cBhvr>
                                        <p:cTn id="103" dur="1" fill="hold">
                                          <p:stCondLst>
                                            <p:cond delay="2999"/>
                                          </p:stCondLst>
                                        </p:cTn>
                                        <p:tgtEl>
                                          <p:spTgt spid="14"/>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15"/>
                                        </p:tgtEl>
                                        <p:attrNameLst>
                                          <p:attrName>ppt_x</p:attrName>
                                        </p:attrNameLst>
                                      </p:cBhvr>
                                      <p:tavLst>
                                        <p:tav tm="0">
                                          <p:val>
                                            <p:strVal val="ppt_x"/>
                                          </p:val>
                                        </p:tav>
                                        <p:tav tm="100000">
                                          <p:val>
                                            <p:strVal val="0-ppt_w/2"/>
                                          </p:val>
                                        </p:tav>
                                      </p:tavLst>
                                    </p:anim>
                                    <p:anim calcmode="lin" valueType="num">
                                      <p:cBhvr additive="base">
                                        <p:cTn id="106" dur="3000"/>
                                        <p:tgtEl>
                                          <p:spTgt spid="15"/>
                                        </p:tgtEl>
                                        <p:attrNameLst>
                                          <p:attrName>ppt_y</p:attrName>
                                        </p:attrNameLst>
                                      </p:cBhvr>
                                      <p:tavLst>
                                        <p:tav tm="0">
                                          <p:val>
                                            <p:strVal val="ppt_y"/>
                                          </p:val>
                                        </p:tav>
                                        <p:tav tm="100000">
                                          <p:val>
                                            <p:strVal val="1+ppt_h/2"/>
                                          </p:val>
                                        </p:tav>
                                      </p:tavLst>
                                    </p:anim>
                                    <p:set>
                                      <p:cBhvr>
                                        <p:cTn id="107" dur="1" fill="hold">
                                          <p:stCondLst>
                                            <p:cond delay="2999"/>
                                          </p:stCondLst>
                                        </p:cTn>
                                        <p:tgtEl>
                                          <p:spTgt spid="1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16"/>
                                        </p:tgtEl>
                                        <p:attrNameLst>
                                          <p:attrName>ppt_x</p:attrName>
                                        </p:attrNameLst>
                                      </p:cBhvr>
                                      <p:tavLst>
                                        <p:tav tm="0">
                                          <p:val>
                                            <p:strVal val="ppt_x"/>
                                          </p:val>
                                        </p:tav>
                                        <p:tav tm="100000">
                                          <p:val>
                                            <p:strVal val="0-ppt_w/2"/>
                                          </p:val>
                                        </p:tav>
                                      </p:tavLst>
                                    </p:anim>
                                    <p:anim calcmode="lin" valueType="num">
                                      <p:cBhvr additive="base">
                                        <p:cTn id="110" dur="3000"/>
                                        <p:tgtEl>
                                          <p:spTgt spid="16"/>
                                        </p:tgtEl>
                                        <p:attrNameLst>
                                          <p:attrName>ppt_y</p:attrName>
                                        </p:attrNameLst>
                                      </p:cBhvr>
                                      <p:tavLst>
                                        <p:tav tm="0">
                                          <p:val>
                                            <p:strVal val="ppt_y"/>
                                          </p:val>
                                        </p:tav>
                                        <p:tav tm="100000">
                                          <p:val>
                                            <p:strVal val="1+ppt_h/2"/>
                                          </p:val>
                                        </p:tav>
                                      </p:tavLst>
                                    </p:anim>
                                    <p:set>
                                      <p:cBhvr>
                                        <p:cTn id="111" dur="1" fill="hold">
                                          <p:stCondLst>
                                            <p:cond delay="2999"/>
                                          </p:stCondLst>
                                        </p:cTn>
                                        <p:tgtEl>
                                          <p:spTgt spid="1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0-ppt_w/2"/>
                                          </p:val>
                                        </p:tav>
                                      </p:tavLst>
                                    </p:anim>
                                    <p:anim calcmode="lin" valueType="num">
                                      <p:cBhvr additive="base">
                                        <p:cTn id="114" dur="3000"/>
                                        <p:tgtEl>
                                          <p:spTgt spid="17"/>
                                        </p:tgtEl>
                                        <p:attrNameLst>
                                          <p:attrName>ppt_y</p:attrName>
                                        </p:attrNameLst>
                                      </p:cBhvr>
                                      <p:tavLst>
                                        <p:tav tm="0">
                                          <p:val>
                                            <p:strVal val="ppt_y"/>
                                          </p:val>
                                        </p:tav>
                                        <p:tav tm="100000">
                                          <p:val>
                                            <p:strVal val="1+ppt_h/2"/>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8"/>
                                        </p:tgtEl>
                                        <p:attrNameLst>
                                          <p:attrName>ppt_x</p:attrName>
                                        </p:attrNameLst>
                                      </p:cBhvr>
                                      <p:tavLst>
                                        <p:tav tm="0">
                                          <p:val>
                                            <p:strVal val="ppt_x"/>
                                          </p:val>
                                        </p:tav>
                                        <p:tav tm="100000">
                                          <p:val>
                                            <p:strVal val="0-ppt_w/2"/>
                                          </p:val>
                                        </p:tav>
                                      </p:tavLst>
                                    </p:anim>
                                    <p:anim calcmode="lin" valueType="num">
                                      <p:cBhvr additive="base">
                                        <p:cTn id="118" dur="3000"/>
                                        <p:tgtEl>
                                          <p:spTgt spid="18"/>
                                        </p:tgtEl>
                                        <p:attrNameLst>
                                          <p:attrName>ppt_y</p:attrName>
                                        </p:attrNameLst>
                                      </p:cBhvr>
                                      <p:tavLst>
                                        <p:tav tm="0">
                                          <p:val>
                                            <p:strVal val="ppt_y"/>
                                          </p:val>
                                        </p:tav>
                                        <p:tav tm="100000">
                                          <p:val>
                                            <p:strVal val="1+ppt_h/2"/>
                                          </p:val>
                                        </p:tav>
                                      </p:tavLst>
                                    </p:anim>
                                    <p:set>
                                      <p:cBhvr>
                                        <p:cTn id="119" dur="1" fill="hold">
                                          <p:stCondLst>
                                            <p:cond delay="2999"/>
                                          </p:stCondLst>
                                        </p:cTn>
                                        <p:tgtEl>
                                          <p:spTgt spid="1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1+ppt_w/2"/>
                                          </p:val>
                                        </p:tav>
                                      </p:tavLst>
                                    </p:anim>
                                    <p:anim calcmode="lin" valueType="num">
                                      <p:cBhvr additive="base">
                                        <p:cTn id="122" dur="3000"/>
                                        <p:tgtEl>
                                          <p:spTgt spid="6"/>
                                        </p:tgtEl>
                                        <p:attrNameLst>
                                          <p:attrName>ppt_y</p:attrName>
                                        </p:attrNameLst>
                                      </p:cBhvr>
                                      <p:tavLst>
                                        <p:tav tm="0">
                                          <p:val>
                                            <p:strVal val="ppt_y"/>
                                          </p:val>
                                        </p:tav>
                                        <p:tav tm="100000">
                                          <p:val>
                                            <p:strVal val="1+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1+ppt_w/2"/>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9"/>
                                        </p:tgtEl>
                                        <p:attrNameLst>
                                          <p:attrName>ppt_x</p:attrName>
                                        </p:attrNameLst>
                                      </p:cBhvr>
                                      <p:tavLst>
                                        <p:tav tm="0">
                                          <p:val>
                                            <p:strVal val="ppt_x"/>
                                          </p:val>
                                        </p:tav>
                                        <p:tav tm="100000">
                                          <p:val>
                                            <p:strVal val="1+ppt_w/2"/>
                                          </p:val>
                                        </p:tav>
                                      </p:tavLst>
                                    </p:anim>
                                    <p:anim calcmode="lin" valueType="num">
                                      <p:cBhvr additive="base">
                                        <p:cTn id="130" dur="3000"/>
                                        <p:tgtEl>
                                          <p:spTgt spid="9"/>
                                        </p:tgtEl>
                                        <p:attrNameLst>
                                          <p:attrName>ppt_y</p:attrName>
                                        </p:attrNameLst>
                                      </p:cBhvr>
                                      <p:tavLst>
                                        <p:tav tm="0">
                                          <p:val>
                                            <p:strVal val="ppt_y"/>
                                          </p:val>
                                        </p:tav>
                                        <p:tav tm="100000">
                                          <p:val>
                                            <p:strVal val="1+ppt_h/2"/>
                                          </p:val>
                                        </p:tav>
                                      </p:tavLst>
                                    </p:anim>
                                    <p:set>
                                      <p:cBhvr>
                                        <p:cTn id="131" dur="1" fill="hold">
                                          <p:stCondLst>
                                            <p:cond delay="2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1+ppt_w/2"/>
                                          </p:val>
                                        </p:tav>
                                      </p:tavLst>
                                    </p:anim>
                                    <p:anim calcmode="lin" valueType="num">
                                      <p:cBhvr additive="base">
                                        <p:cTn id="134" dur="3000"/>
                                        <p:tgtEl>
                                          <p:spTgt spid="10"/>
                                        </p:tgtEl>
                                        <p:attrNameLst>
                                          <p:attrName>ppt_y</p:attrName>
                                        </p:attrNameLst>
                                      </p:cBhvr>
                                      <p:tavLst>
                                        <p:tav tm="0">
                                          <p:val>
                                            <p:strVal val="ppt_y"/>
                                          </p:val>
                                        </p:tav>
                                        <p:tav tm="100000">
                                          <p:val>
                                            <p:strVal val="1+ppt_h/2"/>
                                          </p:val>
                                        </p:tav>
                                      </p:tavLst>
                                    </p:anim>
                                    <p:set>
                                      <p:cBhvr>
                                        <p:cTn id="135" dur="1" fill="hold">
                                          <p:stCondLst>
                                            <p:cond delay="2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1+ppt_w/2"/>
                                          </p:val>
                                        </p:tav>
                                      </p:tavLst>
                                    </p:anim>
                                    <p:anim calcmode="lin" valueType="num">
                                      <p:cBhvr additive="base">
                                        <p:cTn id="138" dur="3000"/>
                                        <p:tgtEl>
                                          <p:spTgt spid="11"/>
                                        </p:tgtEl>
                                        <p:attrNameLst>
                                          <p:attrName>ppt_y</p:attrName>
                                        </p:attrNameLst>
                                      </p:cBhvr>
                                      <p:tavLst>
                                        <p:tav tm="0">
                                          <p:val>
                                            <p:strVal val="ppt_y"/>
                                          </p:val>
                                        </p:tav>
                                        <p:tav tm="100000">
                                          <p:val>
                                            <p:strVal val="1+ppt_h/2"/>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1+ppt_w/2"/>
                                          </p:val>
                                        </p:tav>
                                      </p:tavLst>
                                    </p:anim>
                                    <p:anim calcmode="lin" valueType="num">
                                      <p:cBhvr additive="base">
                                        <p:cTn id="142" dur="3000"/>
                                        <p:tgtEl>
                                          <p:spTgt spid="12"/>
                                        </p:tgtEl>
                                        <p:attrNameLst>
                                          <p:attrName>ppt_y</p:attrName>
                                        </p:attrNameLst>
                                      </p:cBhvr>
                                      <p:tavLst>
                                        <p:tav tm="0">
                                          <p:val>
                                            <p:strVal val="ppt_y"/>
                                          </p:val>
                                        </p:tav>
                                        <p:tav tm="100000">
                                          <p:val>
                                            <p:strVal val="1+ppt_h/2"/>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1+ppt_w/2"/>
                                          </p:val>
                                        </p:tav>
                                      </p:tavLst>
                                    </p:anim>
                                    <p:anim calcmode="lin" valueType="num">
                                      <p:cBhvr additive="base">
                                        <p:cTn id="146" dur="3000"/>
                                        <p:tgtEl>
                                          <p:spTgt spid="13"/>
                                        </p:tgtEl>
                                        <p:attrNameLst>
                                          <p:attrName>ppt_y</p:attrName>
                                        </p:attrNameLst>
                                      </p:cBhvr>
                                      <p:tavLst>
                                        <p:tav tm="0">
                                          <p:val>
                                            <p:strVal val="ppt_y"/>
                                          </p:val>
                                        </p:tav>
                                        <p:tav tm="100000">
                                          <p:val>
                                            <p:strVal val="1+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17" presetClass="entr" presetSubtype="1"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3000" fill="hold"/>
                                        <p:tgtEl>
                                          <p:spTgt spid="2"/>
                                        </p:tgtEl>
                                        <p:attrNameLst>
                                          <p:attrName>ppt_x</p:attrName>
                                        </p:attrNameLst>
                                      </p:cBhvr>
                                      <p:tavLst>
                                        <p:tav tm="0">
                                          <p:val>
                                            <p:strVal val="#ppt_x"/>
                                          </p:val>
                                        </p:tav>
                                        <p:tav tm="100000">
                                          <p:val>
                                            <p:strVal val="#ppt_x"/>
                                          </p:val>
                                        </p:tav>
                                      </p:tavLst>
                                    </p:anim>
                                    <p:anim calcmode="lin" valueType="num">
                                      <p:cBhvr>
                                        <p:cTn id="151" dur="3000" fill="hold"/>
                                        <p:tgtEl>
                                          <p:spTgt spid="2"/>
                                        </p:tgtEl>
                                        <p:attrNameLst>
                                          <p:attrName>ppt_y</p:attrName>
                                        </p:attrNameLst>
                                      </p:cBhvr>
                                      <p:tavLst>
                                        <p:tav tm="0">
                                          <p:val>
                                            <p:strVal val="#ppt_y-#ppt_h/2"/>
                                          </p:val>
                                        </p:tav>
                                        <p:tav tm="100000">
                                          <p:val>
                                            <p:strVal val="#ppt_y"/>
                                          </p:val>
                                        </p:tav>
                                      </p:tavLst>
                                    </p:anim>
                                    <p:anim calcmode="lin" valueType="num">
                                      <p:cBhvr>
                                        <p:cTn id="152" dur="3000" fill="hold"/>
                                        <p:tgtEl>
                                          <p:spTgt spid="2"/>
                                        </p:tgtEl>
                                        <p:attrNameLst>
                                          <p:attrName>ppt_w</p:attrName>
                                        </p:attrNameLst>
                                      </p:cBhvr>
                                      <p:tavLst>
                                        <p:tav tm="0">
                                          <p:val>
                                            <p:strVal val="#ppt_w"/>
                                          </p:val>
                                        </p:tav>
                                        <p:tav tm="100000">
                                          <p:val>
                                            <p:strVal val="#ppt_w"/>
                                          </p:val>
                                        </p:tav>
                                      </p:tavLst>
                                    </p:anim>
                                    <p:anim calcmode="lin" valueType="num">
                                      <p:cBhvr>
                                        <p:cTn id="153" dur="3000" fill="hold"/>
                                        <p:tgtEl>
                                          <p:spTgt spid="2"/>
                                        </p:tgtEl>
                                        <p:attrNameLst>
                                          <p:attrName>ppt_h</p:attrName>
                                        </p:attrNameLst>
                                      </p:cBhvr>
                                      <p:tavLst>
                                        <p:tav tm="0">
                                          <p:val>
                                            <p:fltVal val="0"/>
                                          </p:val>
                                        </p:tav>
                                        <p:tav tm="100000">
                                          <p:val>
                                            <p:strVal val="#ppt_h"/>
                                          </p:val>
                                        </p:tav>
                                      </p:tavLst>
                                    </p:anim>
                                  </p:childTnLst>
                                </p:cTn>
                              </p:par>
                              <p:par>
                                <p:cTn id="154" presetID="5" presetClass="entr" presetSubtype="5"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checkerboard(down)">
                                      <p:cBhvr>
                                        <p:cTn id="156" dur="3000"/>
                                        <p:tgtEl>
                                          <p:spTgt spid="2"/>
                                        </p:tgtEl>
                                      </p:cBhvr>
                                    </p:animEffect>
                                  </p:childTnLst>
                                </p:cTn>
                              </p:par>
                            </p:childTnLst>
                          </p:cTn>
                        </p:par>
                        <p:par>
                          <p:cTn id="157" fill="hold">
                            <p:stCondLst>
                              <p:cond delay="9000"/>
                            </p:stCondLst>
                            <p:childTnLst>
                              <p:par>
                                <p:cTn id="158" presetID="1" presetClass="entr" presetSubtype="0" fill="hold" nodeType="afterEffect">
                                  <p:stCondLst>
                                    <p:cond delay="0"/>
                                  </p:stCondLst>
                                  <p:childTnLst>
                                    <p:set>
                                      <p:cBhvr>
                                        <p:cTn id="159"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4929190" y="714362"/>
            <a:ext cx="2500330" cy="3785652"/>
          </a:xfrm>
          <a:prstGeom prst="rect">
            <a:avLst/>
          </a:prstGeom>
          <a:noFill/>
        </p:spPr>
        <p:txBody>
          <a:bodyPr wrap="square" rtlCol="0">
            <a:spAutoFit/>
          </a:bodyPr>
          <a:lstStyle/>
          <a:p>
            <a:r>
              <a:rPr lang="es-PE" sz="1600" b="1" dirty="0" smtClean="0">
                <a:solidFill>
                  <a:srgbClr val="2F8933"/>
                </a:solidFill>
              </a:rPr>
              <a:t>Cada vacación en el lago se convierte en un capítulo de una historia que sigue creciendo. Las risas, las aventuras y la paz que encontramos en este entorno natural se entrelazan con nuestras vidas, creando un tejido de recuerdos que perdurará. Al final del viaje, nos llevamos con nosotros no solo fotografías, sino también el eco de esos momentos felices, listos para ser revividos en cualquier instante.</a:t>
            </a:r>
          </a:p>
          <a:p>
            <a:endParaRPr lang="es-PE" sz="1600" b="1" dirty="0">
              <a:solidFill>
                <a:srgbClr val="2F8933"/>
              </a:solidFill>
            </a:endParaRPr>
          </a:p>
        </p:txBody>
      </p:sp>
    </p:spTree>
  </p:cSld>
  <p:clrMapOvr>
    <a:masterClrMapping/>
  </p:clrMapOvr>
  <p:transition advTm="2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tapeta-most-diabla-nad-jeziorem-rakotz-w-parku-rododendronow-w-kromla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6200000">
            <a:off x="3929352" y="1197734"/>
            <a:ext cx="1119259" cy="828791"/>
          </a:xfrm>
          <a:prstGeom prst="rect">
            <a:avLst/>
          </a:prstGeom>
        </p:spPr>
      </p:pic>
      <p:pic>
        <p:nvPicPr>
          <p:cNvPr id="5" name="4 Imagen" descr="78231-light-over-wallpaper-desktop-orb-glow.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3929058" y="2071684"/>
            <a:ext cx="1071570" cy="1071570"/>
          </a:xfrm>
          <a:prstGeom prst="rect">
            <a:avLst/>
          </a:prstGeom>
        </p:spPr>
      </p:pic>
      <p:pic>
        <p:nvPicPr>
          <p:cNvPr id="6" name="5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21367281">
            <a:off x="4955939" y="2251467"/>
            <a:ext cx="1119259" cy="828791"/>
          </a:xfrm>
          <a:prstGeom prst="rect">
            <a:avLst/>
          </a:prstGeom>
        </p:spPr>
      </p:pic>
      <p:pic>
        <p:nvPicPr>
          <p:cNvPr id="7" name="6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5029634">
            <a:off x="4055910" y="3186926"/>
            <a:ext cx="1119259" cy="828791"/>
          </a:xfrm>
          <a:prstGeom prst="rect">
            <a:avLst/>
          </a:prstGeom>
        </p:spPr>
      </p:pic>
      <p:pic>
        <p:nvPicPr>
          <p:cNvPr id="8" name="7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1209745">
            <a:off x="2902793" y="2278164"/>
            <a:ext cx="1119259" cy="828791"/>
          </a:xfrm>
          <a:prstGeom prst="rect">
            <a:avLst/>
          </a:prstGeom>
        </p:spPr>
      </p:pic>
      <p:pic>
        <p:nvPicPr>
          <p:cNvPr id="9" name="8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9131825">
            <a:off x="4563589" y="1480287"/>
            <a:ext cx="1119259" cy="828791"/>
          </a:xfrm>
          <a:prstGeom prst="rect">
            <a:avLst/>
          </a:prstGeom>
        </p:spPr>
      </p:pic>
      <p:pic>
        <p:nvPicPr>
          <p:cNvPr id="10" name="9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3075738">
            <a:off x="4757235" y="2924624"/>
            <a:ext cx="1119259" cy="828791"/>
          </a:xfrm>
          <a:prstGeom prst="rect">
            <a:avLst/>
          </a:prstGeom>
        </p:spPr>
      </p:pic>
      <p:pic>
        <p:nvPicPr>
          <p:cNvPr id="11" name="10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8771322">
            <a:off x="3207749" y="2955954"/>
            <a:ext cx="1119259" cy="828791"/>
          </a:xfrm>
          <a:prstGeom prst="rect">
            <a:avLst/>
          </a:prstGeom>
        </p:spPr>
      </p:pic>
      <p:pic>
        <p:nvPicPr>
          <p:cNvPr id="12" name="11 Imagen" descr="abstract-green-wave-logo-F48627338A-seeklogo.com.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rot="14762973">
            <a:off x="3260942" y="1408261"/>
            <a:ext cx="1119259" cy="828791"/>
          </a:xfrm>
          <a:prstGeom prst="rect">
            <a:avLst/>
          </a:prstGeom>
        </p:spPr>
      </p:pic>
      <p:pic>
        <p:nvPicPr>
          <p:cNvPr id="13" name="12 Imagen" descr="tapeta-most-diabla-nad-jeziorem-rakotz-w-parku-rododendronow-w-kromla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ppt_x</p:attrName>
                                        </p:attrNameLst>
                                      </p:cBhvr>
                                      <p:tavLst>
                                        <p:tav tm="0">
                                          <p:val>
                                            <p:fltVal val="0.5"/>
                                          </p:val>
                                        </p:tav>
                                        <p:tav tm="100000">
                                          <p:val>
                                            <p:strVal val="#ppt_x"/>
                                          </p:val>
                                        </p:tav>
                                      </p:tavLst>
                                    </p:anim>
                                    <p:anim calcmode="lin" valueType="num">
                                      <p:cBhvr>
                                        <p:cTn id="60" dur="3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2"/>
                                        </p:tgtEl>
                                        <p:attrNameLst>
                                          <p:attrName>r</p:attrName>
                                        </p:attrNameLst>
                                      </p:cBhvr>
                                    </p:animRot>
                                  </p:childTnLst>
                                </p:cTn>
                              </p:par>
                            </p:childTnLst>
                          </p:cTn>
                        </p:par>
                        <p:par>
                          <p:cTn id="79" fill="hold">
                            <p:stCondLst>
                              <p:cond delay="6000"/>
                            </p:stCondLst>
                            <p:childTnLst>
                              <p:par>
                                <p:cTn id="80" presetID="23" presetClass="exit" presetSubtype="544" fill="hold" nodeType="after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3000"/>
                                        <p:tgtEl>
                                          <p:spTgt spid="8"/>
                                        </p:tgtEl>
                                        <p:attrNameLst>
                                          <p:attrName>ppt_w</p:attrName>
                                        </p:attrNameLst>
                                      </p:cBhvr>
                                      <p:tavLst>
                                        <p:tav tm="0">
                                          <p:val>
                                            <p:strVal val="ppt_w"/>
                                          </p:val>
                                        </p:tav>
                                        <p:tav tm="100000">
                                          <p:val>
                                            <p:fltVal val="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ppt_x</p:attrName>
                                        </p:attrNameLst>
                                      </p:cBhvr>
                                      <p:tavLst>
                                        <p:tav tm="0">
                                          <p:val>
                                            <p:strVal val="ppt_x"/>
                                          </p:val>
                                        </p:tav>
                                        <p:tav tm="100000">
                                          <p:val>
                                            <p:fltVal val="0.5"/>
                                          </p:val>
                                        </p:tav>
                                      </p:tavLst>
                                    </p:anim>
                                    <p:anim calcmode="lin" valueType="num">
                                      <p:cBhvr>
                                        <p:cTn id="108" dur="3000"/>
                                        <p:tgtEl>
                                          <p:spTgt spid="8"/>
                                        </p:tgtEl>
                                        <p:attrNameLst>
                                          <p:attrName>ppt_y</p:attrName>
                                        </p:attrNameLst>
                                      </p:cBhvr>
                                      <p:tavLst>
                                        <p:tav tm="0">
                                          <p:val>
                                            <p:strVal val="ppt_y"/>
                                          </p:val>
                                        </p:tav>
                                        <p:tav tm="100000">
                                          <p:val>
                                            <p:fltVal val="0.5"/>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3000"/>
                                        <p:tgtEl>
                                          <p:spTgt spid="10"/>
                                        </p:tgtEl>
                                        <p:attrNameLst>
                                          <p:attrName>ppt_w</p:attrName>
                                        </p:attrNameLst>
                                      </p:cBhvr>
                                      <p:tavLst>
                                        <p:tav tm="0">
                                          <p:val>
                                            <p:strVal val="ppt_w"/>
                                          </p:val>
                                        </p:tav>
                                        <p:tav tm="100000">
                                          <p:val>
                                            <p:fltVal val="0"/>
                                          </p:val>
                                        </p:tav>
                                      </p:tavLst>
                                    </p:anim>
                                    <p:anim calcmode="lin" valueType="num">
                                      <p:cBhvr>
                                        <p:cTn id="118" dur="3000"/>
                                        <p:tgtEl>
                                          <p:spTgt spid="10"/>
                                        </p:tgtEl>
                                        <p:attrNameLst>
                                          <p:attrName>ppt_h</p:attrName>
                                        </p:attrNameLst>
                                      </p:cBhvr>
                                      <p:tavLst>
                                        <p:tav tm="0">
                                          <p:val>
                                            <p:strVal val="ppt_h"/>
                                          </p:val>
                                        </p:tav>
                                        <p:tav tm="100000">
                                          <p:val>
                                            <p:fltVal val="0"/>
                                          </p:val>
                                        </p:tav>
                                      </p:tavLst>
                                    </p:anim>
                                    <p:anim calcmode="lin" valueType="num">
                                      <p:cBhvr>
                                        <p:cTn id="119" dur="3000"/>
                                        <p:tgtEl>
                                          <p:spTgt spid="10"/>
                                        </p:tgtEl>
                                        <p:attrNameLst>
                                          <p:attrName>ppt_x</p:attrName>
                                        </p:attrNameLst>
                                      </p:cBhvr>
                                      <p:tavLst>
                                        <p:tav tm="0">
                                          <p:val>
                                            <p:strVal val="ppt_x"/>
                                          </p:val>
                                        </p:tav>
                                        <p:tav tm="100000">
                                          <p:val>
                                            <p:fltVal val="0.5"/>
                                          </p:val>
                                        </p:tav>
                                      </p:tavLst>
                                    </p:anim>
                                    <p:anim calcmode="lin" valueType="num">
                                      <p:cBhvr>
                                        <p:cTn id="120" dur="3000"/>
                                        <p:tgtEl>
                                          <p:spTgt spid="10"/>
                                        </p:tgtEl>
                                        <p:attrNameLst>
                                          <p:attrName>ppt_y</p:attrName>
                                        </p:attrNameLst>
                                      </p:cBhvr>
                                      <p:tavLst>
                                        <p:tav tm="0">
                                          <p:val>
                                            <p:strVal val="ppt_y"/>
                                          </p:val>
                                        </p:tav>
                                        <p:tav tm="100000">
                                          <p:val>
                                            <p:fltVal val="0.5"/>
                                          </p:val>
                                        </p:tav>
                                      </p:tavLst>
                                    </p:anim>
                                    <p:set>
                                      <p:cBhvr>
                                        <p:cTn id="121" dur="1" fill="hold">
                                          <p:stCondLst>
                                            <p:cond delay="2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3000"/>
                                        <p:tgtEl>
                                          <p:spTgt spid="11"/>
                                        </p:tgtEl>
                                        <p:attrNameLst>
                                          <p:attrName>ppt_w</p:attrName>
                                        </p:attrNameLst>
                                      </p:cBhvr>
                                      <p:tavLst>
                                        <p:tav tm="0">
                                          <p:val>
                                            <p:strVal val="ppt_w"/>
                                          </p:val>
                                        </p:tav>
                                        <p:tav tm="100000">
                                          <p:val>
                                            <p:fltVal val="0"/>
                                          </p:val>
                                        </p:tav>
                                      </p:tavLst>
                                    </p:anim>
                                    <p:anim calcmode="lin" valueType="num">
                                      <p:cBhvr>
                                        <p:cTn id="124" dur="3000"/>
                                        <p:tgtEl>
                                          <p:spTgt spid="11"/>
                                        </p:tgtEl>
                                        <p:attrNameLst>
                                          <p:attrName>ppt_h</p:attrName>
                                        </p:attrNameLst>
                                      </p:cBhvr>
                                      <p:tavLst>
                                        <p:tav tm="0">
                                          <p:val>
                                            <p:strVal val="ppt_h"/>
                                          </p:val>
                                        </p:tav>
                                        <p:tav tm="100000">
                                          <p:val>
                                            <p:fltVal val="0"/>
                                          </p:val>
                                        </p:tav>
                                      </p:tavLst>
                                    </p:anim>
                                    <p:anim calcmode="lin" valueType="num">
                                      <p:cBhvr>
                                        <p:cTn id="125" dur="3000"/>
                                        <p:tgtEl>
                                          <p:spTgt spid="11"/>
                                        </p:tgtEl>
                                        <p:attrNameLst>
                                          <p:attrName>ppt_x</p:attrName>
                                        </p:attrNameLst>
                                      </p:cBhvr>
                                      <p:tavLst>
                                        <p:tav tm="0">
                                          <p:val>
                                            <p:strVal val="ppt_x"/>
                                          </p:val>
                                        </p:tav>
                                        <p:tav tm="100000">
                                          <p:val>
                                            <p:fltVal val="0.5"/>
                                          </p:val>
                                        </p:tav>
                                      </p:tavLst>
                                    </p:anim>
                                    <p:anim calcmode="lin" valueType="num">
                                      <p:cBhvr>
                                        <p:cTn id="126" dur="3000"/>
                                        <p:tgtEl>
                                          <p:spTgt spid="11"/>
                                        </p:tgtEl>
                                        <p:attrNameLst>
                                          <p:attrName>ppt_y</p:attrName>
                                        </p:attrNameLst>
                                      </p:cBhvr>
                                      <p:tavLst>
                                        <p:tav tm="0">
                                          <p:val>
                                            <p:strVal val="ppt_y"/>
                                          </p:val>
                                        </p:tav>
                                        <p:tav tm="100000">
                                          <p:val>
                                            <p:fltVal val="0.5"/>
                                          </p:val>
                                        </p:tav>
                                      </p:tavLst>
                                    </p:anim>
                                    <p:set>
                                      <p:cBhvr>
                                        <p:cTn id="127" dur="1" fill="hold">
                                          <p:stCondLst>
                                            <p:cond delay="2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3000"/>
                                        <p:tgtEl>
                                          <p:spTgt spid="12"/>
                                        </p:tgtEl>
                                        <p:attrNameLst>
                                          <p:attrName>ppt_w</p:attrName>
                                        </p:attrNameLst>
                                      </p:cBhvr>
                                      <p:tavLst>
                                        <p:tav tm="0">
                                          <p:val>
                                            <p:strVal val="ppt_w"/>
                                          </p:val>
                                        </p:tav>
                                        <p:tav tm="100000">
                                          <p:val>
                                            <p:fltVal val="0"/>
                                          </p:val>
                                        </p:tav>
                                      </p:tavLst>
                                    </p:anim>
                                    <p:anim calcmode="lin" valueType="num">
                                      <p:cBhvr>
                                        <p:cTn id="130" dur="3000"/>
                                        <p:tgtEl>
                                          <p:spTgt spid="12"/>
                                        </p:tgtEl>
                                        <p:attrNameLst>
                                          <p:attrName>ppt_h</p:attrName>
                                        </p:attrNameLst>
                                      </p:cBhvr>
                                      <p:tavLst>
                                        <p:tav tm="0">
                                          <p:val>
                                            <p:strVal val="ppt_h"/>
                                          </p:val>
                                        </p:tav>
                                        <p:tav tm="100000">
                                          <p:val>
                                            <p:fltVal val="0"/>
                                          </p:val>
                                        </p:tav>
                                      </p:tavLst>
                                    </p:anim>
                                    <p:anim calcmode="lin" valueType="num">
                                      <p:cBhvr>
                                        <p:cTn id="131" dur="3000"/>
                                        <p:tgtEl>
                                          <p:spTgt spid="12"/>
                                        </p:tgtEl>
                                        <p:attrNameLst>
                                          <p:attrName>ppt_x</p:attrName>
                                        </p:attrNameLst>
                                      </p:cBhvr>
                                      <p:tavLst>
                                        <p:tav tm="0">
                                          <p:val>
                                            <p:strVal val="ppt_x"/>
                                          </p:val>
                                        </p:tav>
                                        <p:tav tm="100000">
                                          <p:val>
                                            <p:fltVal val="0.5"/>
                                          </p:val>
                                        </p:tav>
                                      </p:tavLst>
                                    </p:anim>
                                    <p:anim calcmode="lin" valueType="num">
                                      <p:cBhvr>
                                        <p:cTn id="132" dur="3000"/>
                                        <p:tgtEl>
                                          <p:spTgt spid="12"/>
                                        </p:tgtEl>
                                        <p:attrNameLst>
                                          <p:attrName>ppt_y</p:attrName>
                                        </p:attrNameLst>
                                      </p:cBhvr>
                                      <p:tavLst>
                                        <p:tav tm="0">
                                          <p:val>
                                            <p:strVal val="ppt_y"/>
                                          </p:val>
                                        </p:tav>
                                        <p:tav tm="100000">
                                          <p:val>
                                            <p:fltVal val="0.5"/>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5261B"/>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schronisko-nad-jeziorem-federa-we-wloskich-dolomitach.jpg"/>
          <p:cNvPicPr>
            <a:picLocks noGrp="1" noChangeAspect="1"/>
          </p:cNvPicPr>
          <p:nvPr isPhoto="1"/>
        </p:nvPicPr>
        <p:blipFill>
          <a:blip r:embed="rId2">
            <a:lum/>
          </a:blip>
          <a:stretch>
            <a:fillRect/>
          </a:stretch>
        </p:blipFill>
        <p:spPr>
          <a:xfrm>
            <a:off x="0" y="-142893"/>
            <a:ext cx="9144000" cy="5286394"/>
          </a:xfrm>
          <a:prstGeom prst="rect">
            <a:avLst/>
          </a:prstGeom>
          <a:noFill/>
          <a:ln>
            <a:noFill/>
          </a:ln>
        </p:spPr>
      </p:pic>
      <p:pic>
        <p:nvPicPr>
          <p:cNvPr id="3" name="2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285784" y="285734"/>
            <a:ext cx="1514687" cy="2381583"/>
          </a:xfrm>
          <a:prstGeom prst="rect">
            <a:avLst/>
          </a:prstGeom>
        </p:spPr>
      </p:pic>
      <p:pic>
        <p:nvPicPr>
          <p:cNvPr id="4" name="3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214346" y="2357436"/>
            <a:ext cx="1514687" cy="2381583"/>
          </a:xfrm>
          <a:prstGeom prst="rect">
            <a:avLst/>
          </a:prstGeom>
        </p:spPr>
      </p:pic>
      <p:pic>
        <p:nvPicPr>
          <p:cNvPr id="5" name="4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857224" y="285734"/>
            <a:ext cx="1514687" cy="2381583"/>
          </a:xfrm>
          <a:prstGeom prst="rect">
            <a:avLst/>
          </a:prstGeom>
        </p:spPr>
      </p:pic>
      <p:pic>
        <p:nvPicPr>
          <p:cNvPr id="6" name="5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928662" y="2357436"/>
            <a:ext cx="1514687" cy="2381583"/>
          </a:xfrm>
          <a:prstGeom prst="rect">
            <a:avLst/>
          </a:prstGeom>
        </p:spPr>
      </p:pic>
      <p:pic>
        <p:nvPicPr>
          <p:cNvPr id="7" name="6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2000232" y="285734"/>
            <a:ext cx="1514687" cy="2381583"/>
          </a:xfrm>
          <a:prstGeom prst="rect">
            <a:avLst/>
          </a:prstGeom>
        </p:spPr>
      </p:pic>
      <p:pic>
        <p:nvPicPr>
          <p:cNvPr id="8" name="7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2071670" y="2357436"/>
            <a:ext cx="1514687" cy="2381583"/>
          </a:xfrm>
          <a:prstGeom prst="rect">
            <a:avLst/>
          </a:prstGeom>
        </p:spPr>
      </p:pic>
      <p:pic>
        <p:nvPicPr>
          <p:cNvPr id="9" name="8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3143240" y="285734"/>
            <a:ext cx="1514687" cy="2381583"/>
          </a:xfrm>
          <a:prstGeom prst="rect">
            <a:avLst/>
          </a:prstGeom>
        </p:spPr>
      </p:pic>
      <p:pic>
        <p:nvPicPr>
          <p:cNvPr id="10" name="9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3214678" y="2357436"/>
            <a:ext cx="1514687" cy="2381583"/>
          </a:xfrm>
          <a:prstGeom prst="rect">
            <a:avLst/>
          </a:prstGeom>
        </p:spPr>
      </p:pic>
      <p:pic>
        <p:nvPicPr>
          <p:cNvPr id="11" name="10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4286248" y="285734"/>
            <a:ext cx="1514687" cy="2381583"/>
          </a:xfrm>
          <a:prstGeom prst="rect">
            <a:avLst/>
          </a:prstGeom>
        </p:spPr>
      </p:pic>
      <p:pic>
        <p:nvPicPr>
          <p:cNvPr id="12" name="11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4357686" y="2357436"/>
            <a:ext cx="1514687" cy="2381583"/>
          </a:xfrm>
          <a:prstGeom prst="rect">
            <a:avLst/>
          </a:prstGeom>
        </p:spPr>
      </p:pic>
      <p:pic>
        <p:nvPicPr>
          <p:cNvPr id="13" name="12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5429256" y="285734"/>
            <a:ext cx="1514687" cy="2381583"/>
          </a:xfrm>
          <a:prstGeom prst="rect">
            <a:avLst/>
          </a:prstGeom>
        </p:spPr>
      </p:pic>
      <p:pic>
        <p:nvPicPr>
          <p:cNvPr id="14" name="13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5500694" y="2357436"/>
            <a:ext cx="1514687" cy="2381583"/>
          </a:xfrm>
          <a:prstGeom prst="rect">
            <a:avLst/>
          </a:prstGeom>
        </p:spPr>
      </p:pic>
      <p:pic>
        <p:nvPicPr>
          <p:cNvPr id="15" name="14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6572264" y="285734"/>
            <a:ext cx="1514687" cy="2381583"/>
          </a:xfrm>
          <a:prstGeom prst="rect">
            <a:avLst/>
          </a:prstGeom>
        </p:spPr>
      </p:pic>
      <p:pic>
        <p:nvPicPr>
          <p:cNvPr id="16" name="15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6643702" y="2357436"/>
            <a:ext cx="1514687" cy="2381583"/>
          </a:xfrm>
          <a:prstGeom prst="rect">
            <a:avLst/>
          </a:prstGeom>
        </p:spPr>
      </p:pic>
      <p:pic>
        <p:nvPicPr>
          <p:cNvPr id="17" name="16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7715272" y="285734"/>
            <a:ext cx="1514687" cy="2381583"/>
          </a:xfrm>
          <a:prstGeom prst="rect">
            <a:avLst/>
          </a:prstGeom>
        </p:spPr>
      </p:pic>
      <p:pic>
        <p:nvPicPr>
          <p:cNvPr id="18" name="17 Imagen" descr="BcgrpXGxi.png"/>
          <p:cNvPicPr>
            <a:picLocks noChangeAspect="1"/>
          </p:cNvPicPr>
          <p:nvPr/>
        </p:nvPicPr>
        <p:blipFill>
          <a:blip r:embed="rId3">
            <a:duotone>
              <a:prstClr val="black"/>
              <a:schemeClr val="accent6">
                <a:tint val="45000"/>
                <a:satMod val="400000"/>
              </a:schemeClr>
            </a:duotone>
            <a:lum contrast="40000"/>
          </a:blip>
          <a:stretch>
            <a:fillRect/>
          </a:stretch>
        </p:blipFill>
        <p:spPr>
          <a:xfrm>
            <a:off x="7786710" y="2357436"/>
            <a:ext cx="1514687" cy="2381583"/>
          </a:xfrm>
          <a:prstGeom prst="rect">
            <a:avLst/>
          </a:prstGeom>
        </p:spPr>
      </p:pic>
      <p:pic>
        <p:nvPicPr>
          <p:cNvPr id="20" name="19 Imagen" descr="tapeta-schronisko-nad-jeziorem-federa-we-wloskich-dolomitach.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ppt_x"/>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ppt_x"/>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ppt_x"/>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ppt_x"/>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ppt_x"/>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19" presetClass="entr" presetSubtype="10"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2000" fill="hold"/>
                                        <p:tgtEl>
                                          <p:spTgt spid="3"/>
                                        </p:tgtEl>
                                        <p:attrNameLst>
                                          <p:attrName>ppt_w</p:attrName>
                                        </p:attrNameLst>
                                      </p:cBhvr>
                                      <p:tavLst>
                                        <p:tav tm="0" fmla="#ppt_w*sin(2.5*pi*$)">
                                          <p:val>
                                            <p:fltVal val="0"/>
                                          </p:val>
                                        </p:tav>
                                        <p:tav tm="100000">
                                          <p:val>
                                            <p:fltVal val="1"/>
                                          </p:val>
                                        </p:tav>
                                      </p:tavLst>
                                    </p:anim>
                                    <p:anim calcmode="lin" valueType="num">
                                      <p:cBhvr>
                                        <p:cTn id="74" dur="2000" fill="hold"/>
                                        <p:tgtEl>
                                          <p:spTgt spid="3"/>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2000" fill="hold"/>
                                        <p:tgtEl>
                                          <p:spTgt spid="4"/>
                                        </p:tgtEl>
                                        <p:attrNameLst>
                                          <p:attrName>ppt_w</p:attrName>
                                        </p:attrNameLst>
                                      </p:cBhvr>
                                      <p:tavLst>
                                        <p:tav tm="0" fmla="#ppt_w*sin(2.5*pi*$)">
                                          <p:val>
                                            <p:fltVal val="0"/>
                                          </p:val>
                                        </p:tav>
                                        <p:tav tm="100000">
                                          <p:val>
                                            <p:fltVal val="1"/>
                                          </p:val>
                                        </p:tav>
                                      </p:tavLst>
                                    </p:anim>
                                    <p:anim calcmode="lin" valueType="num">
                                      <p:cBhvr>
                                        <p:cTn id="78" dur="2000" fill="hold"/>
                                        <p:tgtEl>
                                          <p:spTgt spid="4"/>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2000" fill="hold"/>
                                        <p:tgtEl>
                                          <p:spTgt spid="5"/>
                                        </p:tgtEl>
                                        <p:attrNameLst>
                                          <p:attrName>ppt_w</p:attrName>
                                        </p:attrNameLst>
                                      </p:cBhvr>
                                      <p:tavLst>
                                        <p:tav tm="0" fmla="#ppt_w*sin(2.5*pi*$)">
                                          <p:val>
                                            <p:fltVal val="0"/>
                                          </p:val>
                                        </p:tav>
                                        <p:tav tm="100000">
                                          <p:val>
                                            <p:fltVal val="1"/>
                                          </p:val>
                                        </p:tav>
                                      </p:tavLst>
                                    </p:anim>
                                    <p:anim calcmode="lin" valueType="num">
                                      <p:cBhvr>
                                        <p:cTn id="82" dur="2000" fill="hold"/>
                                        <p:tgtEl>
                                          <p:spTgt spid="5"/>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fmla="#ppt_w*sin(2.5*pi*$)">
                                          <p:val>
                                            <p:fltVal val="0"/>
                                          </p:val>
                                        </p:tav>
                                        <p:tav tm="100000">
                                          <p:val>
                                            <p:fltVal val="1"/>
                                          </p:val>
                                        </p:tav>
                                      </p:tavLst>
                                    </p:anim>
                                    <p:anim calcmode="lin" valueType="num">
                                      <p:cBhvr>
                                        <p:cTn id="86" dur="2000" fill="hold"/>
                                        <p:tgtEl>
                                          <p:spTgt spid="6"/>
                                        </p:tgtEl>
                                        <p:attrNameLst>
                                          <p:attrName>ppt_h</p:attrName>
                                        </p:attrNameLst>
                                      </p:cBhvr>
                                      <p:tavLst>
                                        <p:tav tm="0">
                                          <p:val>
                                            <p:strVal val="#ppt_h"/>
                                          </p:val>
                                        </p:tav>
                                        <p:tav tm="100000">
                                          <p:val>
                                            <p:strVal val="#ppt_h"/>
                                          </p:val>
                                        </p:tav>
                                      </p:tavLst>
                                    </p:anim>
                                  </p:childTnLst>
                                </p:cTn>
                              </p:par>
                              <p:par>
                                <p:cTn id="87" presetID="19" presetClass="entr" presetSubtype="10" fill="hold"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2000" fill="hold"/>
                                        <p:tgtEl>
                                          <p:spTgt spid="7"/>
                                        </p:tgtEl>
                                        <p:attrNameLst>
                                          <p:attrName>ppt_w</p:attrName>
                                        </p:attrNameLst>
                                      </p:cBhvr>
                                      <p:tavLst>
                                        <p:tav tm="0" fmla="#ppt_w*sin(2.5*pi*$)">
                                          <p:val>
                                            <p:fltVal val="0"/>
                                          </p:val>
                                        </p:tav>
                                        <p:tav tm="100000">
                                          <p:val>
                                            <p:fltVal val="1"/>
                                          </p:val>
                                        </p:tav>
                                      </p:tavLst>
                                    </p:anim>
                                    <p:anim calcmode="lin" valueType="num">
                                      <p:cBhvr>
                                        <p:cTn id="90" dur="2000" fill="hold"/>
                                        <p:tgtEl>
                                          <p:spTgt spid="7"/>
                                        </p:tgtEl>
                                        <p:attrNameLst>
                                          <p:attrName>ppt_h</p:attrName>
                                        </p:attrNameLst>
                                      </p:cBhvr>
                                      <p:tavLst>
                                        <p:tav tm="0">
                                          <p:val>
                                            <p:strVal val="#ppt_h"/>
                                          </p:val>
                                        </p:tav>
                                        <p:tav tm="100000">
                                          <p:val>
                                            <p:strVal val="#ppt_h"/>
                                          </p:val>
                                        </p:tav>
                                      </p:tavLst>
                                    </p:anim>
                                  </p:childTnLst>
                                </p:cTn>
                              </p:par>
                              <p:par>
                                <p:cTn id="91" presetID="19" presetClass="entr" presetSubtype="10" fill="hold"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2000" fill="hold"/>
                                        <p:tgtEl>
                                          <p:spTgt spid="8"/>
                                        </p:tgtEl>
                                        <p:attrNameLst>
                                          <p:attrName>ppt_w</p:attrName>
                                        </p:attrNameLst>
                                      </p:cBhvr>
                                      <p:tavLst>
                                        <p:tav tm="0" fmla="#ppt_w*sin(2.5*pi*$)">
                                          <p:val>
                                            <p:fltVal val="0"/>
                                          </p:val>
                                        </p:tav>
                                        <p:tav tm="100000">
                                          <p:val>
                                            <p:fltVal val="1"/>
                                          </p:val>
                                        </p:tav>
                                      </p:tavLst>
                                    </p:anim>
                                    <p:anim calcmode="lin" valueType="num">
                                      <p:cBhvr>
                                        <p:cTn id="94" dur="2000" fill="hold"/>
                                        <p:tgtEl>
                                          <p:spTgt spid="8"/>
                                        </p:tgtEl>
                                        <p:attrNameLst>
                                          <p:attrName>ppt_h</p:attrName>
                                        </p:attrNameLst>
                                      </p:cBhvr>
                                      <p:tavLst>
                                        <p:tav tm="0">
                                          <p:val>
                                            <p:strVal val="#ppt_h"/>
                                          </p:val>
                                        </p:tav>
                                        <p:tav tm="100000">
                                          <p:val>
                                            <p:strVal val="#ppt_h"/>
                                          </p:val>
                                        </p:tav>
                                      </p:tavLst>
                                    </p:anim>
                                  </p:childTnLst>
                                </p:cTn>
                              </p:par>
                              <p:par>
                                <p:cTn id="95" presetID="19" presetClass="entr" presetSubtype="10" fill="hold"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2000" fill="hold"/>
                                        <p:tgtEl>
                                          <p:spTgt spid="9"/>
                                        </p:tgtEl>
                                        <p:attrNameLst>
                                          <p:attrName>ppt_w</p:attrName>
                                        </p:attrNameLst>
                                      </p:cBhvr>
                                      <p:tavLst>
                                        <p:tav tm="0" fmla="#ppt_w*sin(2.5*pi*$)">
                                          <p:val>
                                            <p:fltVal val="0"/>
                                          </p:val>
                                        </p:tav>
                                        <p:tav tm="100000">
                                          <p:val>
                                            <p:fltVal val="1"/>
                                          </p:val>
                                        </p:tav>
                                      </p:tavLst>
                                    </p:anim>
                                    <p:anim calcmode="lin" valueType="num">
                                      <p:cBhvr>
                                        <p:cTn id="98" dur="2000" fill="hold"/>
                                        <p:tgtEl>
                                          <p:spTgt spid="9"/>
                                        </p:tgtEl>
                                        <p:attrNameLst>
                                          <p:attrName>ppt_h</p:attrName>
                                        </p:attrNameLst>
                                      </p:cBhvr>
                                      <p:tavLst>
                                        <p:tav tm="0">
                                          <p:val>
                                            <p:strVal val="#ppt_h"/>
                                          </p:val>
                                        </p:tav>
                                        <p:tav tm="100000">
                                          <p:val>
                                            <p:strVal val="#ppt_h"/>
                                          </p:val>
                                        </p:tav>
                                      </p:tavLst>
                                    </p:anim>
                                  </p:childTnLst>
                                </p:cTn>
                              </p:par>
                              <p:par>
                                <p:cTn id="99" presetID="19" presetClass="entr" presetSubtype="10" fill="hold"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2000" fill="hold"/>
                                        <p:tgtEl>
                                          <p:spTgt spid="10"/>
                                        </p:tgtEl>
                                        <p:attrNameLst>
                                          <p:attrName>ppt_w</p:attrName>
                                        </p:attrNameLst>
                                      </p:cBhvr>
                                      <p:tavLst>
                                        <p:tav tm="0" fmla="#ppt_w*sin(2.5*pi*$)">
                                          <p:val>
                                            <p:fltVal val="0"/>
                                          </p:val>
                                        </p:tav>
                                        <p:tav tm="100000">
                                          <p:val>
                                            <p:fltVal val="1"/>
                                          </p:val>
                                        </p:tav>
                                      </p:tavLst>
                                    </p:anim>
                                    <p:anim calcmode="lin" valueType="num">
                                      <p:cBhvr>
                                        <p:cTn id="102" dur="2000" fill="hold"/>
                                        <p:tgtEl>
                                          <p:spTgt spid="10"/>
                                        </p:tgtEl>
                                        <p:attrNameLst>
                                          <p:attrName>ppt_h</p:attrName>
                                        </p:attrNameLst>
                                      </p:cBhvr>
                                      <p:tavLst>
                                        <p:tav tm="0">
                                          <p:val>
                                            <p:strVal val="#ppt_h"/>
                                          </p:val>
                                        </p:tav>
                                        <p:tav tm="100000">
                                          <p:val>
                                            <p:strVal val="#ppt_h"/>
                                          </p:val>
                                        </p:tav>
                                      </p:tavLst>
                                    </p:anim>
                                  </p:childTnLst>
                                </p:cTn>
                              </p:par>
                              <p:par>
                                <p:cTn id="103" presetID="19" presetClass="entr" presetSubtype="1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2000" fill="hold"/>
                                        <p:tgtEl>
                                          <p:spTgt spid="11"/>
                                        </p:tgtEl>
                                        <p:attrNameLst>
                                          <p:attrName>ppt_w</p:attrName>
                                        </p:attrNameLst>
                                      </p:cBhvr>
                                      <p:tavLst>
                                        <p:tav tm="0" fmla="#ppt_w*sin(2.5*pi*$)">
                                          <p:val>
                                            <p:fltVal val="0"/>
                                          </p:val>
                                        </p:tav>
                                        <p:tav tm="100000">
                                          <p:val>
                                            <p:fltVal val="1"/>
                                          </p:val>
                                        </p:tav>
                                      </p:tavLst>
                                    </p:anim>
                                    <p:anim calcmode="lin" valueType="num">
                                      <p:cBhvr>
                                        <p:cTn id="106" dur="2000" fill="hold"/>
                                        <p:tgtEl>
                                          <p:spTgt spid="11"/>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p:cTn id="109" dur="2000" fill="hold"/>
                                        <p:tgtEl>
                                          <p:spTgt spid="12"/>
                                        </p:tgtEl>
                                        <p:attrNameLst>
                                          <p:attrName>ppt_w</p:attrName>
                                        </p:attrNameLst>
                                      </p:cBhvr>
                                      <p:tavLst>
                                        <p:tav tm="0" fmla="#ppt_w*sin(2.5*pi*$)">
                                          <p:val>
                                            <p:fltVal val="0"/>
                                          </p:val>
                                        </p:tav>
                                        <p:tav tm="100000">
                                          <p:val>
                                            <p:fltVal val="1"/>
                                          </p:val>
                                        </p:tav>
                                      </p:tavLst>
                                    </p:anim>
                                    <p:anim calcmode="lin" valueType="num">
                                      <p:cBhvr>
                                        <p:cTn id="110" dur="2000" fill="hold"/>
                                        <p:tgtEl>
                                          <p:spTgt spid="12"/>
                                        </p:tgtEl>
                                        <p:attrNameLst>
                                          <p:attrName>ppt_h</p:attrName>
                                        </p:attrNameLst>
                                      </p:cBhvr>
                                      <p:tavLst>
                                        <p:tav tm="0">
                                          <p:val>
                                            <p:strVal val="#ppt_h"/>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p:cTn id="113" dur="2000" fill="hold"/>
                                        <p:tgtEl>
                                          <p:spTgt spid="13"/>
                                        </p:tgtEl>
                                        <p:attrNameLst>
                                          <p:attrName>ppt_w</p:attrName>
                                        </p:attrNameLst>
                                      </p:cBhvr>
                                      <p:tavLst>
                                        <p:tav tm="0" fmla="#ppt_w*sin(2.5*pi*$)">
                                          <p:val>
                                            <p:fltVal val="0"/>
                                          </p:val>
                                        </p:tav>
                                        <p:tav tm="100000">
                                          <p:val>
                                            <p:fltVal val="1"/>
                                          </p:val>
                                        </p:tav>
                                      </p:tavLst>
                                    </p:anim>
                                    <p:anim calcmode="lin" valueType="num">
                                      <p:cBhvr>
                                        <p:cTn id="114" dur="2000" fill="hold"/>
                                        <p:tgtEl>
                                          <p:spTgt spid="13"/>
                                        </p:tgtEl>
                                        <p:attrNameLst>
                                          <p:attrName>ppt_h</p:attrName>
                                        </p:attrNameLst>
                                      </p:cBhvr>
                                      <p:tavLst>
                                        <p:tav tm="0">
                                          <p:val>
                                            <p:strVal val="#ppt_h"/>
                                          </p:val>
                                        </p:tav>
                                        <p:tav tm="100000">
                                          <p:val>
                                            <p:strVal val="#ppt_h"/>
                                          </p:val>
                                        </p:tav>
                                      </p:tavLst>
                                    </p:anim>
                                  </p:childTnLst>
                                </p:cTn>
                              </p:par>
                              <p:par>
                                <p:cTn id="115" presetID="19" presetClass="entr" presetSubtype="1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2000" fill="hold"/>
                                        <p:tgtEl>
                                          <p:spTgt spid="14"/>
                                        </p:tgtEl>
                                        <p:attrNameLst>
                                          <p:attrName>ppt_w</p:attrName>
                                        </p:attrNameLst>
                                      </p:cBhvr>
                                      <p:tavLst>
                                        <p:tav tm="0" fmla="#ppt_w*sin(2.5*pi*$)">
                                          <p:val>
                                            <p:fltVal val="0"/>
                                          </p:val>
                                        </p:tav>
                                        <p:tav tm="100000">
                                          <p:val>
                                            <p:fltVal val="1"/>
                                          </p:val>
                                        </p:tav>
                                      </p:tavLst>
                                    </p:anim>
                                    <p:anim calcmode="lin" valueType="num">
                                      <p:cBhvr>
                                        <p:cTn id="118" dur="2000" fill="hold"/>
                                        <p:tgtEl>
                                          <p:spTgt spid="14"/>
                                        </p:tgtEl>
                                        <p:attrNameLst>
                                          <p:attrName>ppt_h</p:attrName>
                                        </p:attrNameLst>
                                      </p:cBhvr>
                                      <p:tavLst>
                                        <p:tav tm="0">
                                          <p:val>
                                            <p:strVal val="#ppt_h"/>
                                          </p:val>
                                        </p:tav>
                                        <p:tav tm="100000">
                                          <p:val>
                                            <p:strVal val="#ppt_h"/>
                                          </p:val>
                                        </p:tav>
                                      </p:tavLst>
                                    </p:anim>
                                  </p:childTnLst>
                                </p:cTn>
                              </p:par>
                              <p:par>
                                <p:cTn id="119" presetID="19" presetClass="entr" presetSubtype="10"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2000" fill="hold"/>
                                        <p:tgtEl>
                                          <p:spTgt spid="15"/>
                                        </p:tgtEl>
                                        <p:attrNameLst>
                                          <p:attrName>ppt_w</p:attrName>
                                        </p:attrNameLst>
                                      </p:cBhvr>
                                      <p:tavLst>
                                        <p:tav tm="0" fmla="#ppt_w*sin(2.5*pi*$)">
                                          <p:val>
                                            <p:fltVal val="0"/>
                                          </p:val>
                                        </p:tav>
                                        <p:tav tm="100000">
                                          <p:val>
                                            <p:fltVal val="1"/>
                                          </p:val>
                                        </p:tav>
                                      </p:tavLst>
                                    </p:anim>
                                    <p:anim calcmode="lin" valueType="num">
                                      <p:cBhvr>
                                        <p:cTn id="122" dur="2000" fill="hold"/>
                                        <p:tgtEl>
                                          <p:spTgt spid="15"/>
                                        </p:tgtEl>
                                        <p:attrNameLst>
                                          <p:attrName>ppt_h</p:attrName>
                                        </p:attrNameLst>
                                      </p:cBhvr>
                                      <p:tavLst>
                                        <p:tav tm="0">
                                          <p:val>
                                            <p:strVal val="#ppt_h"/>
                                          </p:val>
                                        </p:tav>
                                        <p:tav tm="100000">
                                          <p:val>
                                            <p:strVal val="#ppt_h"/>
                                          </p:val>
                                        </p:tav>
                                      </p:tavLst>
                                    </p:anim>
                                  </p:childTnLst>
                                </p:cTn>
                              </p:par>
                              <p:par>
                                <p:cTn id="123" presetID="19" presetClass="entr" presetSubtype="10"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2000" fill="hold"/>
                                        <p:tgtEl>
                                          <p:spTgt spid="16"/>
                                        </p:tgtEl>
                                        <p:attrNameLst>
                                          <p:attrName>ppt_w</p:attrName>
                                        </p:attrNameLst>
                                      </p:cBhvr>
                                      <p:tavLst>
                                        <p:tav tm="0" fmla="#ppt_w*sin(2.5*pi*$)">
                                          <p:val>
                                            <p:fltVal val="0"/>
                                          </p:val>
                                        </p:tav>
                                        <p:tav tm="100000">
                                          <p:val>
                                            <p:fltVal val="1"/>
                                          </p:val>
                                        </p:tav>
                                      </p:tavLst>
                                    </p:anim>
                                    <p:anim calcmode="lin" valueType="num">
                                      <p:cBhvr>
                                        <p:cTn id="126" dur="2000" fill="hold"/>
                                        <p:tgtEl>
                                          <p:spTgt spid="16"/>
                                        </p:tgtEl>
                                        <p:attrNameLst>
                                          <p:attrName>ppt_h</p:attrName>
                                        </p:attrNameLst>
                                      </p:cBhvr>
                                      <p:tavLst>
                                        <p:tav tm="0">
                                          <p:val>
                                            <p:strVal val="#ppt_h"/>
                                          </p:val>
                                        </p:tav>
                                        <p:tav tm="100000">
                                          <p:val>
                                            <p:strVal val="#ppt_h"/>
                                          </p:val>
                                        </p:tav>
                                      </p:tavLst>
                                    </p:anim>
                                  </p:childTnLst>
                                </p:cTn>
                              </p:par>
                              <p:par>
                                <p:cTn id="127" presetID="19" presetClass="entr" presetSubtype="10"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fmla="#ppt_w*sin(2.5*pi*$)">
                                          <p:val>
                                            <p:fltVal val="0"/>
                                          </p:val>
                                        </p:tav>
                                        <p:tav tm="100000">
                                          <p:val>
                                            <p:fltVal val="1"/>
                                          </p:val>
                                        </p:tav>
                                      </p:tavLst>
                                    </p:anim>
                                    <p:anim calcmode="lin" valueType="num">
                                      <p:cBhvr>
                                        <p:cTn id="130" dur="2000" fill="hold"/>
                                        <p:tgtEl>
                                          <p:spTgt spid="17"/>
                                        </p:tgtEl>
                                        <p:attrNameLst>
                                          <p:attrName>ppt_h</p:attrName>
                                        </p:attrNameLst>
                                      </p:cBhvr>
                                      <p:tavLst>
                                        <p:tav tm="0">
                                          <p:val>
                                            <p:strVal val="#ppt_h"/>
                                          </p:val>
                                        </p:tav>
                                        <p:tav tm="100000">
                                          <p:val>
                                            <p:strVal val="#ppt_h"/>
                                          </p:val>
                                        </p:tav>
                                      </p:tavLst>
                                    </p:anim>
                                  </p:childTnLst>
                                </p:cTn>
                              </p:par>
                              <p:par>
                                <p:cTn id="131" presetID="19" presetClass="entr" presetSubtype="10"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2000" fill="hold"/>
                                        <p:tgtEl>
                                          <p:spTgt spid="18"/>
                                        </p:tgtEl>
                                        <p:attrNameLst>
                                          <p:attrName>ppt_w</p:attrName>
                                        </p:attrNameLst>
                                      </p:cBhvr>
                                      <p:tavLst>
                                        <p:tav tm="0" fmla="#ppt_w*sin(2.5*pi*$)">
                                          <p:val>
                                            <p:fltVal val="0"/>
                                          </p:val>
                                        </p:tav>
                                        <p:tav tm="100000">
                                          <p:val>
                                            <p:fltVal val="1"/>
                                          </p:val>
                                        </p:tav>
                                      </p:tavLst>
                                    </p:anim>
                                    <p:anim calcmode="lin" valueType="num">
                                      <p:cBhvr>
                                        <p:cTn id="134" dur="2000" fill="hold"/>
                                        <p:tgtEl>
                                          <p:spTgt spid="18"/>
                                        </p:tgtEl>
                                        <p:attrNameLst>
                                          <p:attrName>ppt_h</p:attrName>
                                        </p:attrNameLst>
                                      </p:cBhvr>
                                      <p:tavLst>
                                        <p:tav tm="0">
                                          <p:val>
                                            <p:strVal val="#ppt_h"/>
                                          </p:val>
                                        </p:tav>
                                        <p:tav tm="100000">
                                          <p:val>
                                            <p:strVal val="#ppt_h"/>
                                          </p:val>
                                        </p:tav>
                                      </p:tavLst>
                                    </p:anim>
                                  </p:childTnLst>
                                </p:cTn>
                              </p:par>
                            </p:childTnLst>
                          </p:cTn>
                        </p:par>
                        <p:par>
                          <p:cTn id="135" fill="hold">
                            <p:stCondLst>
                              <p:cond delay="2000"/>
                            </p:stCondLst>
                            <p:childTnLst>
                              <p:par>
                                <p:cTn id="136" presetID="2" presetClass="exit" presetSubtype="4" fill="hold" nodeType="after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ppt_x"/>
                                          </p:val>
                                        </p:tav>
                                      </p:tavLst>
                                    </p:anim>
                                    <p:anim calcmode="lin" valueType="num">
                                      <p:cBhvr additive="base">
                                        <p:cTn id="138" dur="2000"/>
                                        <p:tgtEl>
                                          <p:spTgt spid="3"/>
                                        </p:tgtEl>
                                        <p:attrNameLst>
                                          <p:attrName>ppt_y</p:attrName>
                                        </p:attrNameLst>
                                      </p:cBhvr>
                                      <p:tavLst>
                                        <p:tav tm="0">
                                          <p:val>
                                            <p:strVal val="ppt_y"/>
                                          </p:val>
                                        </p:tav>
                                        <p:tav tm="100000">
                                          <p:val>
                                            <p:strVal val="1+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ppt_x"/>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ppt_x"/>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ppt_x"/>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ppt_x"/>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ppt_x"/>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ppt_x"/>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ppt_x"/>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ppt_x"/>
                                          </p:val>
                                        </p:tav>
                                      </p:tavLst>
                                    </p:anim>
                                    <p:anim calcmode="lin" valueType="num">
                                      <p:cBhvr additive="base">
                                        <p:cTn id="178" dur="2000"/>
                                        <p:tgtEl>
                                          <p:spTgt spid="8"/>
                                        </p:tgtEl>
                                        <p:attrNameLst>
                                          <p:attrName>ppt_y</p:attrName>
                                        </p:attrNameLst>
                                      </p:cBhvr>
                                      <p:tavLst>
                                        <p:tav tm="0">
                                          <p:val>
                                            <p:strVal val="ppt_y"/>
                                          </p:val>
                                        </p:tav>
                                        <p:tav tm="100000">
                                          <p:val>
                                            <p:strVal val="0-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ppt_x"/>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ppt_x"/>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ppt_x"/>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nodeType="withEffect">
                                  <p:stCondLst>
                                    <p:cond delay="0"/>
                                  </p:stCondLst>
                                  <p:childTnLst>
                                    <p:anim calcmode="lin" valueType="num">
                                      <p:cBhvr>
                                        <p:cTn id="201" dur="2000"/>
                                        <p:tgtEl>
                                          <p:spTgt spid="3"/>
                                        </p:tgtEl>
                                        <p:attrNameLst>
                                          <p:attrName>ppt_h</p:attrName>
                                        </p:attrNameLst>
                                      </p:cBhvr>
                                      <p:tavLst>
                                        <p:tav tm="0">
                                          <p:val>
                                            <p:strVal val="ppt_h"/>
                                          </p:val>
                                        </p:tav>
                                        <p:tav tm="100000">
                                          <p:val>
                                            <p:strVal val="ppt_h"/>
                                          </p:val>
                                        </p:tav>
                                      </p:tavLst>
                                    </p:anim>
                                    <p:anim calcmode="lin" valueType="num">
                                      <p:cBhvr>
                                        <p:cTn id="202"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3"/>
                                        </p:tgtEl>
                                        <p:attrNameLst>
                                          <p:attrName>style.visibility</p:attrName>
                                        </p:attrNameLst>
                                      </p:cBhvr>
                                      <p:to>
                                        <p:strVal val="hidden"/>
                                      </p:to>
                                    </p:set>
                                  </p:childTnLst>
                                </p:cTn>
                              </p:par>
                              <p:par>
                                <p:cTn id="204" presetID="19" presetClass="exit" presetSubtype="10" fill="hold" nodeType="withEffect">
                                  <p:stCondLst>
                                    <p:cond delay="0"/>
                                  </p:stCondLst>
                                  <p:childTnLst>
                                    <p:anim calcmode="lin" valueType="num">
                                      <p:cBhvr>
                                        <p:cTn id="205" dur="2000"/>
                                        <p:tgtEl>
                                          <p:spTgt spid="4"/>
                                        </p:tgtEl>
                                        <p:attrNameLst>
                                          <p:attrName>ppt_h</p:attrName>
                                        </p:attrNameLst>
                                      </p:cBhvr>
                                      <p:tavLst>
                                        <p:tav tm="0">
                                          <p:val>
                                            <p:strVal val="ppt_h"/>
                                          </p:val>
                                        </p:tav>
                                        <p:tav tm="100000">
                                          <p:val>
                                            <p:strVal val="ppt_h"/>
                                          </p:val>
                                        </p:tav>
                                      </p:tavLst>
                                    </p:anim>
                                    <p:anim calcmode="lin" valueType="num">
                                      <p:cBhvr>
                                        <p:cTn id="2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4"/>
                                        </p:tgtEl>
                                        <p:attrNameLst>
                                          <p:attrName>style.visibility</p:attrName>
                                        </p:attrNameLst>
                                      </p:cBhvr>
                                      <p:to>
                                        <p:strVal val="hidden"/>
                                      </p:to>
                                    </p:set>
                                  </p:childTnLst>
                                </p:cTn>
                              </p:par>
                              <p:par>
                                <p:cTn id="208" presetID="19" presetClass="exit" presetSubtype="10" fill="hold" nodeType="withEffect">
                                  <p:stCondLst>
                                    <p:cond delay="0"/>
                                  </p:stCondLst>
                                  <p:childTnLst>
                                    <p:anim calcmode="lin" valueType="num">
                                      <p:cBhvr>
                                        <p:cTn id="209" dur="2000"/>
                                        <p:tgtEl>
                                          <p:spTgt spid="5"/>
                                        </p:tgtEl>
                                        <p:attrNameLst>
                                          <p:attrName>ppt_h</p:attrName>
                                        </p:attrNameLst>
                                      </p:cBhvr>
                                      <p:tavLst>
                                        <p:tav tm="0">
                                          <p:val>
                                            <p:strVal val="ppt_h"/>
                                          </p:val>
                                        </p:tav>
                                        <p:tav tm="100000">
                                          <p:val>
                                            <p:strVal val="ppt_h"/>
                                          </p:val>
                                        </p:tav>
                                      </p:tavLst>
                                    </p:anim>
                                    <p:anim calcmode="lin" valueType="num">
                                      <p:cBhvr>
                                        <p:cTn id="2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5"/>
                                        </p:tgtEl>
                                        <p:attrNameLst>
                                          <p:attrName>style.visibility</p:attrName>
                                        </p:attrNameLst>
                                      </p:cBhvr>
                                      <p:to>
                                        <p:strVal val="hidden"/>
                                      </p:to>
                                    </p:set>
                                  </p:childTnLst>
                                </p:cTn>
                              </p:par>
                              <p:par>
                                <p:cTn id="212" presetID="19" presetClass="exit" presetSubtype="10" fill="hold" nodeType="withEffect">
                                  <p:stCondLst>
                                    <p:cond delay="0"/>
                                  </p:stCondLst>
                                  <p:childTnLst>
                                    <p:anim calcmode="lin" valueType="num">
                                      <p:cBhvr>
                                        <p:cTn id="213" dur="2000"/>
                                        <p:tgtEl>
                                          <p:spTgt spid="6"/>
                                        </p:tgtEl>
                                        <p:attrNameLst>
                                          <p:attrName>ppt_h</p:attrName>
                                        </p:attrNameLst>
                                      </p:cBhvr>
                                      <p:tavLst>
                                        <p:tav tm="0">
                                          <p:val>
                                            <p:strVal val="ppt_h"/>
                                          </p:val>
                                        </p:tav>
                                        <p:tav tm="100000">
                                          <p:val>
                                            <p:strVal val="ppt_h"/>
                                          </p:val>
                                        </p:tav>
                                      </p:tavLst>
                                    </p:anim>
                                    <p:anim calcmode="lin" valueType="num">
                                      <p:cBhvr>
                                        <p:cTn id="2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6"/>
                                        </p:tgtEl>
                                        <p:attrNameLst>
                                          <p:attrName>style.visibility</p:attrName>
                                        </p:attrNameLst>
                                      </p:cBhvr>
                                      <p:to>
                                        <p:strVal val="hidden"/>
                                      </p:to>
                                    </p:set>
                                  </p:childTnLst>
                                </p:cTn>
                              </p:par>
                              <p:par>
                                <p:cTn id="216" presetID="19" presetClass="exit" presetSubtype="10" fill="hold" nodeType="withEffect">
                                  <p:stCondLst>
                                    <p:cond delay="0"/>
                                  </p:stCondLst>
                                  <p:childTnLst>
                                    <p:anim calcmode="lin" valueType="num">
                                      <p:cBhvr>
                                        <p:cTn id="217" dur="2000"/>
                                        <p:tgtEl>
                                          <p:spTgt spid="7"/>
                                        </p:tgtEl>
                                        <p:attrNameLst>
                                          <p:attrName>ppt_h</p:attrName>
                                        </p:attrNameLst>
                                      </p:cBhvr>
                                      <p:tavLst>
                                        <p:tav tm="0">
                                          <p:val>
                                            <p:strVal val="ppt_h"/>
                                          </p:val>
                                        </p:tav>
                                        <p:tav tm="100000">
                                          <p:val>
                                            <p:strVal val="ppt_h"/>
                                          </p:val>
                                        </p:tav>
                                      </p:tavLst>
                                    </p:anim>
                                    <p:anim calcmode="lin" valueType="num">
                                      <p:cBhvr>
                                        <p:cTn id="2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7"/>
                                        </p:tgtEl>
                                        <p:attrNameLst>
                                          <p:attrName>style.visibility</p:attrName>
                                        </p:attrNameLst>
                                      </p:cBhvr>
                                      <p:to>
                                        <p:strVal val="hidden"/>
                                      </p:to>
                                    </p:set>
                                  </p:childTnLst>
                                </p:cTn>
                              </p:par>
                              <p:par>
                                <p:cTn id="220" presetID="19" presetClass="exit" presetSubtype="10" fill="hold" nodeType="withEffect">
                                  <p:stCondLst>
                                    <p:cond delay="0"/>
                                  </p:stCondLst>
                                  <p:childTnLst>
                                    <p:anim calcmode="lin" valueType="num">
                                      <p:cBhvr>
                                        <p:cTn id="221" dur="2000"/>
                                        <p:tgtEl>
                                          <p:spTgt spid="8"/>
                                        </p:tgtEl>
                                        <p:attrNameLst>
                                          <p:attrName>ppt_h</p:attrName>
                                        </p:attrNameLst>
                                      </p:cBhvr>
                                      <p:tavLst>
                                        <p:tav tm="0">
                                          <p:val>
                                            <p:strVal val="ppt_h"/>
                                          </p:val>
                                        </p:tav>
                                        <p:tav tm="100000">
                                          <p:val>
                                            <p:strVal val="ppt_h"/>
                                          </p:val>
                                        </p:tav>
                                      </p:tavLst>
                                    </p:anim>
                                    <p:anim calcmode="lin" valueType="num">
                                      <p:cBhvr>
                                        <p:cTn id="2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8"/>
                                        </p:tgtEl>
                                        <p:attrNameLst>
                                          <p:attrName>style.visibility</p:attrName>
                                        </p:attrNameLst>
                                      </p:cBhvr>
                                      <p:to>
                                        <p:strVal val="hidden"/>
                                      </p:to>
                                    </p:set>
                                  </p:childTnLst>
                                </p:cTn>
                              </p:par>
                              <p:par>
                                <p:cTn id="224" presetID="19" presetClass="exit" presetSubtype="10" fill="hold" nodeType="withEffect">
                                  <p:stCondLst>
                                    <p:cond delay="0"/>
                                  </p:stCondLst>
                                  <p:childTnLst>
                                    <p:anim calcmode="lin" valueType="num">
                                      <p:cBhvr>
                                        <p:cTn id="225" dur="2000"/>
                                        <p:tgtEl>
                                          <p:spTgt spid="9"/>
                                        </p:tgtEl>
                                        <p:attrNameLst>
                                          <p:attrName>ppt_h</p:attrName>
                                        </p:attrNameLst>
                                      </p:cBhvr>
                                      <p:tavLst>
                                        <p:tav tm="0">
                                          <p:val>
                                            <p:strVal val="ppt_h"/>
                                          </p:val>
                                        </p:tav>
                                        <p:tav tm="100000">
                                          <p:val>
                                            <p:strVal val="ppt_h"/>
                                          </p:val>
                                        </p:tav>
                                      </p:tavLst>
                                    </p:anim>
                                    <p:anim calcmode="lin" valueType="num">
                                      <p:cBhvr>
                                        <p:cTn id="2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9"/>
                                        </p:tgtEl>
                                        <p:attrNameLst>
                                          <p:attrName>style.visibility</p:attrName>
                                        </p:attrNameLst>
                                      </p:cBhvr>
                                      <p:to>
                                        <p:strVal val="hidden"/>
                                      </p:to>
                                    </p:set>
                                  </p:childTnLst>
                                </p:cTn>
                              </p:par>
                              <p:par>
                                <p:cTn id="228" presetID="19" presetClass="exit" presetSubtype="10" fill="hold" nodeType="withEffect">
                                  <p:stCondLst>
                                    <p:cond delay="0"/>
                                  </p:stCondLst>
                                  <p:childTnLst>
                                    <p:anim calcmode="lin" valueType="num">
                                      <p:cBhvr>
                                        <p:cTn id="229" dur="2000"/>
                                        <p:tgtEl>
                                          <p:spTgt spid="10"/>
                                        </p:tgtEl>
                                        <p:attrNameLst>
                                          <p:attrName>ppt_h</p:attrName>
                                        </p:attrNameLst>
                                      </p:cBhvr>
                                      <p:tavLst>
                                        <p:tav tm="0">
                                          <p:val>
                                            <p:strVal val="ppt_h"/>
                                          </p:val>
                                        </p:tav>
                                        <p:tav tm="100000">
                                          <p:val>
                                            <p:strVal val="ppt_h"/>
                                          </p:val>
                                        </p:tav>
                                      </p:tavLst>
                                    </p:anim>
                                    <p:anim calcmode="lin" valueType="num">
                                      <p:cBhvr>
                                        <p:cTn id="2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0"/>
                                        </p:tgtEl>
                                        <p:attrNameLst>
                                          <p:attrName>style.visibility</p:attrName>
                                        </p:attrNameLst>
                                      </p:cBhvr>
                                      <p:to>
                                        <p:strVal val="hidden"/>
                                      </p:to>
                                    </p:set>
                                  </p:childTnLst>
                                </p:cTn>
                              </p:par>
                              <p:par>
                                <p:cTn id="232" presetID="19" presetClass="exit" presetSubtype="10" fill="hold" nodeType="withEffect">
                                  <p:stCondLst>
                                    <p:cond delay="0"/>
                                  </p:stCondLst>
                                  <p:childTnLst>
                                    <p:anim calcmode="lin" valueType="num">
                                      <p:cBhvr>
                                        <p:cTn id="233" dur="2000"/>
                                        <p:tgtEl>
                                          <p:spTgt spid="11"/>
                                        </p:tgtEl>
                                        <p:attrNameLst>
                                          <p:attrName>ppt_h</p:attrName>
                                        </p:attrNameLst>
                                      </p:cBhvr>
                                      <p:tavLst>
                                        <p:tav tm="0">
                                          <p:val>
                                            <p:strVal val="ppt_h"/>
                                          </p:val>
                                        </p:tav>
                                        <p:tav tm="100000">
                                          <p:val>
                                            <p:strVal val="ppt_h"/>
                                          </p:val>
                                        </p:tav>
                                      </p:tavLst>
                                    </p:anim>
                                    <p:anim calcmode="lin" valueType="num">
                                      <p:cBhvr>
                                        <p:cTn id="2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1"/>
                                        </p:tgtEl>
                                        <p:attrNameLst>
                                          <p:attrName>style.visibility</p:attrName>
                                        </p:attrNameLst>
                                      </p:cBhvr>
                                      <p:to>
                                        <p:strVal val="hidden"/>
                                      </p:to>
                                    </p:set>
                                  </p:childTnLst>
                                </p:cTn>
                              </p:par>
                              <p:par>
                                <p:cTn id="236" presetID="19" presetClass="exit" presetSubtype="10" fill="hold" nodeType="withEffect">
                                  <p:stCondLst>
                                    <p:cond delay="0"/>
                                  </p:stCondLst>
                                  <p:childTnLst>
                                    <p:anim calcmode="lin" valueType="num">
                                      <p:cBhvr>
                                        <p:cTn id="237" dur="2000"/>
                                        <p:tgtEl>
                                          <p:spTgt spid="12"/>
                                        </p:tgtEl>
                                        <p:attrNameLst>
                                          <p:attrName>ppt_h</p:attrName>
                                        </p:attrNameLst>
                                      </p:cBhvr>
                                      <p:tavLst>
                                        <p:tav tm="0">
                                          <p:val>
                                            <p:strVal val="ppt_h"/>
                                          </p:val>
                                        </p:tav>
                                        <p:tav tm="100000">
                                          <p:val>
                                            <p:strVal val="ppt_h"/>
                                          </p:val>
                                        </p:tav>
                                      </p:tavLst>
                                    </p:anim>
                                    <p:anim calcmode="lin" valueType="num">
                                      <p:cBhvr>
                                        <p:cTn id="23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1999"/>
                                          </p:stCondLst>
                                        </p:cTn>
                                        <p:tgtEl>
                                          <p:spTgt spid="12"/>
                                        </p:tgtEl>
                                        <p:attrNameLst>
                                          <p:attrName>style.visibility</p:attrName>
                                        </p:attrNameLst>
                                      </p:cBhvr>
                                      <p:to>
                                        <p:strVal val="hidden"/>
                                      </p:to>
                                    </p:set>
                                  </p:childTnLst>
                                </p:cTn>
                              </p:par>
                              <p:par>
                                <p:cTn id="240" presetID="19" presetClass="exit" presetSubtype="10" fill="hold" nodeType="withEffect">
                                  <p:stCondLst>
                                    <p:cond delay="0"/>
                                  </p:stCondLst>
                                  <p:childTnLst>
                                    <p:anim calcmode="lin" valueType="num">
                                      <p:cBhvr>
                                        <p:cTn id="241" dur="2000"/>
                                        <p:tgtEl>
                                          <p:spTgt spid="13"/>
                                        </p:tgtEl>
                                        <p:attrNameLst>
                                          <p:attrName>ppt_h</p:attrName>
                                        </p:attrNameLst>
                                      </p:cBhvr>
                                      <p:tavLst>
                                        <p:tav tm="0">
                                          <p:val>
                                            <p:strVal val="ppt_h"/>
                                          </p:val>
                                        </p:tav>
                                        <p:tav tm="100000">
                                          <p:val>
                                            <p:strVal val="ppt_h"/>
                                          </p:val>
                                        </p:tav>
                                      </p:tavLst>
                                    </p:anim>
                                    <p:anim calcmode="lin" valueType="num">
                                      <p:cBhvr>
                                        <p:cTn id="24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3" dur="1" fill="hold">
                                          <p:stCondLst>
                                            <p:cond delay="1999"/>
                                          </p:stCondLst>
                                        </p:cTn>
                                        <p:tgtEl>
                                          <p:spTgt spid="13"/>
                                        </p:tgtEl>
                                        <p:attrNameLst>
                                          <p:attrName>style.visibility</p:attrName>
                                        </p:attrNameLst>
                                      </p:cBhvr>
                                      <p:to>
                                        <p:strVal val="hidden"/>
                                      </p:to>
                                    </p:set>
                                  </p:childTnLst>
                                </p:cTn>
                              </p:par>
                              <p:par>
                                <p:cTn id="244" presetID="19" presetClass="exit" presetSubtype="10" fill="hold" nodeType="withEffect">
                                  <p:stCondLst>
                                    <p:cond delay="0"/>
                                  </p:stCondLst>
                                  <p:childTnLst>
                                    <p:anim calcmode="lin" valueType="num">
                                      <p:cBhvr>
                                        <p:cTn id="245" dur="2000"/>
                                        <p:tgtEl>
                                          <p:spTgt spid="14"/>
                                        </p:tgtEl>
                                        <p:attrNameLst>
                                          <p:attrName>ppt_h</p:attrName>
                                        </p:attrNameLst>
                                      </p:cBhvr>
                                      <p:tavLst>
                                        <p:tav tm="0">
                                          <p:val>
                                            <p:strVal val="ppt_h"/>
                                          </p:val>
                                        </p:tav>
                                        <p:tav tm="100000">
                                          <p:val>
                                            <p:strVal val="ppt_h"/>
                                          </p:val>
                                        </p:tav>
                                      </p:tavLst>
                                    </p:anim>
                                    <p:anim calcmode="lin" valueType="num">
                                      <p:cBhvr>
                                        <p:cTn id="24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1999"/>
                                          </p:stCondLst>
                                        </p:cTn>
                                        <p:tgtEl>
                                          <p:spTgt spid="14"/>
                                        </p:tgtEl>
                                        <p:attrNameLst>
                                          <p:attrName>style.visibility</p:attrName>
                                        </p:attrNameLst>
                                      </p:cBhvr>
                                      <p:to>
                                        <p:strVal val="hidden"/>
                                      </p:to>
                                    </p:set>
                                  </p:childTnLst>
                                </p:cTn>
                              </p:par>
                              <p:par>
                                <p:cTn id="248" presetID="19" presetClass="exit" presetSubtype="10" fill="hold" nodeType="withEffect">
                                  <p:stCondLst>
                                    <p:cond delay="0"/>
                                  </p:stCondLst>
                                  <p:childTnLst>
                                    <p:anim calcmode="lin" valueType="num">
                                      <p:cBhvr>
                                        <p:cTn id="249" dur="2000"/>
                                        <p:tgtEl>
                                          <p:spTgt spid="15"/>
                                        </p:tgtEl>
                                        <p:attrNameLst>
                                          <p:attrName>ppt_h</p:attrName>
                                        </p:attrNameLst>
                                      </p:cBhvr>
                                      <p:tavLst>
                                        <p:tav tm="0">
                                          <p:val>
                                            <p:strVal val="ppt_h"/>
                                          </p:val>
                                        </p:tav>
                                        <p:tav tm="100000">
                                          <p:val>
                                            <p:strVal val="ppt_h"/>
                                          </p:val>
                                        </p:tav>
                                      </p:tavLst>
                                    </p:anim>
                                    <p:anim calcmode="lin" valueType="num">
                                      <p:cBhvr>
                                        <p:cTn id="25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15"/>
                                        </p:tgtEl>
                                        <p:attrNameLst>
                                          <p:attrName>style.visibility</p:attrName>
                                        </p:attrNameLst>
                                      </p:cBhvr>
                                      <p:to>
                                        <p:strVal val="hidden"/>
                                      </p:to>
                                    </p:set>
                                  </p:childTnLst>
                                </p:cTn>
                              </p:par>
                              <p:par>
                                <p:cTn id="252" presetID="19" presetClass="exit" presetSubtype="10" fill="hold" nodeType="withEffect">
                                  <p:stCondLst>
                                    <p:cond delay="0"/>
                                  </p:stCondLst>
                                  <p:childTnLst>
                                    <p:anim calcmode="lin" valueType="num">
                                      <p:cBhvr>
                                        <p:cTn id="253" dur="2000"/>
                                        <p:tgtEl>
                                          <p:spTgt spid="16"/>
                                        </p:tgtEl>
                                        <p:attrNameLst>
                                          <p:attrName>ppt_h</p:attrName>
                                        </p:attrNameLst>
                                      </p:cBhvr>
                                      <p:tavLst>
                                        <p:tav tm="0">
                                          <p:val>
                                            <p:strVal val="ppt_h"/>
                                          </p:val>
                                        </p:tav>
                                        <p:tav tm="100000">
                                          <p:val>
                                            <p:strVal val="ppt_h"/>
                                          </p:val>
                                        </p:tav>
                                      </p:tavLst>
                                    </p:anim>
                                    <p:anim calcmode="lin" valueType="num">
                                      <p:cBhvr>
                                        <p:cTn id="25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16"/>
                                        </p:tgtEl>
                                        <p:attrNameLst>
                                          <p:attrName>style.visibility</p:attrName>
                                        </p:attrNameLst>
                                      </p:cBhvr>
                                      <p:to>
                                        <p:strVal val="hidden"/>
                                      </p:to>
                                    </p:set>
                                  </p:childTnLst>
                                </p:cTn>
                              </p:par>
                              <p:par>
                                <p:cTn id="256" presetID="19" presetClass="exit" presetSubtype="10" fill="hold" nodeType="withEffect">
                                  <p:stCondLst>
                                    <p:cond delay="0"/>
                                  </p:stCondLst>
                                  <p:childTnLst>
                                    <p:anim calcmode="lin" valueType="num">
                                      <p:cBhvr>
                                        <p:cTn id="257" dur="2000"/>
                                        <p:tgtEl>
                                          <p:spTgt spid="17"/>
                                        </p:tgtEl>
                                        <p:attrNameLst>
                                          <p:attrName>ppt_h</p:attrName>
                                        </p:attrNameLst>
                                      </p:cBhvr>
                                      <p:tavLst>
                                        <p:tav tm="0">
                                          <p:val>
                                            <p:strVal val="ppt_h"/>
                                          </p:val>
                                        </p:tav>
                                        <p:tav tm="100000">
                                          <p:val>
                                            <p:strVal val="ppt_h"/>
                                          </p:val>
                                        </p:tav>
                                      </p:tavLst>
                                    </p:anim>
                                    <p:anim calcmode="lin" valueType="num">
                                      <p:cBhvr>
                                        <p:cTn id="25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17"/>
                                        </p:tgtEl>
                                        <p:attrNameLst>
                                          <p:attrName>style.visibility</p:attrName>
                                        </p:attrNameLst>
                                      </p:cBhvr>
                                      <p:to>
                                        <p:strVal val="hidden"/>
                                      </p:to>
                                    </p:set>
                                  </p:childTnLst>
                                </p:cTn>
                              </p:par>
                              <p:par>
                                <p:cTn id="260" presetID="19" presetClass="exit" presetSubtype="10" fill="hold" nodeType="withEffect">
                                  <p:stCondLst>
                                    <p:cond delay="0"/>
                                  </p:stCondLst>
                                  <p:childTnLst>
                                    <p:anim calcmode="lin" valueType="num">
                                      <p:cBhvr>
                                        <p:cTn id="261" dur="2000"/>
                                        <p:tgtEl>
                                          <p:spTgt spid="18"/>
                                        </p:tgtEl>
                                        <p:attrNameLst>
                                          <p:attrName>ppt_h</p:attrName>
                                        </p:attrNameLst>
                                      </p:cBhvr>
                                      <p:tavLst>
                                        <p:tav tm="0">
                                          <p:val>
                                            <p:strVal val="ppt_h"/>
                                          </p:val>
                                        </p:tav>
                                        <p:tav tm="100000">
                                          <p:val>
                                            <p:strVal val="ppt_h"/>
                                          </p:val>
                                        </p:tav>
                                      </p:tavLst>
                                    </p:anim>
                                    <p:anim calcmode="lin" valueType="num">
                                      <p:cBhvr>
                                        <p:cTn id="262"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18"/>
                                        </p:tgtEl>
                                        <p:attrNameLst>
                                          <p:attrName>style.visibility</p:attrName>
                                        </p:attrNameLst>
                                      </p:cBhvr>
                                      <p:to>
                                        <p:strVal val="hidden"/>
                                      </p:to>
                                    </p:se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16" presetClass="entr" presetSubtype="42"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barn(outHorizontal)">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f1b65c79ae6bdac13e055875c1e95e12.jpg"/>
          <p:cNvPicPr>
            <a:picLocks noChangeAspect="1"/>
          </p:cNvPicPr>
          <p:nvPr/>
        </p:nvPicPr>
        <p:blipFill>
          <a:blip r:embed="rId3"/>
          <a:stretch>
            <a:fillRect/>
          </a:stretch>
        </p:blipFill>
        <p:spPr>
          <a:xfrm>
            <a:off x="1428728" y="0"/>
            <a:ext cx="6386140" cy="5143500"/>
          </a:xfrm>
          <a:prstGeom prst="rect">
            <a:avLst/>
          </a:prstGeom>
        </p:spPr>
      </p:pic>
      <p:sp>
        <p:nvSpPr>
          <p:cNvPr id="3" name="2 Decisión"/>
          <p:cNvSpPr/>
          <p:nvPr/>
        </p:nvSpPr>
        <p:spPr>
          <a:xfrm>
            <a:off x="0" y="0"/>
            <a:ext cx="1428728"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flipH="1">
            <a:off x="7786710" y="0"/>
            <a:ext cx="1357290" cy="5143500"/>
          </a:xfrm>
          <a:prstGeom prst="flowChartDecision">
            <a:avLst/>
          </a:prstGeom>
          <a:blipFill dpi="0" rotWithShape="1">
            <a:blip r:embed="rId4">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5000629" y="1000114"/>
            <a:ext cx="2143139" cy="3293209"/>
          </a:xfrm>
          <a:prstGeom prst="rect">
            <a:avLst/>
          </a:prstGeom>
          <a:noFill/>
        </p:spPr>
        <p:txBody>
          <a:bodyPr wrap="square" rtlCol="0">
            <a:spAutoFit/>
          </a:bodyPr>
          <a:lstStyle/>
          <a:p>
            <a:r>
              <a:rPr lang="es-PE" sz="1600" b="1" dirty="0" smtClean="0">
                <a:solidFill>
                  <a:srgbClr val="2F8933"/>
                </a:solidFill>
              </a:rPr>
              <a:t>Así, al despedirnos del lago, prometemos regresar. La naturaleza ha tejido sus hilos en nuestro ser, y aunque la vida nos lleve por caminos distintos, siempre habrá un rincón en nuestro corazón donde el sol brilla sobre las aguas tranquilas, recordándonos la magia de unas vacaciones en el lago.</a:t>
            </a:r>
          </a:p>
          <a:p>
            <a:endParaRPr lang="es-PE" sz="1600" b="1" dirty="0">
              <a:solidFill>
                <a:srgbClr val="2F8933"/>
              </a:solidFill>
            </a:endParaRPr>
          </a:p>
        </p:txBody>
      </p:sp>
    </p:spTree>
  </p:cSld>
  <p:clrMapOvr>
    <a:masterClrMapping/>
  </p:clrMapOvr>
  <p:transition advTm="2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8933"/>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kobieta-patrzaca-na-dom-nad-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ngtree-abstract-vector-background-white-orange-png-image_5683344.png"/>
          <p:cNvPicPr>
            <a:picLocks noChangeAspect="1"/>
          </p:cNvPicPr>
          <p:nvPr/>
        </p:nvPicPr>
        <p:blipFill>
          <a:blip r:embed="rId3">
            <a:duotone>
              <a:schemeClr val="accent3">
                <a:shade val="45000"/>
                <a:satMod val="135000"/>
              </a:schemeClr>
              <a:prstClr val="white"/>
            </a:duotone>
            <a:lum contrast="20000"/>
          </a:blip>
          <a:stretch>
            <a:fillRect/>
          </a:stretch>
        </p:blipFill>
        <p:spPr>
          <a:xfrm>
            <a:off x="3214678" y="1142990"/>
            <a:ext cx="2786082" cy="2786082"/>
          </a:xfrm>
          <a:prstGeom prst="rect">
            <a:avLst/>
          </a:prstGeom>
        </p:spPr>
      </p:pic>
      <p:pic>
        <p:nvPicPr>
          <p:cNvPr id="4" name="3 Imagen" descr="pngtree-abstract-vector-background-white-orange-png-image_5683344.png"/>
          <p:cNvPicPr>
            <a:picLocks noChangeAspect="1"/>
          </p:cNvPicPr>
          <p:nvPr/>
        </p:nvPicPr>
        <p:blipFill>
          <a:blip r:embed="rId3">
            <a:duotone>
              <a:prstClr val="black"/>
              <a:schemeClr val="accent3">
                <a:tint val="45000"/>
                <a:satMod val="400000"/>
              </a:schemeClr>
            </a:duotone>
            <a:lum bright="-40000" contrast="20000"/>
          </a:blip>
          <a:stretch>
            <a:fillRect/>
          </a:stretch>
        </p:blipFill>
        <p:spPr>
          <a:xfrm rot="4343768">
            <a:off x="3213556" y="1284743"/>
            <a:ext cx="2786082" cy="2786082"/>
          </a:xfrm>
          <a:prstGeom prst="rect">
            <a:avLst/>
          </a:prstGeom>
        </p:spPr>
      </p:pic>
      <p:pic>
        <p:nvPicPr>
          <p:cNvPr id="5" name="4 Imagen" descr="826683_31b88.gif"/>
          <p:cNvPicPr>
            <a:picLocks noChangeAspect="1"/>
          </p:cNvPicPr>
          <p:nvPr/>
        </p:nvPicPr>
        <p:blipFill>
          <a:blip r:embed="rId4"/>
          <a:stretch>
            <a:fillRect/>
          </a:stretch>
        </p:blipFill>
        <p:spPr>
          <a:xfrm>
            <a:off x="1643042" y="857238"/>
            <a:ext cx="2071702" cy="735454"/>
          </a:xfrm>
          <a:prstGeom prst="rect">
            <a:avLst/>
          </a:prstGeom>
        </p:spPr>
      </p:pic>
      <p:pic>
        <p:nvPicPr>
          <p:cNvPr id="6" name="5 Imagen" descr="826683_31b88.gif"/>
          <p:cNvPicPr>
            <a:picLocks noChangeAspect="1"/>
          </p:cNvPicPr>
          <p:nvPr/>
        </p:nvPicPr>
        <p:blipFill>
          <a:blip r:embed="rId4"/>
          <a:stretch>
            <a:fillRect/>
          </a:stretch>
        </p:blipFill>
        <p:spPr>
          <a:xfrm flipH="1">
            <a:off x="4071934" y="142858"/>
            <a:ext cx="1643074" cy="735454"/>
          </a:xfrm>
          <a:prstGeom prst="rect">
            <a:avLst/>
          </a:prstGeom>
        </p:spPr>
      </p:pic>
      <p:pic>
        <p:nvPicPr>
          <p:cNvPr id="7" name="6 Imagen" descr="1701898_d8494.gif"/>
          <p:cNvPicPr>
            <a:picLocks noChangeAspect="1"/>
          </p:cNvPicPr>
          <p:nvPr/>
        </p:nvPicPr>
        <p:blipFill>
          <a:blip r:embed="rId5"/>
          <a:stretch>
            <a:fillRect/>
          </a:stretch>
        </p:blipFill>
        <p:spPr>
          <a:xfrm>
            <a:off x="8018861" y="3143254"/>
            <a:ext cx="1125138" cy="2000246"/>
          </a:xfrm>
          <a:prstGeom prst="rect">
            <a:avLst/>
          </a:prstGeom>
        </p:spPr>
      </p:pic>
      <p:pic>
        <p:nvPicPr>
          <p:cNvPr id="8" name="7 Imagen" descr="cooltext469474145085889.png"/>
          <p:cNvPicPr>
            <a:picLocks noChangeAspect="1"/>
          </p:cNvPicPr>
          <p:nvPr/>
        </p:nvPicPr>
        <p:blipFill>
          <a:blip r:embed="rId6">
            <a:grayscl/>
            <a:lum bright="30000" contrast="40000"/>
          </a:blip>
          <a:stretch>
            <a:fillRect/>
          </a:stretch>
        </p:blipFill>
        <p:spPr>
          <a:xfrm rot="20518385">
            <a:off x="1891903" y="3840352"/>
            <a:ext cx="1361305" cy="554346"/>
          </a:xfrm>
          <a:prstGeom prst="rect">
            <a:avLst/>
          </a:prstGeom>
        </p:spPr>
      </p:pic>
      <p:pic>
        <p:nvPicPr>
          <p:cNvPr id="9" name="8 Imagen" descr="tapeta-kobieta-patrzaca-na-dom-nad-jezior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par>
                          <p:cTn id="47" fill="hold">
                            <p:stCondLst>
                              <p:cond delay="8000"/>
                            </p:stCondLst>
                            <p:childTnLst>
                              <p:par>
                                <p:cTn id="48" presetID="1" presetClass="entr" presetSubtype="0" fill="hold" nodeType="afterEffect">
                                  <p:stCondLst>
                                    <p:cond delay="0"/>
                                  </p:stCondLst>
                                  <p:childTnLst>
                                    <p:set>
                                      <p:cBhvr>
                                        <p:cTn id="49" dur="1" fill="hold">
                                          <p:stCondLst>
                                            <p:cond delay="0"/>
                                          </p:stCondLst>
                                        </p:cTn>
                                        <p:tgtEl>
                                          <p:spTgt spid="6"/>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childTnLst>
                                </p:cTn>
                              </p:par>
                            </p:childTnLst>
                          </p:cTn>
                        </p:par>
                        <p:par>
                          <p:cTn id="52" fill="hold">
                            <p:stCondLst>
                              <p:cond delay="8000"/>
                            </p:stCondLst>
                            <p:childTnLst>
                              <p:par>
                                <p:cTn id="53" presetID="1"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par>
                          <p:cTn id="55" fill="hold">
                            <p:stCondLst>
                              <p:cond delay="8000"/>
                            </p:stCondLst>
                            <p:childTnLst>
                              <p:par>
                                <p:cTn id="56" presetID="23" presetClass="entr" presetSubtype="16"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2000" fill="hold"/>
                                        <p:tgtEl>
                                          <p:spTgt spid="8"/>
                                        </p:tgtEl>
                                        <p:attrNameLst>
                                          <p:attrName>ppt_w</p:attrName>
                                        </p:attrNameLst>
                                      </p:cBhvr>
                                      <p:tavLst>
                                        <p:tav tm="0">
                                          <p:val>
                                            <p:fltVal val="0"/>
                                          </p:val>
                                        </p:tav>
                                        <p:tav tm="100000">
                                          <p:val>
                                            <p:strVal val="#ppt_w"/>
                                          </p:val>
                                        </p:tav>
                                      </p:tavLst>
                                    </p:anim>
                                    <p:anim calcmode="lin" valueType="num">
                                      <p:cBhvr>
                                        <p:cTn id="5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684</Words>
  <Application>Microsoft Office PowerPoint</Application>
  <PresentationFormat>Presentación en pantalla (16:9)</PresentationFormat>
  <Paragraphs>19</Paragraphs>
  <Slides>31</Slides>
  <Notes>2</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55</cp:revision>
  <dcterms:created xsi:type="dcterms:W3CDTF">2024-10-25T15:03:26Z</dcterms:created>
  <dcterms:modified xsi:type="dcterms:W3CDTF">2024-11-04T22:05:29Z</dcterms:modified>
</cp:coreProperties>
</file>