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377" r:id="rId3"/>
    <p:sldId id="449" r:id="rId4"/>
    <p:sldId id="435" r:id="rId5"/>
    <p:sldId id="452" r:id="rId6"/>
    <p:sldId id="453" r:id="rId7"/>
    <p:sldId id="451" r:id="rId8"/>
    <p:sldId id="450" r:id="rId9"/>
    <p:sldId id="459" r:id="rId10"/>
    <p:sldId id="454" r:id="rId11"/>
    <p:sldId id="456" r:id="rId12"/>
    <p:sldId id="457" r:id="rId13"/>
    <p:sldId id="458" r:id="rId14"/>
    <p:sldId id="460" r:id="rId15"/>
    <p:sldId id="461" r:id="rId16"/>
    <p:sldId id="462" r:id="rId17"/>
    <p:sldId id="463" r:id="rId18"/>
    <p:sldId id="464" r:id="rId19"/>
    <p:sldId id="465" r:id="rId20"/>
    <p:sldId id="466" r:id="rId21"/>
    <p:sldId id="467" r:id="rId22"/>
    <p:sldId id="468" r:id="rId23"/>
    <p:sldId id="469" r:id="rId24"/>
    <p:sldId id="474" r:id="rId25"/>
    <p:sldId id="470" r:id="rId26"/>
    <p:sldId id="471" r:id="rId27"/>
    <p:sldId id="472" r:id="rId28"/>
    <p:sldId id="473" r:id="rId29"/>
    <p:sldId id="475" r:id="rId30"/>
    <p:sldId id="476" r:id="rId31"/>
    <p:sldId id="477" r:id="rId32"/>
    <p:sldId id="478" r:id="rId33"/>
    <p:sldId id="479" r:id="rId34"/>
    <p:sldId id="378" r:id="rId35"/>
    <p:sldId id="480" r:id="rId36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7047" y="1673210"/>
            <a:ext cx="9358378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NUEVA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VIDA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omb dir="vert"/>
    <p:sndAc>
      <p:stSnd>
        <p:snd r:embed="rId2" name="09-henry_mancicni_and_his_orchestra-raindrops_keep_fallin_on_my_he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134237" y="1530334"/>
            <a:ext cx="8804486" cy="4732628"/>
          </a:xfrm>
          <a:prstGeom prst="rect">
            <a:avLst/>
          </a:prstGeom>
        </p:spPr>
        <p:txBody>
          <a:bodyPr wrap="square" lIns="114858" tIns="57429" rIns="114858" bIns="57429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7500" b="1" i="1" spc="63" dirty="0" smtClean="0">
                <a:ln w="11430"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Esta Mujer aspiraba </a:t>
            </a:r>
            <a:r>
              <a:rPr lang="es-ES" sz="7500" b="1" i="1" spc="63" dirty="0">
                <a:ln w="11430"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a ser la más obesa del mundo </a:t>
            </a:r>
            <a:r>
              <a:rPr lang="es-ES" sz="7500" b="1" i="1" spc="63" dirty="0" smtClean="0">
                <a:ln w="11430"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y se arrepintió.</a:t>
            </a:r>
          </a:p>
          <a:p>
            <a:pPr algn="ctr"/>
            <a:r>
              <a:rPr lang="es-ES" sz="7500" b="1" i="1" spc="63" dirty="0" smtClean="0">
                <a:ln w="11430"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¡</a:t>
            </a:r>
            <a:r>
              <a:rPr lang="es-ES" sz="7500" b="1" i="1" spc="63" dirty="0">
                <a:ln w="11430"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Ha bajado 120 kilos! </a:t>
            </a:r>
          </a:p>
        </p:txBody>
      </p:sp>
      <p:sp>
        <p:nvSpPr>
          <p:cNvPr id="3" name="2 Triángulo rectángulo"/>
          <p:cNvSpPr/>
          <p:nvPr/>
        </p:nvSpPr>
        <p:spPr>
          <a:xfrm>
            <a:off x="-1" y="0"/>
            <a:ext cx="11269663" cy="7632700"/>
          </a:xfrm>
          <a:prstGeom prst="rtTriangl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Triángulo rectángulo"/>
          <p:cNvSpPr>
            <a:spLocks noChangeArrowheads="1"/>
          </p:cNvSpPr>
          <p:nvPr/>
        </p:nvSpPr>
        <p:spPr bwMode="auto">
          <a:xfrm flipH="1" flipV="1">
            <a:off x="-1" y="-1"/>
            <a:ext cx="11269663" cy="7632700"/>
          </a:xfrm>
          <a:prstGeom prst="rtTriangle">
            <a:avLst/>
          </a:prstGeom>
          <a:solidFill>
            <a:srgbClr val="00FF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58139" cy="7632700"/>
          </a:xfrm>
          <a:prstGeom prst="rect">
            <a:avLst/>
          </a:prstGeom>
          <a:noFill/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7632700"/>
          </a:xfrm>
          <a:prstGeom prst="rect">
            <a:avLst/>
          </a:prstGeom>
          <a:solidFill>
            <a:srgbClr val="5C2C04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7632700"/>
          </a:xfrm>
          <a:prstGeom prst="rect">
            <a:avLst/>
          </a:prstGeom>
          <a:solidFill>
            <a:srgbClr val="5C2C04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7632700"/>
          </a:xfrm>
          <a:prstGeom prst="rect">
            <a:avLst/>
          </a:prstGeom>
          <a:solidFill>
            <a:srgbClr val="5C2C04">
              <a:alpha val="97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7632700"/>
          </a:xfrm>
          <a:prstGeom prst="rect">
            <a:avLst/>
          </a:prstGeom>
          <a:solidFill>
            <a:srgbClr val="5C2C04">
              <a:alpha val="95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7632700"/>
          </a:xfrm>
          <a:prstGeom prst="rect">
            <a:avLst/>
          </a:prstGeom>
          <a:solidFill>
            <a:srgbClr val="5C2C04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7632700"/>
          </a:xfrm>
          <a:prstGeom prst="rect">
            <a:avLst/>
          </a:prstGeom>
          <a:solidFill>
            <a:srgbClr val="5C2C04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7632700"/>
          </a:xfrm>
          <a:prstGeom prst="rect">
            <a:avLst/>
          </a:prstGeom>
          <a:solidFill>
            <a:srgbClr val="5C2C04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60955" y="0"/>
            <a:ext cx="1408708" cy="7632700"/>
          </a:xfrm>
          <a:prstGeom prst="rect">
            <a:avLst/>
          </a:prstGeom>
          <a:solidFill>
            <a:srgbClr val="5C2C04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5842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4544" y="1"/>
            <a:ext cx="905245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134501" y="2101838"/>
            <a:ext cx="7307704" cy="4178630"/>
          </a:xfrm>
          <a:prstGeom prst="rect">
            <a:avLst/>
          </a:prstGeom>
        </p:spPr>
        <p:txBody>
          <a:bodyPr wrap="square" lIns="114858" tIns="57429" rIns="114858" bIns="57429">
            <a:spAutoFit/>
          </a:bodyPr>
          <a:lstStyle/>
          <a:p>
            <a:r>
              <a:rPr lang="es-ES" sz="2400" b="1" dirty="0" err="1">
                <a:latin typeface="Agency FB" pitchFamily="34" charset="0"/>
              </a:rPr>
              <a:t>Patty</a:t>
            </a:r>
            <a:r>
              <a:rPr lang="es-ES" sz="2400" b="1" dirty="0">
                <a:latin typeface="Agency FB" pitchFamily="34" charset="0"/>
              </a:rPr>
              <a:t> </a:t>
            </a:r>
            <a:r>
              <a:rPr lang="es-ES" sz="2400" b="1" dirty="0" err="1">
                <a:latin typeface="Agency FB" pitchFamily="34" charset="0"/>
              </a:rPr>
              <a:t>Sanchez</a:t>
            </a:r>
            <a:r>
              <a:rPr lang="es-ES" sz="2400" b="1" dirty="0">
                <a:latin typeface="Agency FB" pitchFamily="34" charset="0"/>
              </a:rPr>
              <a:t> pasó años subiendo de peso gracias a su ex novio que gozaba viéndola comer. Actualmente, ha bajado cerca de 120 kilos luego de trabajar duro en sus entrenamientos junto a su nuevo novio 14 años menor que ella.</a:t>
            </a:r>
            <a:endParaRPr lang="es-ES" sz="2400" dirty="0">
              <a:latin typeface="Agency FB" pitchFamily="34" charset="0"/>
            </a:endParaRPr>
          </a:p>
          <a:p>
            <a:r>
              <a:rPr lang="es-ES" sz="2400" dirty="0">
                <a:latin typeface="Agency FB" pitchFamily="34" charset="0"/>
              </a:rPr>
              <a:t>La madre que sufre de obesidad mórbida aspiraba a convertirse en la mujer más gorda del mundo, luego de estar por años con un sujeto que disfrutaba alimentarla a diario, y una vez terminado su romance, la mujer creyó que el amor ya era cosa del pasado para ella.</a:t>
            </a:r>
          </a:p>
          <a:p>
            <a:r>
              <a:rPr lang="es-ES" sz="2400" dirty="0" smtClean="0">
                <a:latin typeface="Agency FB" pitchFamily="34" charset="0"/>
              </a:rPr>
              <a:t>Curiosamente </a:t>
            </a:r>
            <a:r>
              <a:rPr lang="es-ES" sz="2400" dirty="0">
                <a:latin typeface="Agency FB" pitchFamily="34" charset="0"/>
              </a:rPr>
              <a:t>la vida la sorprendió, y conoció a Bryan Johnson, un sujeto de 38 años-</a:t>
            </a:r>
            <a:r>
              <a:rPr lang="es-ES" sz="2400" dirty="0" err="1">
                <a:latin typeface="Agency FB" pitchFamily="34" charset="0"/>
              </a:rPr>
              <a:t>Patty</a:t>
            </a:r>
            <a:r>
              <a:rPr lang="es-ES" sz="2400" dirty="0">
                <a:latin typeface="Agency FB" pitchFamily="34" charset="0"/>
              </a:rPr>
              <a:t> tiene 52 años- que le brindó una nueva oportunidad para creer en el amor, por lo que decidió comenzar a bajar de peso.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8419" y="6316680"/>
            <a:ext cx="972399" cy="1067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-1" y="-1"/>
            <a:ext cx="11269663" cy="7632700"/>
          </a:xfrm>
          <a:prstGeom prst="rtTriangle">
            <a:avLst/>
          </a:prstGeom>
          <a:solidFill>
            <a:srgbClr val="00FF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-1" y="0"/>
            <a:ext cx="11269663" cy="7632700"/>
          </a:xfrm>
          <a:prstGeom prst="rtTriangl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4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90418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attysanchez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31675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20253" y="2601904"/>
            <a:ext cx="6955524" cy="4178630"/>
          </a:xfrm>
          <a:prstGeom prst="rect">
            <a:avLst/>
          </a:prstGeom>
        </p:spPr>
        <p:txBody>
          <a:bodyPr wrap="square" lIns="114858" tIns="57429" rIns="114858" bIns="57429">
            <a:spAutoFit/>
          </a:bodyPr>
          <a:lstStyle/>
          <a:p>
            <a:r>
              <a:rPr lang="es-ES" sz="2400" dirty="0">
                <a:latin typeface="Agency FB" pitchFamily="34" charset="0"/>
              </a:rPr>
              <a:t>La mujer llegó a pesar 323 kilos en su etapa más crítica, y ya ha logrado bajar 120, con la ayuda de su novio y gracias a una serie de ejercicios diarios. “</a:t>
            </a:r>
            <a:r>
              <a:rPr lang="es-ES" sz="2400" b="1" dirty="0">
                <a:latin typeface="Agency FB" pitchFamily="34" charset="0"/>
              </a:rPr>
              <a:t>Bryan ha cambiado mi vida. Nunca sentí un amor como este. Él me mantiene en movimiento y activa. Antes era demasiado gorda para hacer cualquier cosa pero ahora recuperé el entusiasmo por tener mi vida de vuelta</a:t>
            </a:r>
            <a:r>
              <a:rPr lang="es-ES" sz="2400" dirty="0">
                <a:latin typeface="Agency FB" pitchFamily="34" charset="0"/>
              </a:rPr>
              <a:t>“, indicó </a:t>
            </a:r>
            <a:r>
              <a:rPr lang="es-ES" sz="2400" dirty="0" err="1">
                <a:latin typeface="Agency FB" pitchFamily="34" charset="0"/>
              </a:rPr>
              <a:t>Patty</a:t>
            </a:r>
            <a:r>
              <a:rPr lang="es-ES" sz="2400" dirty="0">
                <a:latin typeface="Agency FB" pitchFamily="34" charset="0"/>
              </a:rPr>
              <a:t> al medio inglés </a:t>
            </a:r>
            <a:r>
              <a:rPr lang="es-ES" sz="2400" dirty="0" err="1">
                <a:latin typeface="Agency FB" pitchFamily="34" charset="0"/>
              </a:rPr>
              <a:t>The</a:t>
            </a:r>
            <a:r>
              <a:rPr lang="es-ES" sz="2400" dirty="0">
                <a:latin typeface="Agency FB" pitchFamily="34" charset="0"/>
              </a:rPr>
              <a:t> </a:t>
            </a:r>
            <a:r>
              <a:rPr lang="es-ES" sz="2400" dirty="0" err="1">
                <a:latin typeface="Agency FB" pitchFamily="34" charset="0"/>
              </a:rPr>
              <a:t>Mirror</a:t>
            </a:r>
            <a:r>
              <a:rPr lang="es-ES" sz="2400" dirty="0">
                <a:latin typeface="Agency FB" pitchFamily="34" charset="0"/>
              </a:rPr>
              <a:t>.</a:t>
            </a:r>
          </a:p>
          <a:p>
            <a:r>
              <a:rPr lang="es-ES" sz="2400" dirty="0">
                <a:latin typeface="Agency FB" pitchFamily="34" charset="0"/>
              </a:rPr>
              <a:t>En su época más crítica, </a:t>
            </a:r>
            <a:r>
              <a:rPr lang="es-ES" sz="2400" dirty="0" err="1">
                <a:latin typeface="Agency FB" pitchFamily="34" charset="0"/>
              </a:rPr>
              <a:t>Patty</a:t>
            </a:r>
            <a:r>
              <a:rPr lang="es-ES" sz="2400" dirty="0">
                <a:latin typeface="Agency FB" pitchFamily="34" charset="0"/>
              </a:rPr>
              <a:t> podría haberse convertido en la mujer más obesa del mundo. Consumía cerca de 13 mil calorías días, donde el azúcar y las grasas se llevaban el primer lugar de su dieta y jamás realizó alguna actividad física importante.</a:t>
            </a:r>
          </a:p>
        </p:txBody>
      </p:sp>
      <p:sp>
        <p:nvSpPr>
          <p:cNvPr id="3" name="2 Triángulo rectángulo"/>
          <p:cNvSpPr>
            <a:spLocks noChangeArrowheads="1"/>
          </p:cNvSpPr>
          <p:nvPr/>
        </p:nvSpPr>
        <p:spPr bwMode="auto">
          <a:xfrm flipH="1" flipV="1">
            <a:off x="-1" y="-1"/>
            <a:ext cx="11269663" cy="7632700"/>
          </a:xfrm>
          <a:prstGeom prst="rtTriangle">
            <a:avLst/>
          </a:prstGeom>
          <a:solidFill>
            <a:srgbClr val="00FF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65535"/>
            <a:ext cx="972399" cy="1067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rectángulo"/>
          <p:cNvSpPr/>
          <p:nvPr/>
        </p:nvSpPr>
        <p:spPr>
          <a:xfrm>
            <a:off x="-1" y="0"/>
            <a:ext cx="11269663" cy="7632700"/>
          </a:xfrm>
          <a:prstGeom prst="rtTriangl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3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atty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  <p:sndAc>
      <p:stSnd>
        <p:snd r:embed="rId2" name="(x) musica francesa - tea for two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attysanchez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75244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7892" name="Picture 4" descr="Resultado de imagen de patty sanchez antes y despu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4769" y="1"/>
            <a:ext cx="805115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9938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1427" y="-302835"/>
            <a:ext cx="8366146" cy="793553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at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attysanchez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1131675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0962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03325" y="583872"/>
            <a:ext cx="3609839" cy="6269506"/>
          </a:xfrm>
          <a:prstGeom prst="rect">
            <a:avLst/>
          </a:prstGeom>
          <a:noFill/>
        </p:spPr>
      </p:pic>
      <p:pic>
        <p:nvPicPr>
          <p:cNvPr id="40964" name="Picture 4" descr="Resultado de imagen de patty sanchez antes y despu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8454" y="-116283"/>
            <a:ext cx="4085253" cy="77489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attysanchezn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8308" y="1"/>
            <a:ext cx="1223823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ttysancheznow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9637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348815" y="2887656"/>
            <a:ext cx="6955524" cy="3439967"/>
          </a:xfrm>
          <a:prstGeom prst="rect">
            <a:avLst/>
          </a:prstGeom>
        </p:spPr>
        <p:txBody>
          <a:bodyPr wrap="square" lIns="114858" tIns="57429" rIns="114858" bIns="57429">
            <a:spAutoFit/>
          </a:bodyPr>
          <a:lstStyle/>
          <a:p>
            <a:r>
              <a:rPr lang="es-ES" sz="2400" dirty="0">
                <a:latin typeface="Agency FB" pitchFamily="34" charset="0"/>
              </a:rPr>
              <a:t>No obstante, la madre de cuatro hijos y oriunda de Nevada, Estados Unidos, ha logrado llegar a 203 kilos y continúa perdiendo peso.</a:t>
            </a:r>
          </a:p>
          <a:p>
            <a:r>
              <a:rPr lang="es-ES" sz="2400" dirty="0">
                <a:latin typeface="Agency FB" pitchFamily="34" charset="0"/>
              </a:rPr>
              <a:t>“</a:t>
            </a:r>
            <a:r>
              <a:rPr lang="es-ES" sz="2400" b="1" dirty="0">
                <a:latin typeface="Agency FB" pitchFamily="34" charset="0"/>
              </a:rPr>
              <a:t>Mi ex hacía todo por mí. Llegué a un punto donde incluso me costaba caminar al baño y ahí me di cuenta que estaba acabando con mi vida. Mi vida necesitaba un cambio</a:t>
            </a:r>
            <a:r>
              <a:rPr lang="es-ES" sz="2400" dirty="0">
                <a:latin typeface="Agency FB" pitchFamily="34" charset="0"/>
              </a:rPr>
              <a:t>“, confesó.</a:t>
            </a:r>
          </a:p>
          <a:p>
            <a:r>
              <a:rPr lang="es-ES" sz="2400" dirty="0">
                <a:latin typeface="Agency FB" pitchFamily="34" charset="0"/>
              </a:rPr>
              <a:t>Su relación terminó hace unos seis años y desde entonces, sin la constante presión de ganar peso, </a:t>
            </a:r>
            <a:r>
              <a:rPr lang="es-ES" sz="2400" dirty="0" err="1">
                <a:latin typeface="Agency FB" pitchFamily="34" charset="0"/>
              </a:rPr>
              <a:t>Patty</a:t>
            </a:r>
            <a:r>
              <a:rPr lang="es-ES" sz="2400" dirty="0">
                <a:latin typeface="Agency FB" pitchFamily="34" charset="0"/>
              </a:rPr>
              <a:t> relajó su intenso régimen de comidas. Comenzó a perder peso y decidió compartir algunas fotos en un sitio de citas donde “mujeres grandes” pueden conocer tipos.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65535"/>
            <a:ext cx="972399" cy="1067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-1" y="-1"/>
            <a:ext cx="11269663" cy="7632700"/>
          </a:xfrm>
          <a:prstGeom prst="rtTriangle">
            <a:avLst/>
          </a:prstGeom>
          <a:solidFill>
            <a:srgbClr val="00FF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-1" y="0"/>
            <a:ext cx="11269663" cy="7632700"/>
          </a:xfrm>
          <a:prstGeom prst="rtTriangl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3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91320" cy="79723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attysanchezejer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80835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ttysanchezejerc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-1"/>
            <a:ext cx="11493906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attysanchezejerc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-2"/>
            <a:ext cx="11481301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4818" name="Picture 2" descr="patty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9128" y="1"/>
            <a:ext cx="635507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91320" cy="79723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697844" y="2061576"/>
            <a:ext cx="6603345" cy="4178630"/>
          </a:xfrm>
          <a:prstGeom prst="rect">
            <a:avLst/>
          </a:prstGeom>
        </p:spPr>
        <p:txBody>
          <a:bodyPr wrap="square" lIns="114858" tIns="57429" rIns="114858" bIns="57429">
            <a:spAutoFit/>
          </a:bodyPr>
          <a:lstStyle/>
          <a:p>
            <a:r>
              <a:rPr lang="es-ES" sz="2400" dirty="0">
                <a:latin typeface="Agency FB" pitchFamily="34" charset="0"/>
              </a:rPr>
              <a:t>De eso han pasado ocho meses, y a través de ese sitio conoció a Bryan: “Él me envió mensajes y fue muy dulce y caballero. Hicimos </a:t>
            </a:r>
            <a:r>
              <a:rPr lang="es-ES" sz="2400" dirty="0" err="1">
                <a:latin typeface="Agency FB" pitchFamily="34" charset="0"/>
              </a:rPr>
              <a:t>click</a:t>
            </a:r>
            <a:r>
              <a:rPr lang="es-ES" sz="2400" dirty="0">
                <a:latin typeface="Agency FB" pitchFamily="34" charset="0"/>
              </a:rPr>
              <a:t> de inmediato. A él le gustan las mujeres grandes y aprecia mis curvas, pero también fomenta una vida sana y me mantiene en movimiento“, relató.</a:t>
            </a:r>
          </a:p>
          <a:p>
            <a:r>
              <a:rPr lang="es-ES" sz="2400" dirty="0">
                <a:latin typeface="Agency FB" pitchFamily="34" charset="0"/>
              </a:rPr>
              <a:t>Ambos se fueron a vivir juntos a pocos meses de intercambiar mensajes, y en apenas tres meses </a:t>
            </a:r>
            <a:r>
              <a:rPr lang="es-ES" sz="2400" dirty="0" err="1">
                <a:latin typeface="Agency FB" pitchFamily="34" charset="0"/>
              </a:rPr>
              <a:t>Patty</a:t>
            </a:r>
            <a:r>
              <a:rPr lang="es-ES" sz="2400" dirty="0">
                <a:latin typeface="Agency FB" pitchFamily="34" charset="0"/>
              </a:rPr>
              <a:t> perdió 18 kilos. “A Bryan le gustan las mujeres grandes y tenemos un montón de cosas en común. Estoy completamente enamorada de este hombre. Nunca sentí un amor así y creo que Bryan ha cambiado completamente mi vida“, agregó.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65535"/>
            <a:ext cx="972399" cy="1067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-1" y="-1"/>
            <a:ext cx="11269663" cy="7632700"/>
          </a:xfrm>
          <a:prstGeom prst="rtTriangle">
            <a:avLst/>
          </a:prstGeom>
          <a:solidFill>
            <a:srgbClr val="00FF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-1" y="0"/>
            <a:ext cx="11269663" cy="7632700"/>
          </a:xfrm>
          <a:prstGeom prst="rtTriangl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3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8233" cy="78800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2770" name="Picture 2" descr="patty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7172" y="0"/>
            <a:ext cx="6163140" cy="83483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8914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34435" y="0"/>
            <a:ext cx="594911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20253" y="2244714"/>
            <a:ext cx="6955524" cy="4732628"/>
          </a:xfrm>
          <a:prstGeom prst="rect">
            <a:avLst/>
          </a:prstGeom>
        </p:spPr>
        <p:txBody>
          <a:bodyPr wrap="square" lIns="114858" tIns="57429" rIns="114858" bIns="57429">
            <a:spAutoFit/>
          </a:bodyPr>
          <a:lstStyle/>
          <a:p>
            <a:r>
              <a:rPr lang="es-ES" sz="2400" dirty="0">
                <a:latin typeface="Agency FB" pitchFamily="34" charset="0"/>
              </a:rPr>
              <a:t>Tan enamorados están que ya tienen planes de matrimonio. La familia de </a:t>
            </a:r>
            <a:r>
              <a:rPr lang="es-ES" sz="2400" dirty="0" err="1">
                <a:latin typeface="Agency FB" pitchFamily="34" charset="0"/>
              </a:rPr>
              <a:t>Patty</a:t>
            </a:r>
            <a:r>
              <a:rPr lang="es-ES" sz="2400" dirty="0">
                <a:latin typeface="Agency FB" pitchFamily="34" charset="0"/>
              </a:rPr>
              <a:t>, en tanto, recibió muy bien a Bryan pues ven que se preocupa de ella y su salud, pues si bien le gustan las mujeres gordas, insistió en que está enamorado de su persona y no de su aspecto.</a:t>
            </a:r>
          </a:p>
          <a:p>
            <a:r>
              <a:rPr lang="es-ES" sz="2400" dirty="0">
                <a:latin typeface="Agency FB" pitchFamily="34" charset="0"/>
              </a:rPr>
              <a:t>“Me siento mucho mejor que en años y es increíble estar con un hombre que te aprecie realmente. Pasé años subiendo de peso para complacer a otra persona pero ahora estoy finalmente viviendo mi vida. Ahora quiero salir a la calle, caminar y estar al lado del hombre que amo cuando se convierta en mi marido. No puedo esperar a pasar toda una vida con él“, finalizó la mujer.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65535"/>
            <a:ext cx="972399" cy="1067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-1" y="-1"/>
            <a:ext cx="11269663" cy="7632700"/>
          </a:xfrm>
          <a:prstGeom prst="rtTriangle">
            <a:avLst/>
          </a:prstGeom>
          <a:solidFill>
            <a:srgbClr val="00FF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-1" y="0"/>
            <a:ext cx="11269663" cy="7632700"/>
          </a:xfrm>
          <a:prstGeom prst="rtTriangl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4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36868" name="AutoShape 4" descr="Resultado de imagen de patty sanchez antes y despues"/>
          <p:cNvSpPr>
            <a:spLocks noChangeAspect="1" noChangeArrowheads="1"/>
          </p:cNvSpPr>
          <p:nvPr/>
        </p:nvSpPr>
        <p:spPr bwMode="auto">
          <a:xfrm>
            <a:off x="191743" y="-225146"/>
            <a:ext cx="371742" cy="470086"/>
          </a:xfrm>
          <a:prstGeom prst="rect">
            <a:avLst/>
          </a:prstGeom>
          <a:noFill/>
        </p:spPr>
        <p:txBody>
          <a:bodyPr vert="horz" wrap="square" lIns="114858" tIns="57429" rIns="114858" bIns="57429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6870" name="AutoShape 6" descr="Resultado de imagen de patty sanchez antes y despues"/>
          <p:cNvSpPr>
            <a:spLocks noChangeAspect="1" noChangeArrowheads="1"/>
          </p:cNvSpPr>
          <p:nvPr/>
        </p:nvSpPr>
        <p:spPr bwMode="auto">
          <a:xfrm>
            <a:off x="191743" y="-225146"/>
            <a:ext cx="371742" cy="470086"/>
          </a:xfrm>
          <a:prstGeom prst="rect">
            <a:avLst/>
          </a:prstGeom>
          <a:noFill/>
        </p:spPr>
        <p:txBody>
          <a:bodyPr vert="horz" wrap="square" lIns="114858" tIns="57429" rIns="114858" bIns="57429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6872" name="AutoShape 8" descr="Resultado de imagen de patty sanchez antes y despues"/>
          <p:cNvSpPr>
            <a:spLocks noChangeAspect="1" noChangeArrowheads="1"/>
          </p:cNvSpPr>
          <p:nvPr/>
        </p:nvSpPr>
        <p:spPr bwMode="auto">
          <a:xfrm>
            <a:off x="191743" y="-225146"/>
            <a:ext cx="371742" cy="470086"/>
          </a:xfrm>
          <a:prstGeom prst="rect">
            <a:avLst/>
          </a:prstGeom>
          <a:noFill/>
        </p:spPr>
        <p:txBody>
          <a:bodyPr vert="horz" wrap="square" lIns="114858" tIns="57429" rIns="114858" bIns="57429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6874" name="Picture 10" descr="Resultado de imagen de patty sanchez antes y despu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4237" y="0"/>
            <a:ext cx="9127350" cy="7959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4034" name="Picture 2" descr="Resultado de imagen de patty sanchez antes y despu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4544" y="0"/>
            <a:ext cx="8977995" cy="77876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07 de noviembre de 2016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15:40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NUEVA VI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NUEVA VIDA</Template>
  <TotalTime>0</TotalTime>
  <Words>717</Words>
  <Application>Microsoft Office PowerPoint</Application>
  <PresentationFormat>Personalizado</PresentationFormat>
  <Paragraphs>28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UNA NUEVA VIDA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2016-11-07T14:39:59Z</dcterms:created>
  <dcterms:modified xsi:type="dcterms:W3CDTF">2016-11-07T14:40:59Z</dcterms:modified>
</cp:coreProperties>
</file>