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7"/>
  </p:notesMasterIdLst>
  <p:sldIdLst>
    <p:sldId id="274" r:id="rId3"/>
    <p:sldId id="298" r:id="rId4"/>
    <p:sldId id="257" r:id="rId5"/>
    <p:sldId id="272" r:id="rId6"/>
    <p:sldId id="299" r:id="rId7"/>
    <p:sldId id="260" r:id="rId8"/>
    <p:sldId id="258" r:id="rId9"/>
    <p:sldId id="309" r:id="rId10"/>
    <p:sldId id="259" r:id="rId11"/>
    <p:sldId id="262" r:id="rId12"/>
    <p:sldId id="308" r:id="rId13"/>
    <p:sldId id="265" r:id="rId14"/>
    <p:sldId id="263" r:id="rId15"/>
    <p:sldId id="307" r:id="rId16"/>
    <p:sldId id="267" r:id="rId17"/>
    <p:sldId id="268" r:id="rId18"/>
    <p:sldId id="306" r:id="rId19"/>
    <p:sldId id="270" r:id="rId20"/>
    <p:sldId id="271" r:id="rId21"/>
    <p:sldId id="305" r:id="rId22"/>
    <p:sldId id="273" r:id="rId23"/>
    <p:sldId id="275" r:id="rId24"/>
    <p:sldId id="304" r:id="rId25"/>
    <p:sldId id="279" r:id="rId26"/>
    <p:sldId id="264" r:id="rId27"/>
    <p:sldId id="303" r:id="rId28"/>
    <p:sldId id="278" r:id="rId29"/>
    <p:sldId id="276" r:id="rId30"/>
    <p:sldId id="302" r:id="rId31"/>
    <p:sldId id="292" r:id="rId32"/>
    <p:sldId id="289" r:id="rId33"/>
    <p:sldId id="301" r:id="rId34"/>
    <p:sldId id="297" r:id="rId35"/>
    <p:sldId id="310" r:id="rId3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deoXcLbCz+Ij16p4VtYDw" hashData="4qteJ5IusMuCdpeQkcinAtd5Tr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618"/>
    <a:srgbClr val="CCCC00"/>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90" d="100"/>
          <a:sy n="190" d="100"/>
        </p:scale>
        <p:origin x="720" y="73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F40822-6CB6-4AE5-9709-7FD1AC6383E7}" type="datetimeFigureOut">
              <a:rPr lang="es-PE" smtClean="0"/>
              <a:t>15/08/2016</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3D1C97-9290-4B65-B7C8-50343DFD7457}" type="slidenum">
              <a:rPr lang="es-PE" smtClean="0"/>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C73D1C97-9290-4B65-B7C8-50343DFD7457}" type="slidenum">
              <a:rPr lang="es-PE" smtClean="0"/>
              <a:t>18</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C73D1C97-9290-4B65-B7C8-50343DFD7457}" type="slidenum">
              <a:rPr lang="es-PE" smtClean="0"/>
              <a:t>33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6D794A2-4297-44B1-896C-577983D66D77}" type="datetimeFigureOut">
              <a:rPr lang="es-PE" smtClean="0"/>
              <a:pPr/>
              <a:t>15/08/2016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A7737AE7-B2AC-4804-B72A-1F5697C3D863}"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6D794A2-4297-44B1-896C-577983D66D77}" type="datetimeFigureOut">
              <a:rPr lang="es-PE" smtClean="0"/>
              <a:pPr/>
              <a:t>15/08/2016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7737AE7-B2AC-4804-B72A-1F5697C3D863}"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18" Type="http://schemas.openxmlformats.org/officeDocument/2006/relationships/image" Target="../media/image4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4.png"/><Relationship Id="rId11" Type="http://schemas.openxmlformats.org/officeDocument/2006/relationships/image" Target="../media/image37.png"/><Relationship Id="rId5" Type="http://schemas.openxmlformats.org/officeDocument/2006/relationships/hyperlink" Target="http://www.mispps.com/" TargetMode="External"/><Relationship Id="rId15" Type="http://schemas.openxmlformats.org/officeDocument/2006/relationships/image" Target="../media/image39.png"/><Relationship Id="rId10" Type="http://schemas.openxmlformats.org/officeDocument/2006/relationships/hyperlink" Target="https://www.facebook.com/mispps" TargetMode="External"/><Relationship Id="rId4" Type="http://schemas.openxmlformats.org/officeDocument/2006/relationships/image" Target="../media/image33.png"/><Relationship Id="rId9" Type="http://schemas.openxmlformats.org/officeDocument/2006/relationships/image" Target="../media/image3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00f58a9e62cbfc39aaca052f3c1c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42910"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85852"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928794"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500298"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071834"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714744"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357686"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000628" y="0"/>
            <a:ext cx="642910"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572132" y="0"/>
            <a:ext cx="785818"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357950" y="0"/>
            <a:ext cx="785818"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072330" y="0"/>
            <a:ext cx="785818"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786710" y="0"/>
            <a:ext cx="642942"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358214" y="0"/>
            <a:ext cx="785786" cy="5143500"/>
          </a:xfrm>
          <a:prstGeom prst="rect">
            <a:avLst/>
          </a:prstGeom>
          <a:solidFill>
            <a:srgbClr val="C00000">
              <a:alpha val="73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5606" name="Picture 6" descr="imagen renderizada"/>
          <p:cNvPicPr>
            <a:picLocks noChangeAspect="1" noChangeArrowheads="1"/>
          </p:cNvPicPr>
          <p:nvPr/>
        </p:nvPicPr>
        <p:blipFill>
          <a:blip r:embed="rId4">
            <a:lum bright="-10000" contrast="10000"/>
          </a:blip>
          <a:srcRect/>
          <a:stretch>
            <a:fillRect/>
          </a:stretch>
        </p:blipFill>
        <p:spPr bwMode="auto">
          <a:xfrm>
            <a:off x="928662" y="500048"/>
            <a:ext cx="1109075" cy="642942"/>
          </a:xfrm>
          <a:prstGeom prst="rect">
            <a:avLst/>
          </a:prstGeom>
          <a:noFill/>
        </p:spPr>
      </p:pic>
      <p:pic>
        <p:nvPicPr>
          <p:cNvPr id="25608" name="Picture 8" descr="imagen renderizada"/>
          <p:cNvPicPr>
            <a:picLocks noChangeAspect="1" noChangeArrowheads="1"/>
          </p:cNvPicPr>
          <p:nvPr/>
        </p:nvPicPr>
        <p:blipFill>
          <a:blip r:embed="rId5">
            <a:lum bright="-10000" contrast="10000"/>
          </a:blip>
          <a:srcRect/>
          <a:stretch>
            <a:fillRect/>
          </a:stretch>
        </p:blipFill>
        <p:spPr bwMode="auto">
          <a:xfrm>
            <a:off x="285720" y="1285866"/>
            <a:ext cx="2486025" cy="657226"/>
          </a:xfrm>
          <a:prstGeom prst="rect">
            <a:avLst/>
          </a:prstGeom>
          <a:noFill/>
        </p:spPr>
      </p:pic>
      <p:pic>
        <p:nvPicPr>
          <p:cNvPr id="25610" name="Picture 10" descr="imagen renderizada"/>
          <p:cNvPicPr>
            <a:picLocks noChangeAspect="1" noChangeArrowheads="1"/>
          </p:cNvPicPr>
          <p:nvPr/>
        </p:nvPicPr>
        <p:blipFill>
          <a:blip r:embed="rId6">
            <a:lum bright="-10000" contrast="10000"/>
          </a:blip>
          <a:srcRect/>
          <a:stretch>
            <a:fillRect/>
          </a:stretch>
        </p:blipFill>
        <p:spPr bwMode="auto">
          <a:xfrm>
            <a:off x="500034" y="1928808"/>
            <a:ext cx="781050" cy="666751"/>
          </a:xfrm>
          <a:prstGeom prst="rect">
            <a:avLst/>
          </a:prstGeom>
          <a:noFill/>
        </p:spPr>
      </p:pic>
      <p:pic>
        <p:nvPicPr>
          <p:cNvPr id="25612" name="Picture 12" descr="imagen renderizada"/>
          <p:cNvPicPr>
            <a:picLocks noChangeAspect="1" noChangeArrowheads="1"/>
          </p:cNvPicPr>
          <p:nvPr/>
        </p:nvPicPr>
        <p:blipFill>
          <a:blip r:embed="rId7">
            <a:lum bright="-10000" contrast="10000"/>
          </a:blip>
          <a:srcRect/>
          <a:stretch>
            <a:fillRect/>
          </a:stretch>
        </p:blipFill>
        <p:spPr bwMode="auto">
          <a:xfrm>
            <a:off x="1500166" y="1928808"/>
            <a:ext cx="1066800" cy="666751"/>
          </a:xfrm>
          <a:prstGeom prst="rect">
            <a:avLst/>
          </a:prstGeom>
          <a:noFill/>
        </p:spPr>
      </p:pic>
      <p:pic>
        <p:nvPicPr>
          <p:cNvPr id="25616" name="Picture 16" descr="imagen renderizada"/>
          <p:cNvPicPr>
            <a:picLocks noChangeAspect="1" noChangeArrowheads="1"/>
          </p:cNvPicPr>
          <p:nvPr/>
        </p:nvPicPr>
        <p:blipFill>
          <a:blip r:embed="rId8">
            <a:lum bright="-10000" contrast="10000"/>
          </a:blip>
          <a:srcRect/>
          <a:stretch>
            <a:fillRect/>
          </a:stretch>
        </p:blipFill>
        <p:spPr bwMode="auto">
          <a:xfrm>
            <a:off x="500034" y="3429006"/>
            <a:ext cx="781050" cy="666751"/>
          </a:xfrm>
          <a:prstGeom prst="rect">
            <a:avLst/>
          </a:prstGeom>
          <a:noFill/>
        </p:spPr>
      </p:pic>
      <p:pic>
        <p:nvPicPr>
          <p:cNvPr id="25618" name="Picture 18" descr="imagen renderizada"/>
          <p:cNvPicPr>
            <a:picLocks noChangeAspect="1" noChangeArrowheads="1"/>
          </p:cNvPicPr>
          <p:nvPr/>
        </p:nvPicPr>
        <p:blipFill>
          <a:blip r:embed="rId9">
            <a:lum bright="-10000" contrast="10000"/>
          </a:blip>
          <a:srcRect/>
          <a:stretch>
            <a:fillRect/>
          </a:stretch>
        </p:blipFill>
        <p:spPr bwMode="auto">
          <a:xfrm>
            <a:off x="1500166" y="3429006"/>
            <a:ext cx="1362075" cy="676276"/>
          </a:xfrm>
          <a:prstGeom prst="rect">
            <a:avLst/>
          </a:prstGeom>
          <a:noFill/>
        </p:spPr>
      </p:pic>
      <p:pic>
        <p:nvPicPr>
          <p:cNvPr id="25620" name="Picture 20" descr="imagen renderizada"/>
          <p:cNvPicPr>
            <a:picLocks noChangeAspect="1" noChangeArrowheads="1"/>
          </p:cNvPicPr>
          <p:nvPr/>
        </p:nvPicPr>
        <p:blipFill>
          <a:blip r:embed="rId10">
            <a:lum bright="-10000" contrast="10000"/>
          </a:blip>
          <a:srcRect/>
          <a:stretch>
            <a:fillRect/>
          </a:stretch>
        </p:blipFill>
        <p:spPr bwMode="auto">
          <a:xfrm>
            <a:off x="500034" y="2714626"/>
            <a:ext cx="2124075" cy="714375"/>
          </a:xfrm>
          <a:prstGeom prst="rect">
            <a:avLst/>
          </a:prstGeom>
          <a:noFill/>
        </p:spPr>
      </p:pic>
      <p:pic>
        <p:nvPicPr>
          <p:cNvPr id="25622" name="Picture 22" descr="imagen renderizada"/>
          <p:cNvPicPr>
            <a:picLocks noChangeAspect="1" noChangeArrowheads="1"/>
          </p:cNvPicPr>
          <p:nvPr/>
        </p:nvPicPr>
        <p:blipFill>
          <a:blip r:embed="rId11">
            <a:duotone>
              <a:prstClr val="black"/>
              <a:schemeClr val="accent2">
                <a:tint val="45000"/>
                <a:satMod val="400000"/>
              </a:schemeClr>
            </a:duotone>
            <a:lum bright="-40000" contrast="40000"/>
          </a:blip>
          <a:srcRect/>
          <a:stretch>
            <a:fillRect/>
          </a:stretch>
        </p:blipFill>
        <p:spPr bwMode="auto">
          <a:xfrm>
            <a:off x="785786" y="4357700"/>
            <a:ext cx="2071702" cy="419101"/>
          </a:xfrm>
          <a:prstGeom prst="rect">
            <a:avLst/>
          </a:prstGeom>
          <a:noFill/>
        </p:spPr>
      </p:pic>
      <p:pic>
        <p:nvPicPr>
          <p:cNvPr id="29" name="28 Imagen" descr="2200f58a9e62cbfc39aaca052f3c1c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7000">
    <p:sndAc>
      <p:stSnd loop="1">
        <p:snd r:embed="rId2" name="Ricky_Martin_F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xit" presetSubtype="2"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1+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0-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6"/>
                                        </p:tgtEl>
                                        <p:attrNameLst>
                                          <p:attrName>ppt_x</p:attrName>
                                        </p:attrNameLst>
                                      </p:cBhvr>
                                      <p:tavLst>
                                        <p:tav tm="0">
                                          <p:val>
                                            <p:strVal val="ppt_x"/>
                                          </p:val>
                                        </p:tav>
                                        <p:tav tm="100000">
                                          <p:val>
                                            <p:strVal val="1+ppt_w/2"/>
                                          </p:val>
                                        </p:tav>
                                      </p:tavLst>
                                    </p:anim>
                                    <p:anim calcmode="lin" valueType="num">
                                      <p:cBhvr additive="base">
                                        <p:cTn id="18" dur="3000"/>
                                        <p:tgtEl>
                                          <p:spTgt spid="6"/>
                                        </p:tgtEl>
                                        <p:attrNameLst>
                                          <p:attrName>ppt_y</p:attrName>
                                        </p:attrNameLst>
                                      </p:cBhvr>
                                      <p:tavLst>
                                        <p:tav tm="0">
                                          <p:val>
                                            <p:strVal val="ppt_y"/>
                                          </p:val>
                                        </p:tav>
                                        <p:tav tm="100000">
                                          <p:val>
                                            <p:strVal val="ppt_y"/>
                                          </p:val>
                                        </p:tav>
                                      </p:tavLst>
                                    </p:anim>
                                    <p:set>
                                      <p:cBhvr>
                                        <p:cTn id="19" dur="1" fill="hold">
                                          <p:stCondLst>
                                            <p:cond delay="2999"/>
                                          </p:stCondLst>
                                        </p:cTn>
                                        <p:tgtEl>
                                          <p:spTgt spid="6"/>
                                        </p:tgtEl>
                                        <p:attrNameLst>
                                          <p:attrName>style.visibility</p:attrName>
                                        </p:attrNameLst>
                                      </p:cBhvr>
                                      <p:to>
                                        <p:strVal val="hidden"/>
                                      </p:to>
                                    </p:set>
                                  </p:childTnLst>
                                </p:cTn>
                              </p:par>
                              <p:par>
                                <p:cTn id="20" presetID="2" presetClass="exit" presetSubtype="8" fill="hold" grpId="0" nodeType="with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0-ppt_w/2"/>
                                          </p:val>
                                        </p:tav>
                                      </p:tavLst>
                                    </p:anim>
                                    <p:anim calcmode="lin" valueType="num">
                                      <p:cBhvr additive="base">
                                        <p:cTn id="22" dur="3000"/>
                                        <p:tgtEl>
                                          <p:spTgt spid="7"/>
                                        </p:tgtEl>
                                        <p:attrNameLst>
                                          <p:attrName>ppt_y</p:attrName>
                                        </p:attrNameLst>
                                      </p:cBhvr>
                                      <p:tavLst>
                                        <p:tav tm="0">
                                          <p:val>
                                            <p:strVal val="ppt_y"/>
                                          </p:val>
                                        </p:tav>
                                        <p:tav tm="100000">
                                          <p:val>
                                            <p:strVal val="ppt_y"/>
                                          </p:val>
                                        </p:tav>
                                      </p:tavLst>
                                    </p:anim>
                                    <p:set>
                                      <p:cBhvr>
                                        <p:cTn id="23" dur="1" fill="hold">
                                          <p:stCondLst>
                                            <p:cond delay="2999"/>
                                          </p:stCondLst>
                                        </p:cTn>
                                        <p:tgtEl>
                                          <p:spTgt spid="7"/>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1+ppt_w/2"/>
                                          </p:val>
                                        </p:tav>
                                      </p:tavLst>
                                    </p:anim>
                                    <p:anim calcmode="lin" valueType="num">
                                      <p:cBhvr additive="base">
                                        <p:cTn id="26" dur="3000"/>
                                        <p:tgtEl>
                                          <p:spTgt spid="8"/>
                                        </p:tgtEl>
                                        <p:attrNameLst>
                                          <p:attrName>ppt_y</p:attrName>
                                        </p:attrNameLst>
                                      </p:cBhvr>
                                      <p:tavLst>
                                        <p:tav tm="0">
                                          <p:val>
                                            <p:strVal val="ppt_y"/>
                                          </p:val>
                                        </p:tav>
                                        <p:tav tm="100000">
                                          <p:val>
                                            <p:strVal val="ppt_y"/>
                                          </p:val>
                                        </p:tav>
                                      </p:tavLst>
                                    </p:anim>
                                    <p:set>
                                      <p:cBhvr>
                                        <p:cTn id="27" dur="1" fill="hold">
                                          <p:stCondLst>
                                            <p:cond delay="2999"/>
                                          </p:stCondLst>
                                        </p:cTn>
                                        <p:tgtEl>
                                          <p:spTgt spid="8"/>
                                        </p:tgtEl>
                                        <p:attrNameLst>
                                          <p:attrName>style.visibility</p:attrName>
                                        </p:attrNameLst>
                                      </p:cBhvr>
                                      <p:to>
                                        <p:strVal val="hidden"/>
                                      </p:to>
                                    </p:set>
                                  </p:childTnLst>
                                </p:cTn>
                              </p:par>
                              <p:par>
                                <p:cTn id="28" presetID="2" presetClass="exit" presetSubtype="8" fill="hold" grpId="0" nodeType="withEffect">
                                  <p:stCondLst>
                                    <p:cond delay="0"/>
                                  </p:stCondLst>
                                  <p:childTnLst>
                                    <p:anim calcmode="lin" valueType="num">
                                      <p:cBhvr additive="base">
                                        <p:cTn id="29" dur="3000"/>
                                        <p:tgtEl>
                                          <p:spTgt spid="9"/>
                                        </p:tgtEl>
                                        <p:attrNameLst>
                                          <p:attrName>ppt_x</p:attrName>
                                        </p:attrNameLst>
                                      </p:cBhvr>
                                      <p:tavLst>
                                        <p:tav tm="0">
                                          <p:val>
                                            <p:strVal val="ppt_x"/>
                                          </p:val>
                                        </p:tav>
                                        <p:tav tm="100000">
                                          <p:val>
                                            <p:strVal val="0-ppt_w/2"/>
                                          </p:val>
                                        </p:tav>
                                      </p:tavLst>
                                    </p:anim>
                                    <p:anim calcmode="lin" valueType="num">
                                      <p:cBhvr additive="base">
                                        <p:cTn id="30" dur="3000"/>
                                        <p:tgtEl>
                                          <p:spTgt spid="9"/>
                                        </p:tgtEl>
                                        <p:attrNameLst>
                                          <p:attrName>ppt_y</p:attrName>
                                        </p:attrNameLst>
                                      </p:cBhvr>
                                      <p:tavLst>
                                        <p:tav tm="0">
                                          <p:val>
                                            <p:strVal val="ppt_y"/>
                                          </p:val>
                                        </p:tav>
                                        <p:tav tm="100000">
                                          <p:val>
                                            <p:strVal val="ppt_y"/>
                                          </p:val>
                                        </p:tav>
                                      </p:tavLst>
                                    </p:anim>
                                    <p:set>
                                      <p:cBhvr>
                                        <p:cTn id="31" dur="1" fill="hold">
                                          <p:stCondLst>
                                            <p:cond delay="2999"/>
                                          </p:stCondLst>
                                        </p:cTn>
                                        <p:tgtEl>
                                          <p:spTgt spid="9"/>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10"/>
                                        </p:tgtEl>
                                        <p:attrNameLst>
                                          <p:attrName>ppt_x</p:attrName>
                                        </p:attrNameLst>
                                      </p:cBhvr>
                                      <p:tavLst>
                                        <p:tav tm="0">
                                          <p:val>
                                            <p:strVal val="ppt_x"/>
                                          </p:val>
                                        </p:tav>
                                        <p:tav tm="100000">
                                          <p:val>
                                            <p:strVal val="1+ppt_w/2"/>
                                          </p:val>
                                        </p:tav>
                                      </p:tavLst>
                                    </p:anim>
                                    <p:anim calcmode="lin" valueType="num">
                                      <p:cBhvr additive="base">
                                        <p:cTn id="34" dur="3000"/>
                                        <p:tgtEl>
                                          <p:spTgt spid="10"/>
                                        </p:tgtEl>
                                        <p:attrNameLst>
                                          <p:attrName>ppt_y</p:attrName>
                                        </p:attrNameLst>
                                      </p:cBhvr>
                                      <p:tavLst>
                                        <p:tav tm="0">
                                          <p:val>
                                            <p:strVal val="ppt_y"/>
                                          </p:val>
                                        </p:tav>
                                        <p:tav tm="100000">
                                          <p:val>
                                            <p:strVal val="ppt_y"/>
                                          </p:val>
                                        </p:tav>
                                      </p:tavLst>
                                    </p:anim>
                                    <p:set>
                                      <p:cBhvr>
                                        <p:cTn id="35" dur="1" fill="hold">
                                          <p:stCondLst>
                                            <p:cond delay="2999"/>
                                          </p:stCondLst>
                                        </p:cTn>
                                        <p:tgtEl>
                                          <p:spTgt spid="10"/>
                                        </p:tgtEl>
                                        <p:attrNameLst>
                                          <p:attrName>style.visibility</p:attrName>
                                        </p:attrNameLst>
                                      </p:cBhvr>
                                      <p:to>
                                        <p:strVal val="hidden"/>
                                      </p:to>
                                    </p:set>
                                  </p:childTnLst>
                                </p:cTn>
                              </p:par>
                              <p:par>
                                <p:cTn id="36" presetID="2" presetClass="exit" presetSubtype="8" fill="hold" grpId="0" nodeType="withEffect">
                                  <p:stCondLst>
                                    <p:cond delay="0"/>
                                  </p:stCondLst>
                                  <p:childTnLst>
                                    <p:anim calcmode="lin" valueType="num">
                                      <p:cBhvr additive="base">
                                        <p:cTn id="37" dur="3000"/>
                                        <p:tgtEl>
                                          <p:spTgt spid="11"/>
                                        </p:tgtEl>
                                        <p:attrNameLst>
                                          <p:attrName>ppt_x</p:attrName>
                                        </p:attrNameLst>
                                      </p:cBhvr>
                                      <p:tavLst>
                                        <p:tav tm="0">
                                          <p:val>
                                            <p:strVal val="ppt_x"/>
                                          </p:val>
                                        </p:tav>
                                        <p:tav tm="100000">
                                          <p:val>
                                            <p:strVal val="0-ppt_w/2"/>
                                          </p:val>
                                        </p:tav>
                                      </p:tavLst>
                                    </p:anim>
                                    <p:anim calcmode="lin" valueType="num">
                                      <p:cBhvr additive="base">
                                        <p:cTn id="38" dur="3000"/>
                                        <p:tgtEl>
                                          <p:spTgt spid="11"/>
                                        </p:tgtEl>
                                        <p:attrNameLst>
                                          <p:attrName>ppt_y</p:attrName>
                                        </p:attrNameLst>
                                      </p:cBhvr>
                                      <p:tavLst>
                                        <p:tav tm="0">
                                          <p:val>
                                            <p:strVal val="ppt_y"/>
                                          </p:val>
                                        </p:tav>
                                        <p:tav tm="100000">
                                          <p:val>
                                            <p:strVal val="ppt_y"/>
                                          </p:val>
                                        </p:tav>
                                      </p:tavLst>
                                    </p:anim>
                                    <p:set>
                                      <p:cBhvr>
                                        <p:cTn id="39" dur="1" fill="hold">
                                          <p:stCondLst>
                                            <p:cond delay="2999"/>
                                          </p:stCondLst>
                                        </p:cTn>
                                        <p:tgtEl>
                                          <p:spTgt spid="11"/>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2"/>
                                        </p:tgtEl>
                                        <p:attrNameLst>
                                          <p:attrName>ppt_x</p:attrName>
                                        </p:attrNameLst>
                                      </p:cBhvr>
                                      <p:tavLst>
                                        <p:tav tm="0">
                                          <p:val>
                                            <p:strVal val="ppt_x"/>
                                          </p:val>
                                        </p:tav>
                                        <p:tav tm="100000">
                                          <p:val>
                                            <p:strVal val="1+ppt_w/2"/>
                                          </p:val>
                                        </p:tav>
                                      </p:tavLst>
                                    </p:anim>
                                    <p:anim calcmode="lin" valueType="num">
                                      <p:cBhvr additive="base">
                                        <p:cTn id="42" dur="3000"/>
                                        <p:tgtEl>
                                          <p:spTgt spid="12"/>
                                        </p:tgtEl>
                                        <p:attrNameLst>
                                          <p:attrName>ppt_y</p:attrName>
                                        </p:attrNameLst>
                                      </p:cBhvr>
                                      <p:tavLst>
                                        <p:tav tm="0">
                                          <p:val>
                                            <p:strVal val="ppt_y"/>
                                          </p:val>
                                        </p:tav>
                                        <p:tav tm="100000">
                                          <p:val>
                                            <p:strVal val="ppt_y"/>
                                          </p:val>
                                        </p:tav>
                                      </p:tavLst>
                                    </p:anim>
                                    <p:set>
                                      <p:cBhvr>
                                        <p:cTn id="43" dur="1" fill="hold">
                                          <p:stCondLst>
                                            <p:cond delay="2999"/>
                                          </p:stCondLst>
                                        </p:cTn>
                                        <p:tgtEl>
                                          <p:spTgt spid="12"/>
                                        </p:tgtEl>
                                        <p:attrNameLst>
                                          <p:attrName>style.visibility</p:attrName>
                                        </p:attrNameLst>
                                      </p:cBhvr>
                                      <p:to>
                                        <p:strVal val="hidden"/>
                                      </p:to>
                                    </p:set>
                                  </p:childTnLst>
                                </p:cTn>
                              </p:par>
                              <p:par>
                                <p:cTn id="44" presetID="2" presetClass="exit" presetSubtype="8" fill="hold" grpId="0" nodeType="withEffect">
                                  <p:stCondLst>
                                    <p:cond delay="0"/>
                                  </p:stCondLst>
                                  <p:childTnLst>
                                    <p:anim calcmode="lin" valueType="num">
                                      <p:cBhvr additive="base">
                                        <p:cTn id="45" dur="3000"/>
                                        <p:tgtEl>
                                          <p:spTgt spid="13"/>
                                        </p:tgtEl>
                                        <p:attrNameLst>
                                          <p:attrName>ppt_x</p:attrName>
                                        </p:attrNameLst>
                                      </p:cBhvr>
                                      <p:tavLst>
                                        <p:tav tm="0">
                                          <p:val>
                                            <p:strVal val="ppt_x"/>
                                          </p:val>
                                        </p:tav>
                                        <p:tav tm="100000">
                                          <p:val>
                                            <p:strVal val="0-ppt_w/2"/>
                                          </p:val>
                                        </p:tav>
                                      </p:tavLst>
                                    </p:anim>
                                    <p:anim calcmode="lin" valueType="num">
                                      <p:cBhvr additive="base">
                                        <p:cTn id="46" dur="3000"/>
                                        <p:tgtEl>
                                          <p:spTgt spid="13"/>
                                        </p:tgtEl>
                                        <p:attrNameLst>
                                          <p:attrName>ppt_y</p:attrName>
                                        </p:attrNameLst>
                                      </p:cBhvr>
                                      <p:tavLst>
                                        <p:tav tm="0">
                                          <p:val>
                                            <p:strVal val="ppt_y"/>
                                          </p:val>
                                        </p:tav>
                                        <p:tav tm="100000">
                                          <p:val>
                                            <p:strVal val="ppt_y"/>
                                          </p:val>
                                        </p:tav>
                                      </p:tavLst>
                                    </p:anim>
                                    <p:set>
                                      <p:cBhvr>
                                        <p:cTn id="47" dur="1" fill="hold">
                                          <p:stCondLst>
                                            <p:cond delay="2999"/>
                                          </p:stCondLst>
                                        </p:cTn>
                                        <p:tgtEl>
                                          <p:spTgt spid="13"/>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14"/>
                                        </p:tgtEl>
                                        <p:attrNameLst>
                                          <p:attrName>ppt_x</p:attrName>
                                        </p:attrNameLst>
                                      </p:cBhvr>
                                      <p:tavLst>
                                        <p:tav tm="0">
                                          <p:val>
                                            <p:strVal val="ppt_x"/>
                                          </p:val>
                                        </p:tav>
                                        <p:tav tm="100000">
                                          <p:val>
                                            <p:strVal val="1+ppt_w/2"/>
                                          </p:val>
                                        </p:tav>
                                      </p:tavLst>
                                    </p:anim>
                                    <p:anim calcmode="lin" valueType="num">
                                      <p:cBhvr additive="base">
                                        <p:cTn id="50" dur="3000"/>
                                        <p:tgtEl>
                                          <p:spTgt spid="14"/>
                                        </p:tgtEl>
                                        <p:attrNameLst>
                                          <p:attrName>ppt_y</p:attrName>
                                        </p:attrNameLst>
                                      </p:cBhvr>
                                      <p:tavLst>
                                        <p:tav tm="0">
                                          <p:val>
                                            <p:strVal val="ppt_y"/>
                                          </p:val>
                                        </p:tav>
                                        <p:tav tm="100000">
                                          <p:val>
                                            <p:strVal val="ppt_y"/>
                                          </p:val>
                                        </p:tav>
                                      </p:tavLst>
                                    </p:anim>
                                    <p:set>
                                      <p:cBhvr>
                                        <p:cTn id="51" dur="1" fill="hold">
                                          <p:stCondLst>
                                            <p:cond delay="2999"/>
                                          </p:stCondLst>
                                        </p:cTn>
                                        <p:tgtEl>
                                          <p:spTgt spid="14"/>
                                        </p:tgtEl>
                                        <p:attrNameLst>
                                          <p:attrName>style.visibility</p:attrName>
                                        </p:attrNameLst>
                                      </p:cBhvr>
                                      <p:to>
                                        <p:strVal val="hidden"/>
                                      </p:to>
                                    </p:set>
                                  </p:childTnLst>
                                </p:cTn>
                              </p:par>
                              <p:par>
                                <p:cTn id="52" presetID="2" presetClass="exit" presetSubtype="8" fill="hold" grpId="0" nodeType="withEffect">
                                  <p:stCondLst>
                                    <p:cond delay="0"/>
                                  </p:stCondLst>
                                  <p:childTnLst>
                                    <p:anim calcmode="lin" valueType="num">
                                      <p:cBhvr additive="base">
                                        <p:cTn id="53" dur="3000"/>
                                        <p:tgtEl>
                                          <p:spTgt spid="15"/>
                                        </p:tgtEl>
                                        <p:attrNameLst>
                                          <p:attrName>ppt_x</p:attrName>
                                        </p:attrNameLst>
                                      </p:cBhvr>
                                      <p:tavLst>
                                        <p:tav tm="0">
                                          <p:val>
                                            <p:strVal val="ppt_x"/>
                                          </p:val>
                                        </p:tav>
                                        <p:tav tm="100000">
                                          <p:val>
                                            <p:strVal val="0-ppt_w/2"/>
                                          </p:val>
                                        </p:tav>
                                      </p:tavLst>
                                    </p:anim>
                                    <p:anim calcmode="lin" valueType="num">
                                      <p:cBhvr additive="base">
                                        <p:cTn id="54" dur="3000"/>
                                        <p:tgtEl>
                                          <p:spTgt spid="15"/>
                                        </p:tgtEl>
                                        <p:attrNameLst>
                                          <p:attrName>ppt_y</p:attrName>
                                        </p:attrNameLst>
                                      </p:cBhvr>
                                      <p:tavLst>
                                        <p:tav tm="0">
                                          <p:val>
                                            <p:strVal val="ppt_y"/>
                                          </p:val>
                                        </p:tav>
                                        <p:tav tm="100000">
                                          <p:val>
                                            <p:strVal val="ppt_y"/>
                                          </p:val>
                                        </p:tav>
                                      </p:tavLst>
                                    </p:anim>
                                    <p:set>
                                      <p:cBhvr>
                                        <p:cTn id="55" dur="1" fill="hold">
                                          <p:stCondLst>
                                            <p:cond delay="2999"/>
                                          </p:stCondLst>
                                        </p:cTn>
                                        <p:tgtEl>
                                          <p:spTgt spid="15"/>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16"/>
                                        </p:tgtEl>
                                        <p:attrNameLst>
                                          <p:attrName>ppt_x</p:attrName>
                                        </p:attrNameLst>
                                      </p:cBhvr>
                                      <p:tavLst>
                                        <p:tav tm="0">
                                          <p:val>
                                            <p:strVal val="ppt_x"/>
                                          </p:val>
                                        </p:tav>
                                        <p:tav tm="100000">
                                          <p:val>
                                            <p:strVal val="1+ppt_w/2"/>
                                          </p:val>
                                        </p:tav>
                                      </p:tavLst>
                                    </p:anim>
                                    <p:anim calcmode="lin" valueType="num">
                                      <p:cBhvr additive="base">
                                        <p:cTn id="58" dur="3000"/>
                                        <p:tgtEl>
                                          <p:spTgt spid="16"/>
                                        </p:tgtEl>
                                        <p:attrNameLst>
                                          <p:attrName>ppt_y</p:attrName>
                                        </p:attrNameLst>
                                      </p:cBhvr>
                                      <p:tavLst>
                                        <p:tav tm="0">
                                          <p:val>
                                            <p:strVal val="ppt_y"/>
                                          </p:val>
                                        </p:tav>
                                        <p:tav tm="100000">
                                          <p:val>
                                            <p:strVal val="ppt_y"/>
                                          </p:val>
                                        </p:tav>
                                      </p:tavLst>
                                    </p:anim>
                                    <p:set>
                                      <p:cBhvr>
                                        <p:cTn id="59" dur="1" fill="hold">
                                          <p:stCondLst>
                                            <p:cond delay="2999"/>
                                          </p:stCondLst>
                                        </p:cTn>
                                        <p:tgtEl>
                                          <p:spTgt spid="16"/>
                                        </p:tgtEl>
                                        <p:attrNameLst>
                                          <p:attrName>style.visibility</p:attrName>
                                        </p:attrNameLst>
                                      </p:cBhvr>
                                      <p:to>
                                        <p:strVal val="hidden"/>
                                      </p:to>
                                    </p:set>
                                  </p:childTnLst>
                                </p:cTn>
                              </p:par>
                              <p:par>
                                <p:cTn id="60" presetID="2" presetClass="exit" presetSubtype="8" fill="hold" grpId="0" nodeType="withEffect">
                                  <p:stCondLst>
                                    <p:cond delay="0"/>
                                  </p:stCondLst>
                                  <p:childTnLst>
                                    <p:anim calcmode="lin" valueType="num">
                                      <p:cBhvr additive="base">
                                        <p:cTn id="61" dur="3000"/>
                                        <p:tgtEl>
                                          <p:spTgt spid="17"/>
                                        </p:tgtEl>
                                        <p:attrNameLst>
                                          <p:attrName>ppt_x</p:attrName>
                                        </p:attrNameLst>
                                      </p:cBhvr>
                                      <p:tavLst>
                                        <p:tav tm="0">
                                          <p:val>
                                            <p:strVal val="ppt_x"/>
                                          </p:val>
                                        </p:tav>
                                        <p:tav tm="100000">
                                          <p:val>
                                            <p:strVal val="0-ppt_w/2"/>
                                          </p:val>
                                        </p:tav>
                                      </p:tavLst>
                                    </p:anim>
                                    <p:anim calcmode="lin" valueType="num">
                                      <p:cBhvr additive="base">
                                        <p:cTn id="62" dur="3000"/>
                                        <p:tgtEl>
                                          <p:spTgt spid="17"/>
                                        </p:tgtEl>
                                        <p:attrNameLst>
                                          <p:attrName>ppt_y</p:attrName>
                                        </p:attrNameLst>
                                      </p:cBhvr>
                                      <p:tavLst>
                                        <p:tav tm="0">
                                          <p:val>
                                            <p:strVal val="ppt_y"/>
                                          </p:val>
                                        </p:tav>
                                        <p:tav tm="100000">
                                          <p:val>
                                            <p:strVal val="ppt_y"/>
                                          </p:val>
                                        </p:tav>
                                      </p:tavLst>
                                    </p:anim>
                                    <p:set>
                                      <p:cBhvr>
                                        <p:cTn id="63" dur="1" fill="hold">
                                          <p:stCondLst>
                                            <p:cond delay="2999"/>
                                          </p:stCondLst>
                                        </p:cTn>
                                        <p:tgtEl>
                                          <p:spTgt spid="17"/>
                                        </p:tgtEl>
                                        <p:attrNameLst>
                                          <p:attrName>style.visibility</p:attrName>
                                        </p:attrNameLst>
                                      </p:cBhvr>
                                      <p:to>
                                        <p:strVal val="hidden"/>
                                      </p:to>
                                    </p:set>
                                  </p:childTnLst>
                                </p:cTn>
                              </p:par>
                              <p:par>
                                <p:cTn id="64" presetID="23" presetClass="entr" presetSubtype="288" fill="hold" nodeType="with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3000" fill="hold"/>
                                        <p:tgtEl>
                                          <p:spTgt spid="2"/>
                                        </p:tgtEl>
                                        <p:attrNameLst>
                                          <p:attrName>ppt_w</p:attrName>
                                        </p:attrNameLst>
                                      </p:cBhvr>
                                      <p:tavLst>
                                        <p:tav tm="0">
                                          <p:val>
                                            <p:strVal val="4/3*#ppt_w"/>
                                          </p:val>
                                        </p:tav>
                                        <p:tav tm="100000">
                                          <p:val>
                                            <p:strVal val="#ppt_w"/>
                                          </p:val>
                                        </p:tav>
                                      </p:tavLst>
                                    </p:anim>
                                    <p:anim calcmode="lin" valueType="num">
                                      <p:cBhvr>
                                        <p:cTn id="67" dur="3000" fill="hold"/>
                                        <p:tgtEl>
                                          <p:spTgt spid="2"/>
                                        </p:tgtEl>
                                        <p:attrNameLst>
                                          <p:attrName>ppt_h</p:attrName>
                                        </p:attrNameLst>
                                      </p:cBhvr>
                                      <p:tavLst>
                                        <p:tav tm="0">
                                          <p:val>
                                            <p:strVal val="4/3*#ppt_h"/>
                                          </p:val>
                                        </p:tav>
                                        <p:tav tm="100000">
                                          <p:val>
                                            <p:strVal val="#ppt_h"/>
                                          </p:val>
                                        </p:tav>
                                      </p:tavLst>
                                    </p:anim>
                                  </p:childTnLst>
                                </p:cTn>
                              </p:par>
                              <p:par>
                                <p:cTn id="68" presetID="16" presetClass="entr" presetSubtype="37" fill="hold" nodeType="withEffect">
                                  <p:stCondLst>
                                    <p:cond delay="0"/>
                                  </p:stCondLst>
                                  <p:childTnLst>
                                    <p:set>
                                      <p:cBhvr>
                                        <p:cTn id="69" dur="1" fill="hold">
                                          <p:stCondLst>
                                            <p:cond delay="0"/>
                                          </p:stCondLst>
                                        </p:cTn>
                                        <p:tgtEl>
                                          <p:spTgt spid="2"/>
                                        </p:tgtEl>
                                        <p:attrNameLst>
                                          <p:attrName>style.visibility</p:attrName>
                                        </p:attrNameLst>
                                      </p:cBhvr>
                                      <p:to>
                                        <p:strVal val="visible"/>
                                      </p:to>
                                    </p:set>
                                    <p:animEffect transition="in" filter="barn(outVertical)">
                                      <p:cBhvr>
                                        <p:cTn id="70" dur="3000"/>
                                        <p:tgtEl>
                                          <p:spTgt spid="2"/>
                                        </p:tgtEl>
                                      </p:cBhvr>
                                    </p:animEffect>
                                  </p:childTnLst>
                                </p:cTn>
                              </p:par>
                            </p:childTnLst>
                          </p:cTn>
                        </p:par>
                        <p:par>
                          <p:cTn id="71" fill="hold">
                            <p:stCondLst>
                              <p:cond delay="3000"/>
                            </p:stCondLst>
                            <p:childTnLst>
                              <p:par>
                                <p:cTn id="72" presetID="31" presetClass="entr" presetSubtype="0" fill="hold" nodeType="afterEffect">
                                  <p:stCondLst>
                                    <p:cond delay="0"/>
                                  </p:stCondLst>
                                  <p:iterate type="lt">
                                    <p:tmPct val="5000"/>
                                  </p:iterate>
                                  <p:childTnLst>
                                    <p:set>
                                      <p:cBhvr>
                                        <p:cTn id="73" dur="1" fill="hold">
                                          <p:stCondLst>
                                            <p:cond delay="0"/>
                                          </p:stCondLst>
                                        </p:cTn>
                                        <p:tgtEl>
                                          <p:spTgt spid="25606"/>
                                        </p:tgtEl>
                                        <p:attrNameLst>
                                          <p:attrName>style.visibility</p:attrName>
                                        </p:attrNameLst>
                                      </p:cBhvr>
                                      <p:to>
                                        <p:strVal val="visible"/>
                                      </p:to>
                                    </p:set>
                                    <p:anim calcmode="lin" valueType="num">
                                      <p:cBhvr>
                                        <p:cTn id="74" dur="2000" fill="hold"/>
                                        <p:tgtEl>
                                          <p:spTgt spid="25606"/>
                                        </p:tgtEl>
                                        <p:attrNameLst>
                                          <p:attrName>ppt_w</p:attrName>
                                        </p:attrNameLst>
                                      </p:cBhvr>
                                      <p:tavLst>
                                        <p:tav tm="0">
                                          <p:val>
                                            <p:fltVal val="0"/>
                                          </p:val>
                                        </p:tav>
                                        <p:tav tm="100000">
                                          <p:val>
                                            <p:strVal val="#ppt_w"/>
                                          </p:val>
                                        </p:tav>
                                      </p:tavLst>
                                    </p:anim>
                                    <p:anim calcmode="lin" valueType="num">
                                      <p:cBhvr>
                                        <p:cTn id="75" dur="2000" fill="hold"/>
                                        <p:tgtEl>
                                          <p:spTgt spid="25606"/>
                                        </p:tgtEl>
                                        <p:attrNameLst>
                                          <p:attrName>ppt_h</p:attrName>
                                        </p:attrNameLst>
                                      </p:cBhvr>
                                      <p:tavLst>
                                        <p:tav tm="0">
                                          <p:val>
                                            <p:fltVal val="0"/>
                                          </p:val>
                                        </p:tav>
                                        <p:tav tm="100000">
                                          <p:val>
                                            <p:strVal val="#ppt_h"/>
                                          </p:val>
                                        </p:tav>
                                      </p:tavLst>
                                    </p:anim>
                                    <p:anim calcmode="lin" valueType="num">
                                      <p:cBhvr>
                                        <p:cTn id="76" dur="2000" fill="hold"/>
                                        <p:tgtEl>
                                          <p:spTgt spid="25606"/>
                                        </p:tgtEl>
                                        <p:attrNameLst>
                                          <p:attrName>style.rotation</p:attrName>
                                        </p:attrNameLst>
                                      </p:cBhvr>
                                      <p:tavLst>
                                        <p:tav tm="0">
                                          <p:val>
                                            <p:fltVal val="90"/>
                                          </p:val>
                                        </p:tav>
                                        <p:tav tm="100000">
                                          <p:val>
                                            <p:fltVal val="0"/>
                                          </p:val>
                                        </p:tav>
                                      </p:tavLst>
                                    </p:anim>
                                    <p:animEffect transition="in" filter="fade">
                                      <p:cBhvr>
                                        <p:cTn id="77" dur="2000"/>
                                        <p:tgtEl>
                                          <p:spTgt spid="25606"/>
                                        </p:tgtEl>
                                      </p:cBhvr>
                                    </p:animEffect>
                                  </p:childTnLst>
                                </p:cTn>
                              </p:par>
                            </p:childTnLst>
                          </p:cTn>
                        </p:par>
                        <p:par>
                          <p:cTn id="78" fill="hold">
                            <p:stCondLst>
                              <p:cond delay="5000"/>
                            </p:stCondLst>
                            <p:childTnLst>
                              <p:par>
                                <p:cTn id="79" presetID="31" presetClass="entr" presetSubtype="0" fill="hold" nodeType="afterEffect">
                                  <p:stCondLst>
                                    <p:cond delay="0"/>
                                  </p:stCondLst>
                                  <p:iterate type="lt">
                                    <p:tmPct val="5000"/>
                                  </p:iterate>
                                  <p:childTnLst>
                                    <p:set>
                                      <p:cBhvr>
                                        <p:cTn id="80" dur="1" fill="hold">
                                          <p:stCondLst>
                                            <p:cond delay="0"/>
                                          </p:stCondLst>
                                        </p:cTn>
                                        <p:tgtEl>
                                          <p:spTgt spid="25608"/>
                                        </p:tgtEl>
                                        <p:attrNameLst>
                                          <p:attrName>style.visibility</p:attrName>
                                        </p:attrNameLst>
                                      </p:cBhvr>
                                      <p:to>
                                        <p:strVal val="visible"/>
                                      </p:to>
                                    </p:set>
                                    <p:anim calcmode="lin" valueType="num">
                                      <p:cBhvr>
                                        <p:cTn id="81" dur="2000" fill="hold"/>
                                        <p:tgtEl>
                                          <p:spTgt spid="25608"/>
                                        </p:tgtEl>
                                        <p:attrNameLst>
                                          <p:attrName>ppt_w</p:attrName>
                                        </p:attrNameLst>
                                      </p:cBhvr>
                                      <p:tavLst>
                                        <p:tav tm="0">
                                          <p:val>
                                            <p:fltVal val="0"/>
                                          </p:val>
                                        </p:tav>
                                        <p:tav tm="100000">
                                          <p:val>
                                            <p:strVal val="#ppt_w"/>
                                          </p:val>
                                        </p:tav>
                                      </p:tavLst>
                                    </p:anim>
                                    <p:anim calcmode="lin" valueType="num">
                                      <p:cBhvr>
                                        <p:cTn id="82" dur="2000" fill="hold"/>
                                        <p:tgtEl>
                                          <p:spTgt spid="25608"/>
                                        </p:tgtEl>
                                        <p:attrNameLst>
                                          <p:attrName>ppt_h</p:attrName>
                                        </p:attrNameLst>
                                      </p:cBhvr>
                                      <p:tavLst>
                                        <p:tav tm="0">
                                          <p:val>
                                            <p:fltVal val="0"/>
                                          </p:val>
                                        </p:tav>
                                        <p:tav tm="100000">
                                          <p:val>
                                            <p:strVal val="#ppt_h"/>
                                          </p:val>
                                        </p:tav>
                                      </p:tavLst>
                                    </p:anim>
                                    <p:anim calcmode="lin" valueType="num">
                                      <p:cBhvr>
                                        <p:cTn id="83" dur="2000" fill="hold"/>
                                        <p:tgtEl>
                                          <p:spTgt spid="25608"/>
                                        </p:tgtEl>
                                        <p:attrNameLst>
                                          <p:attrName>style.rotation</p:attrName>
                                        </p:attrNameLst>
                                      </p:cBhvr>
                                      <p:tavLst>
                                        <p:tav tm="0">
                                          <p:val>
                                            <p:fltVal val="90"/>
                                          </p:val>
                                        </p:tav>
                                        <p:tav tm="100000">
                                          <p:val>
                                            <p:fltVal val="0"/>
                                          </p:val>
                                        </p:tav>
                                      </p:tavLst>
                                    </p:anim>
                                    <p:animEffect transition="in" filter="fade">
                                      <p:cBhvr>
                                        <p:cTn id="84" dur="2000"/>
                                        <p:tgtEl>
                                          <p:spTgt spid="25608"/>
                                        </p:tgtEl>
                                      </p:cBhvr>
                                    </p:animEffect>
                                  </p:childTnLst>
                                </p:cTn>
                              </p:par>
                            </p:childTnLst>
                          </p:cTn>
                        </p:par>
                        <p:par>
                          <p:cTn id="85" fill="hold">
                            <p:stCondLst>
                              <p:cond delay="7000"/>
                            </p:stCondLst>
                            <p:childTnLst>
                              <p:par>
                                <p:cTn id="86" presetID="31" presetClass="entr" presetSubtype="0" fill="hold" nodeType="afterEffect">
                                  <p:stCondLst>
                                    <p:cond delay="0"/>
                                  </p:stCondLst>
                                  <p:iterate type="lt">
                                    <p:tmPct val="5000"/>
                                  </p:iterate>
                                  <p:childTnLst>
                                    <p:set>
                                      <p:cBhvr>
                                        <p:cTn id="87" dur="1" fill="hold">
                                          <p:stCondLst>
                                            <p:cond delay="0"/>
                                          </p:stCondLst>
                                        </p:cTn>
                                        <p:tgtEl>
                                          <p:spTgt spid="25610"/>
                                        </p:tgtEl>
                                        <p:attrNameLst>
                                          <p:attrName>style.visibility</p:attrName>
                                        </p:attrNameLst>
                                      </p:cBhvr>
                                      <p:to>
                                        <p:strVal val="visible"/>
                                      </p:to>
                                    </p:set>
                                    <p:anim calcmode="lin" valueType="num">
                                      <p:cBhvr>
                                        <p:cTn id="88" dur="2000" fill="hold"/>
                                        <p:tgtEl>
                                          <p:spTgt spid="25610"/>
                                        </p:tgtEl>
                                        <p:attrNameLst>
                                          <p:attrName>ppt_w</p:attrName>
                                        </p:attrNameLst>
                                      </p:cBhvr>
                                      <p:tavLst>
                                        <p:tav tm="0">
                                          <p:val>
                                            <p:fltVal val="0"/>
                                          </p:val>
                                        </p:tav>
                                        <p:tav tm="100000">
                                          <p:val>
                                            <p:strVal val="#ppt_w"/>
                                          </p:val>
                                        </p:tav>
                                      </p:tavLst>
                                    </p:anim>
                                    <p:anim calcmode="lin" valueType="num">
                                      <p:cBhvr>
                                        <p:cTn id="89" dur="2000" fill="hold"/>
                                        <p:tgtEl>
                                          <p:spTgt spid="25610"/>
                                        </p:tgtEl>
                                        <p:attrNameLst>
                                          <p:attrName>ppt_h</p:attrName>
                                        </p:attrNameLst>
                                      </p:cBhvr>
                                      <p:tavLst>
                                        <p:tav tm="0">
                                          <p:val>
                                            <p:fltVal val="0"/>
                                          </p:val>
                                        </p:tav>
                                        <p:tav tm="100000">
                                          <p:val>
                                            <p:strVal val="#ppt_h"/>
                                          </p:val>
                                        </p:tav>
                                      </p:tavLst>
                                    </p:anim>
                                    <p:anim calcmode="lin" valueType="num">
                                      <p:cBhvr>
                                        <p:cTn id="90" dur="2000" fill="hold"/>
                                        <p:tgtEl>
                                          <p:spTgt spid="25610"/>
                                        </p:tgtEl>
                                        <p:attrNameLst>
                                          <p:attrName>style.rotation</p:attrName>
                                        </p:attrNameLst>
                                      </p:cBhvr>
                                      <p:tavLst>
                                        <p:tav tm="0">
                                          <p:val>
                                            <p:fltVal val="90"/>
                                          </p:val>
                                        </p:tav>
                                        <p:tav tm="100000">
                                          <p:val>
                                            <p:fltVal val="0"/>
                                          </p:val>
                                        </p:tav>
                                      </p:tavLst>
                                    </p:anim>
                                    <p:animEffect transition="in" filter="fade">
                                      <p:cBhvr>
                                        <p:cTn id="91" dur="2000"/>
                                        <p:tgtEl>
                                          <p:spTgt spid="25610"/>
                                        </p:tgtEl>
                                      </p:cBhvr>
                                    </p:animEffect>
                                  </p:childTnLst>
                                </p:cTn>
                              </p:par>
                            </p:childTnLst>
                          </p:cTn>
                        </p:par>
                        <p:par>
                          <p:cTn id="92" fill="hold">
                            <p:stCondLst>
                              <p:cond delay="9000"/>
                            </p:stCondLst>
                            <p:childTnLst>
                              <p:par>
                                <p:cTn id="93" presetID="31" presetClass="entr" presetSubtype="0" fill="hold" nodeType="afterEffect">
                                  <p:stCondLst>
                                    <p:cond delay="0"/>
                                  </p:stCondLst>
                                  <p:iterate type="lt">
                                    <p:tmPct val="5000"/>
                                  </p:iterate>
                                  <p:childTnLst>
                                    <p:set>
                                      <p:cBhvr>
                                        <p:cTn id="94" dur="1" fill="hold">
                                          <p:stCondLst>
                                            <p:cond delay="0"/>
                                          </p:stCondLst>
                                        </p:cTn>
                                        <p:tgtEl>
                                          <p:spTgt spid="25612"/>
                                        </p:tgtEl>
                                        <p:attrNameLst>
                                          <p:attrName>style.visibility</p:attrName>
                                        </p:attrNameLst>
                                      </p:cBhvr>
                                      <p:to>
                                        <p:strVal val="visible"/>
                                      </p:to>
                                    </p:set>
                                    <p:anim calcmode="lin" valueType="num">
                                      <p:cBhvr>
                                        <p:cTn id="95" dur="2000" fill="hold"/>
                                        <p:tgtEl>
                                          <p:spTgt spid="25612"/>
                                        </p:tgtEl>
                                        <p:attrNameLst>
                                          <p:attrName>ppt_w</p:attrName>
                                        </p:attrNameLst>
                                      </p:cBhvr>
                                      <p:tavLst>
                                        <p:tav tm="0">
                                          <p:val>
                                            <p:fltVal val="0"/>
                                          </p:val>
                                        </p:tav>
                                        <p:tav tm="100000">
                                          <p:val>
                                            <p:strVal val="#ppt_w"/>
                                          </p:val>
                                        </p:tav>
                                      </p:tavLst>
                                    </p:anim>
                                    <p:anim calcmode="lin" valueType="num">
                                      <p:cBhvr>
                                        <p:cTn id="96" dur="2000" fill="hold"/>
                                        <p:tgtEl>
                                          <p:spTgt spid="25612"/>
                                        </p:tgtEl>
                                        <p:attrNameLst>
                                          <p:attrName>ppt_h</p:attrName>
                                        </p:attrNameLst>
                                      </p:cBhvr>
                                      <p:tavLst>
                                        <p:tav tm="0">
                                          <p:val>
                                            <p:fltVal val="0"/>
                                          </p:val>
                                        </p:tav>
                                        <p:tav tm="100000">
                                          <p:val>
                                            <p:strVal val="#ppt_h"/>
                                          </p:val>
                                        </p:tav>
                                      </p:tavLst>
                                    </p:anim>
                                    <p:anim calcmode="lin" valueType="num">
                                      <p:cBhvr>
                                        <p:cTn id="97" dur="2000" fill="hold"/>
                                        <p:tgtEl>
                                          <p:spTgt spid="25612"/>
                                        </p:tgtEl>
                                        <p:attrNameLst>
                                          <p:attrName>style.rotation</p:attrName>
                                        </p:attrNameLst>
                                      </p:cBhvr>
                                      <p:tavLst>
                                        <p:tav tm="0">
                                          <p:val>
                                            <p:fltVal val="90"/>
                                          </p:val>
                                        </p:tav>
                                        <p:tav tm="100000">
                                          <p:val>
                                            <p:fltVal val="0"/>
                                          </p:val>
                                        </p:tav>
                                      </p:tavLst>
                                    </p:anim>
                                    <p:animEffect transition="in" filter="fade">
                                      <p:cBhvr>
                                        <p:cTn id="98" dur="2000"/>
                                        <p:tgtEl>
                                          <p:spTgt spid="25612"/>
                                        </p:tgtEl>
                                      </p:cBhvr>
                                    </p:animEffect>
                                  </p:childTnLst>
                                </p:cTn>
                              </p:par>
                            </p:childTnLst>
                          </p:cTn>
                        </p:par>
                        <p:par>
                          <p:cTn id="99" fill="hold">
                            <p:stCondLst>
                              <p:cond delay="11000"/>
                            </p:stCondLst>
                            <p:childTnLst>
                              <p:par>
                                <p:cTn id="100" presetID="31" presetClass="entr" presetSubtype="0" fill="hold" nodeType="afterEffect">
                                  <p:stCondLst>
                                    <p:cond delay="0"/>
                                  </p:stCondLst>
                                  <p:iterate type="lt">
                                    <p:tmPct val="5000"/>
                                  </p:iterate>
                                  <p:childTnLst>
                                    <p:set>
                                      <p:cBhvr>
                                        <p:cTn id="101" dur="1" fill="hold">
                                          <p:stCondLst>
                                            <p:cond delay="0"/>
                                          </p:stCondLst>
                                        </p:cTn>
                                        <p:tgtEl>
                                          <p:spTgt spid="25620"/>
                                        </p:tgtEl>
                                        <p:attrNameLst>
                                          <p:attrName>style.visibility</p:attrName>
                                        </p:attrNameLst>
                                      </p:cBhvr>
                                      <p:to>
                                        <p:strVal val="visible"/>
                                      </p:to>
                                    </p:set>
                                    <p:anim calcmode="lin" valueType="num">
                                      <p:cBhvr>
                                        <p:cTn id="102" dur="2000" fill="hold"/>
                                        <p:tgtEl>
                                          <p:spTgt spid="25620"/>
                                        </p:tgtEl>
                                        <p:attrNameLst>
                                          <p:attrName>ppt_w</p:attrName>
                                        </p:attrNameLst>
                                      </p:cBhvr>
                                      <p:tavLst>
                                        <p:tav tm="0">
                                          <p:val>
                                            <p:fltVal val="0"/>
                                          </p:val>
                                        </p:tav>
                                        <p:tav tm="100000">
                                          <p:val>
                                            <p:strVal val="#ppt_w"/>
                                          </p:val>
                                        </p:tav>
                                      </p:tavLst>
                                    </p:anim>
                                    <p:anim calcmode="lin" valueType="num">
                                      <p:cBhvr>
                                        <p:cTn id="103" dur="2000" fill="hold"/>
                                        <p:tgtEl>
                                          <p:spTgt spid="25620"/>
                                        </p:tgtEl>
                                        <p:attrNameLst>
                                          <p:attrName>ppt_h</p:attrName>
                                        </p:attrNameLst>
                                      </p:cBhvr>
                                      <p:tavLst>
                                        <p:tav tm="0">
                                          <p:val>
                                            <p:fltVal val="0"/>
                                          </p:val>
                                        </p:tav>
                                        <p:tav tm="100000">
                                          <p:val>
                                            <p:strVal val="#ppt_h"/>
                                          </p:val>
                                        </p:tav>
                                      </p:tavLst>
                                    </p:anim>
                                    <p:anim calcmode="lin" valueType="num">
                                      <p:cBhvr>
                                        <p:cTn id="104" dur="2000" fill="hold"/>
                                        <p:tgtEl>
                                          <p:spTgt spid="25620"/>
                                        </p:tgtEl>
                                        <p:attrNameLst>
                                          <p:attrName>style.rotation</p:attrName>
                                        </p:attrNameLst>
                                      </p:cBhvr>
                                      <p:tavLst>
                                        <p:tav tm="0">
                                          <p:val>
                                            <p:fltVal val="90"/>
                                          </p:val>
                                        </p:tav>
                                        <p:tav tm="100000">
                                          <p:val>
                                            <p:fltVal val="0"/>
                                          </p:val>
                                        </p:tav>
                                      </p:tavLst>
                                    </p:anim>
                                    <p:animEffect transition="in" filter="fade">
                                      <p:cBhvr>
                                        <p:cTn id="105" dur="2000"/>
                                        <p:tgtEl>
                                          <p:spTgt spid="25620"/>
                                        </p:tgtEl>
                                      </p:cBhvr>
                                    </p:animEffect>
                                  </p:childTnLst>
                                </p:cTn>
                              </p:par>
                            </p:childTnLst>
                          </p:cTn>
                        </p:par>
                        <p:par>
                          <p:cTn id="106" fill="hold">
                            <p:stCondLst>
                              <p:cond delay="13000"/>
                            </p:stCondLst>
                            <p:childTnLst>
                              <p:par>
                                <p:cTn id="107" presetID="31" presetClass="entr" presetSubtype="0" fill="hold" nodeType="afterEffect">
                                  <p:stCondLst>
                                    <p:cond delay="0"/>
                                  </p:stCondLst>
                                  <p:iterate type="lt">
                                    <p:tmPct val="5000"/>
                                  </p:iterate>
                                  <p:childTnLst>
                                    <p:set>
                                      <p:cBhvr>
                                        <p:cTn id="108" dur="1" fill="hold">
                                          <p:stCondLst>
                                            <p:cond delay="0"/>
                                          </p:stCondLst>
                                        </p:cTn>
                                        <p:tgtEl>
                                          <p:spTgt spid="25616"/>
                                        </p:tgtEl>
                                        <p:attrNameLst>
                                          <p:attrName>style.visibility</p:attrName>
                                        </p:attrNameLst>
                                      </p:cBhvr>
                                      <p:to>
                                        <p:strVal val="visible"/>
                                      </p:to>
                                    </p:set>
                                    <p:anim calcmode="lin" valueType="num">
                                      <p:cBhvr>
                                        <p:cTn id="109" dur="2000" fill="hold"/>
                                        <p:tgtEl>
                                          <p:spTgt spid="25616"/>
                                        </p:tgtEl>
                                        <p:attrNameLst>
                                          <p:attrName>ppt_w</p:attrName>
                                        </p:attrNameLst>
                                      </p:cBhvr>
                                      <p:tavLst>
                                        <p:tav tm="0">
                                          <p:val>
                                            <p:fltVal val="0"/>
                                          </p:val>
                                        </p:tav>
                                        <p:tav tm="100000">
                                          <p:val>
                                            <p:strVal val="#ppt_w"/>
                                          </p:val>
                                        </p:tav>
                                      </p:tavLst>
                                    </p:anim>
                                    <p:anim calcmode="lin" valueType="num">
                                      <p:cBhvr>
                                        <p:cTn id="110" dur="2000" fill="hold"/>
                                        <p:tgtEl>
                                          <p:spTgt spid="25616"/>
                                        </p:tgtEl>
                                        <p:attrNameLst>
                                          <p:attrName>ppt_h</p:attrName>
                                        </p:attrNameLst>
                                      </p:cBhvr>
                                      <p:tavLst>
                                        <p:tav tm="0">
                                          <p:val>
                                            <p:fltVal val="0"/>
                                          </p:val>
                                        </p:tav>
                                        <p:tav tm="100000">
                                          <p:val>
                                            <p:strVal val="#ppt_h"/>
                                          </p:val>
                                        </p:tav>
                                      </p:tavLst>
                                    </p:anim>
                                    <p:anim calcmode="lin" valueType="num">
                                      <p:cBhvr>
                                        <p:cTn id="111" dur="2000" fill="hold"/>
                                        <p:tgtEl>
                                          <p:spTgt spid="25616"/>
                                        </p:tgtEl>
                                        <p:attrNameLst>
                                          <p:attrName>style.rotation</p:attrName>
                                        </p:attrNameLst>
                                      </p:cBhvr>
                                      <p:tavLst>
                                        <p:tav tm="0">
                                          <p:val>
                                            <p:fltVal val="90"/>
                                          </p:val>
                                        </p:tav>
                                        <p:tav tm="100000">
                                          <p:val>
                                            <p:fltVal val="0"/>
                                          </p:val>
                                        </p:tav>
                                      </p:tavLst>
                                    </p:anim>
                                    <p:animEffect transition="in" filter="fade">
                                      <p:cBhvr>
                                        <p:cTn id="112" dur="2000"/>
                                        <p:tgtEl>
                                          <p:spTgt spid="25616"/>
                                        </p:tgtEl>
                                      </p:cBhvr>
                                    </p:animEffect>
                                  </p:childTnLst>
                                </p:cTn>
                              </p:par>
                            </p:childTnLst>
                          </p:cTn>
                        </p:par>
                        <p:par>
                          <p:cTn id="113" fill="hold">
                            <p:stCondLst>
                              <p:cond delay="15000"/>
                            </p:stCondLst>
                            <p:childTnLst>
                              <p:par>
                                <p:cTn id="114" presetID="31" presetClass="entr" presetSubtype="0" fill="hold" nodeType="afterEffect">
                                  <p:stCondLst>
                                    <p:cond delay="0"/>
                                  </p:stCondLst>
                                  <p:iterate type="lt">
                                    <p:tmPct val="5000"/>
                                  </p:iterate>
                                  <p:childTnLst>
                                    <p:set>
                                      <p:cBhvr>
                                        <p:cTn id="115" dur="1" fill="hold">
                                          <p:stCondLst>
                                            <p:cond delay="0"/>
                                          </p:stCondLst>
                                        </p:cTn>
                                        <p:tgtEl>
                                          <p:spTgt spid="25618"/>
                                        </p:tgtEl>
                                        <p:attrNameLst>
                                          <p:attrName>style.visibility</p:attrName>
                                        </p:attrNameLst>
                                      </p:cBhvr>
                                      <p:to>
                                        <p:strVal val="visible"/>
                                      </p:to>
                                    </p:set>
                                    <p:anim calcmode="lin" valueType="num">
                                      <p:cBhvr>
                                        <p:cTn id="116" dur="2000" fill="hold"/>
                                        <p:tgtEl>
                                          <p:spTgt spid="25618"/>
                                        </p:tgtEl>
                                        <p:attrNameLst>
                                          <p:attrName>ppt_w</p:attrName>
                                        </p:attrNameLst>
                                      </p:cBhvr>
                                      <p:tavLst>
                                        <p:tav tm="0">
                                          <p:val>
                                            <p:fltVal val="0"/>
                                          </p:val>
                                        </p:tav>
                                        <p:tav tm="100000">
                                          <p:val>
                                            <p:strVal val="#ppt_w"/>
                                          </p:val>
                                        </p:tav>
                                      </p:tavLst>
                                    </p:anim>
                                    <p:anim calcmode="lin" valueType="num">
                                      <p:cBhvr>
                                        <p:cTn id="117" dur="2000" fill="hold"/>
                                        <p:tgtEl>
                                          <p:spTgt spid="25618"/>
                                        </p:tgtEl>
                                        <p:attrNameLst>
                                          <p:attrName>ppt_h</p:attrName>
                                        </p:attrNameLst>
                                      </p:cBhvr>
                                      <p:tavLst>
                                        <p:tav tm="0">
                                          <p:val>
                                            <p:fltVal val="0"/>
                                          </p:val>
                                        </p:tav>
                                        <p:tav tm="100000">
                                          <p:val>
                                            <p:strVal val="#ppt_h"/>
                                          </p:val>
                                        </p:tav>
                                      </p:tavLst>
                                    </p:anim>
                                    <p:anim calcmode="lin" valueType="num">
                                      <p:cBhvr>
                                        <p:cTn id="118" dur="2000" fill="hold"/>
                                        <p:tgtEl>
                                          <p:spTgt spid="25618"/>
                                        </p:tgtEl>
                                        <p:attrNameLst>
                                          <p:attrName>style.rotation</p:attrName>
                                        </p:attrNameLst>
                                      </p:cBhvr>
                                      <p:tavLst>
                                        <p:tav tm="0">
                                          <p:val>
                                            <p:fltVal val="90"/>
                                          </p:val>
                                        </p:tav>
                                        <p:tav tm="100000">
                                          <p:val>
                                            <p:fltVal val="0"/>
                                          </p:val>
                                        </p:tav>
                                      </p:tavLst>
                                    </p:anim>
                                    <p:animEffect transition="in" filter="fade">
                                      <p:cBhvr>
                                        <p:cTn id="119" dur="2000"/>
                                        <p:tgtEl>
                                          <p:spTgt spid="25618"/>
                                        </p:tgtEl>
                                      </p:cBhvr>
                                    </p:animEffect>
                                  </p:childTnLst>
                                </p:cTn>
                              </p:par>
                            </p:childTnLst>
                          </p:cTn>
                        </p:par>
                        <p:par>
                          <p:cTn id="120" fill="hold">
                            <p:stCondLst>
                              <p:cond delay="17000"/>
                            </p:stCondLst>
                            <p:childTnLst>
                              <p:par>
                                <p:cTn id="121" presetID="17" presetClass="entr" presetSubtype="8" fill="hold" nodeType="afterEffect">
                                  <p:stCondLst>
                                    <p:cond delay="0"/>
                                  </p:stCondLst>
                                  <p:childTnLst>
                                    <p:set>
                                      <p:cBhvr>
                                        <p:cTn id="122" dur="1" fill="hold">
                                          <p:stCondLst>
                                            <p:cond delay="0"/>
                                          </p:stCondLst>
                                        </p:cTn>
                                        <p:tgtEl>
                                          <p:spTgt spid="25622"/>
                                        </p:tgtEl>
                                        <p:attrNameLst>
                                          <p:attrName>style.visibility</p:attrName>
                                        </p:attrNameLst>
                                      </p:cBhvr>
                                      <p:to>
                                        <p:strVal val="visible"/>
                                      </p:to>
                                    </p:set>
                                    <p:anim calcmode="lin" valueType="num">
                                      <p:cBhvr>
                                        <p:cTn id="123" dur="2000" fill="hold"/>
                                        <p:tgtEl>
                                          <p:spTgt spid="25622"/>
                                        </p:tgtEl>
                                        <p:attrNameLst>
                                          <p:attrName>ppt_x</p:attrName>
                                        </p:attrNameLst>
                                      </p:cBhvr>
                                      <p:tavLst>
                                        <p:tav tm="0">
                                          <p:val>
                                            <p:strVal val="#ppt_x-#ppt_w/2"/>
                                          </p:val>
                                        </p:tav>
                                        <p:tav tm="100000">
                                          <p:val>
                                            <p:strVal val="#ppt_x"/>
                                          </p:val>
                                        </p:tav>
                                      </p:tavLst>
                                    </p:anim>
                                    <p:anim calcmode="lin" valueType="num">
                                      <p:cBhvr>
                                        <p:cTn id="124" dur="2000" fill="hold"/>
                                        <p:tgtEl>
                                          <p:spTgt spid="25622"/>
                                        </p:tgtEl>
                                        <p:attrNameLst>
                                          <p:attrName>ppt_y</p:attrName>
                                        </p:attrNameLst>
                                      </p:cBhvr>
                                      <p:tavLst>
                                        <p:tav tm="0">
                                          <p:val>
                                            <p:strVal val="#ppt_y"/>
                                          </p:val>
                                        </p:tav>
                                        <p:tav tm="100000">
                                          <p:val>
                                            <p:strVal val="#ppt_y"/>
                                          </p:val>
                                        </p:tav>
                                      </p:tavLst>
                                    </p:anim>
                                    <p:anim calcmode="lin" valueType="num">
                                      <p:cBhvr>
                                        <p:cTn id="125" dur="2000" fill="hold"/>
                                        <p:tgtEl>
                                          <p:spTgt spid="25622"/>
                                        </p:tgtEl>
                                        <p:attrNameLst>
                                          <p:attrName>ppt_w</p:attrName>
                                        </p:attrNameLst>
                                      </p:cBhvr>
                                      <p:tavLst>
                                        <p:tav tm="0">
                                          <p:val>
                                            <p:fltVal val="0"/>
                                          </p:val>
                                        </p:tav>
                                        <p:tav tm="100000">
                                          <p:val>
                                            <p:strVal val="#ppt_w"/>
                                          </p:val>
                                        </p:tav>
                                      </p:tavLst>
                                    </p:anim>
                                    <p:anim calcmode="lin" valueType="num">
                                      <p:cBhvr>
                                        <p:cTn id="126" dur="2000" fill="hold"/>
                                        <p:tgtEl>
                                          <p:spTgt spid="256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857224" y="1071552"/>
            <a:ext cx="7429553" cy="2862322"/>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Seguramente habrás escuchado el dicho: "una manzana al día, alarga la vida". Y es totalmente cierto. Aunque no estamos seguros si conoces todas las propiedades que una manzana puede ofrecerte</a:t>
            </a:r>
            <a:r>
              <a:rPr lang="es-PE" dirty="0" smtClean="0">
                <a:solidFill>
                  <a:srgbClr val="FF0000"/>
                </a:solidFill>
                <a:effectLst>
                  <a:outerShdw blurRad="38100" dist="38100" dir="2700000" algn="tl">
                    <a:srgbClr val="000000">
                      <a:alpha val="43137"/>
                    </a:srgbClr>
                  </a:outerShdw>
                </a:effectLst>
                <a:latin typeface="Harrington" pitchFamily="82" charset="0"/>
              </a:rPr>
              <a:t>.</a:t>
            </a:r>
          </a:p>
          <a:p>
            <a:pPr algn="ctr"/>
            <a:r>
              <a:rPr lang="es-PE" dirty="0" smtClean="0">
                <a:solidFill>
                  <a:srgbClr val="FF0000"/>
                </a:solidFill>
                <a:effectLst>
                  <a:outerShdw blurRad="38100" dist="38100" dir="2700000" algn="tl">
                    <a:srgbClr val="000000">
                      <a:alpha val="43137"/>
                    </a:srgbClr>
                  </a:outerShdw>
                </a:effectLst>
                <a:latin typeface="Harrington" pitchFamily="82" charset="0"/>
              </a:rPr>
              <a:t>En </a:t>
            </a:r>
            <a:r>
              <a:rPr lang="es-PE" dirty="0" smtClean="0">
                <a:solidFill>
                  <a:srgbClr val="FF0000"/>
                </a:solidFill>
                <a:effectLst>
                  <a:outerShdw blurRad="38100" dist="38100" dir="2700000" algn="tl">
                    <a:srgbClr val="000000">
                      <a:alpha val="43137"/>
                    </a:srgbClr>
                  </a:outerShdw>
                </a:effectLst>
                <a:latin typeface="Harrington" pitchFamily="82" charset="0"/>
              </a:rPr>
              <a:t>2004, un grupo de científicos decidieron analizar la concentración de antioxidantes de 100 alimentos. Debido a los antioxidantes (compuestos que combaten las enfermedades) que se encuentran en las manzanas, los científicos creen que estos compuestos ayudan a prevenir el daño de la oxidación y la reparación de lo que sucede durante la actividad normal de las células.</a:t>
            </a:r>
          </a:p>
          <a:p>
            <a:pPr algn="ct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_(1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3000364"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1714494"/>
            <a:ext cx="3000364" cy="171451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429006"/>
            <a:ext cx="3000364"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000364" y="0"/>
            <a:ext cx="3071834" cy="1714494"/>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000364" y="1714494"/>
            <a:ext cx="3071834" cy="171451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000364" y="3429006"/>
            <a:ext cx="3143272" cy="1714494"/>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072198" y="0"/>
            <a:ext cx="3071802"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072198" y="1714494"/>
            <a:ext cx="3071802" cy="171451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072198" y="3429006"/>
            <a:ext cx="3071802"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3000"/>
                                        <p:tgtEl>
                                          <p:spTgt spid="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3000"/>
                                        <p:tgtEl>
                                          <p:spTgt spid="5"/>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3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3000"/>
                                        <p:tgtEl>
                                          <p:spTgt spid="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3000"/>
                                        <p:tgtEl>
                                          <p:spTgt spid="8"/>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ox(in)">
                                      <p:cBhvr>
                                        <p:cTn id="25" dur="3000"/>
                                        <p:tgtEl>
                                          <p:spTgt spid="9"/>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ox(in)">
                                      <p:cBhvr>
                                        <p:cTn id="28" dur="3000"/>
                                        <p:tgtEl>
                                          <p:spTgt spid="10"/>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ox(in)">
                                      <p:cBhvr>
                                        <p:cTn id="31" dur="3000"/>
                                        <p:tgtEl>
                                          <p:spTgt spid="11"/>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ox(in)">
                                      <p:cBhvr>
                                        <p:cTn id="34" dur="3000"/>
                                        <p:tgtEl>
                                          <p:spTgt spid="12"/>
                                        </p:tgtEl>
                                      </p:cBhvr>
                                    </p:animEffect>
                                  </p:childTnLst>
                                </p:cTn>
                              </p:par>
                            </p:childTnLst>
                          </p:cTn>
                        </p:par>
                        <p:par>
                          <p:cTn id="35" fill="hold">
                            <p:stCondLst>
                              <p:cond delay="3000"/>
                            </p:stCondLst>
                            <p:childTnLst>
                              <p:par>
                                <p:cTn id="36" presetID="8" presetClass="exit" presetSubtype="16" fill="hold" grpId="1" nodeType="afterEffect">
                                  <p:stCondLst>
                                    <p:cond delay="0"/>
                                  </p:stCondLst>
                                  <p:childTnLst>
                                    <p:animEffect transition="out" filter="diamond(in)">
                                      <p:cBhvr>
                                        <p:cTn id="37" dur="3000"/>
                                        <p:tgtEl>
                                          <p:spTgt spid="4"/>
                                        </p:tgtEl>
                                      </p:cBhvr>
                                    </p:animEffect>
                                    <p:set>
                                      <p:cBhvr>
                                        <p:cTn id="38" dur="1" fill="hold">
                                          <p:stCondLst>
                                            <p:cond delay="2999"/>
                                          </p:stCondLst>
                                        </p:cTn>
                                        <p:tgtEl>
                                          <p:spTgt spid="4"/>
                                        </p:tgtEl>
                                        <p:attrNameLst>
                                          <p:attrName>style.visibility</p:attrName>
                                        </p:attrNameLst>
                                      </p:cBhvr>
                                      <p:to>
                                        <p:strVal val="hidden"/>
                                      </p:to>
                                    </p:set>
                                  </p:childTnLst>
                                </p:cTn>
                              </p:par>
                              <p:par>
                                <p:cTn id="39" presetID="8" presetClass="exit" presetSubtype="16" fill="hold" grpId="1" nodeType="withEffect">
                                  <p:stCondLst>
                                    <p:cond delay="0"/>
                                  </p:stCondLst>
                                  <p:childTnLst>
                                    <p:animEffect transition="out" filter="diamond(in)">
                                      <p:cBhvr>
                                        <p:cTn id="40" dur="3000"/>
                                        <p:tgtEl>
                                          <p:spTgt spid="5"/>
                                        </p:tgtEl>
                                      </p:cBhvr>
                                    </p:animEffect>
                                    <p:set>
                                      <p:cBhvr>
                                        <p:cTn id="41" dur="1" fill="hold">
                                          <p:stCondLst>
                                            <p:cond delay="2999"/>
                                          </p:stCondLst>
                                        </p:cTn>
                                        <p:tgtEl>
                                          <p:spTgt spid="5"/>
                                        </p:tgtEl>
                                        <p:attrNameLst>
                                          <p:attrName>style.visibility</p:attrName>
                                        </p:attrNameLst>
                                      </p:cBhvr>
                                      <p:to>
                                        <p:strVal val="hidden"/>
                                      </p:to>
                                    </p:set>
                                  </p:childTnLst>
                                </p:cTn>
                              </p:par>
                              <p:par>
                                <p:cTn id="42" presetID="8" presetClass="exit" presetSubtype="16" fill="hold" grpId="1" nodeType="withEffect">
                                  <p:stCondLst>
                                    <p:cond delay="0"/>
                                  </p:stCondLst>
                                  <p:childTnLst>
                                    <p:animEffect transition="out" filter="diamond(in)">
                                      <p:cBhvr>
                                        <p:cTn id="43" dur="3000"/>
                                        <p:tgtEl>
                                          <p:spTgt spid="6"/>
                                        </p:tgtEl>
                                      </p:cBhvr>
                                    </p:animEffect>
                                    <p:set>
                                      <p:cBhvr>
                                        <p:cTn id="44" dur="1" fill="hold">
                                          <p:stCondLst>
                                            <p:cond delay="2999"/>
                                          </p:stCondLst>
                                        </p:cTn>
                                        <p:tgtEl>
                                          <p:spTgt spid="6"/>
                                        </p:tgtEl>
                                        <p:attrNameLst>
                                          <p:attrName>style.visibility</p:attrName>
                                        </p:attrNameLst>
                                      </p:cBhvr>
                                      <p:to>
                                        <p:strVal val="hidden"/>
                                      </p:to>
                                    </p:set>
                                  </p:childTnLst>
                                </p:cTn>
                              </p:par>
                              <p:par>
                                <p:cTn id="45" presetID="8" presetClass="exit" presetSubtype="16" fill="hold" grpId="1" nodeType="withEffect">
                                  <p:stCondLst>
                                    <p:cond delay="0"/>
                                  </p:stCondLst>
                                  <p:childTnLst>
                                    <p:animEffect transition="out" filter="diamond(in)">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8" presetClass="exit" presetSubtype="16" fill="hold" grpId="1" nodeType="withEffect">
                                  <p:stCondLst>
                                    <p:cond delay="0"/>
                                  </p:stCondLst>
                                  <p:childTnLst>
                                    <p:animEffect transition="out" filter="diamond(in)">
                                      <p:cBhvr>
                                        <p:cTn id="49" dur="3000"/>
                                        <p:tgtEl>
                                          <p:spTgt spid="8"/>
                                        </p:tgtEl>
                                      </p:cBhvr>
                                    </p:animEffect>
                                    <p:set>
                                      <p:cBhvr>
                                        <p:cTn id="50" dur="1" fill="hold">
                                          <p:stCondLst>
                                            <p:cond delay="2999"/>
                                          </p:stCondLst>
                                        </p:cTn>
                                        <p:tgtEl>
                                          <p:spTgt spid="8"/>
                                        </p:tgtEl>
                                        <p:attrNameLst>
                                          <p:attrName>style.visibility</p:attrName>
                                        </p:attrNameLst>
                                      </p:cBhvr>
                                      <p:to>
                                        <p:strVal val="hidden"/>
                                      </p:to>
                                    </p:set>
                                  </p:childTnLst>
                                </p:cTn>
                              </p:par>
                              <p:par>
                                <p:cTn id="51" presetID="8" presetClass="exit" presetSubtype="16" fill="hold" grpId="1" nodeType="withEffect">
                                  <p:stCondLst>
                                    <p:cond delay="0"/>
                                  </p:stCondLst>
                                  <p:childTnLst>
                                    <p:animEffect transition="out" filter="diamond(in)">
                                      <p:cBhvr>
                                        <p:cTn id="52" dur="3000"/>
                                        <p:tgtEl>
                                          <p:spTgt spid="9"/>
                                        </p:tgtEl>
                                      </p:cBhvr>
                                    </p:animEffect>
                                    <p:set>
                                      <p:cBhvr>
                                        <p:cTn id="53" dur="1" fill="hold">
                                          <p:stCondLst>
                                            <p:cond delay="2999"/>
                                          </p:stCondLst>
                                        </p:cTn>
                                        <p:tgtEl>
                                          <p:spTgt spid="9"/>
                                        </p:tgtEl>
                                        <p:attrNameLst>
                                          <p:attrName>style.visibility</p:attrName>
                                        </p:attrNameLst>
                                      </p:cBhvr>
                                      <p:to>
                                        <p:strVal val="hidden"/>
                                      </p:to>
                                    </p:set>
                                  </p:childTnLst>
                                </p:cTn>
                              </p:par>
                              <p:par>
                                <p:cTn id="54" presetID="8" presetClass="exit" presetSubtype="16" fill="hold" grpId="1" nodeType="withEffect">
                                  <p:stCondLst>
                                    <p:cond delay="0"/>
                                  </p:stCondLst>
                                  <p:childTnLst>
                                    <p:animEffect transition="out" filter="diamond(in)">
                                      <p:cBhvr>
                                        <p:cTn id="55" dur="3000"/>
                                        <p:tgtEl>
                                          <p:spTgt spid="10"/>
                                        </p:tgtEl>
                                      </p:cBhvr>
                                    </p:animEffect>
                                    <p:set>
                                      <p:cBhvr>
                                        <p:cTn id="56" dur="1" fill="hold">
                                          <p:stCondLst>
                                            <p:cond delay="2999"/>
                                          </p:stCondLst>
                                        </p:cTn>
                                        <p:tgtEl>
                                          <p:spTgt spid="10"/>
                                        </p:tgtEl>
                                        <p:attrNameLst>
                                          <p:attrName>style.visibility</p:attrName>
                                        </p:attrNameLst>
                                      </p:cBhvr>
                                      <p:to>
                                        <p:strVal val="hidden"/>
                                      </p:to>
                                    </p:set>
                                  </p:childTnLst>
                                </p:cTn>
                              </p:par>
                              <p:par>
                                <p:cTn id="57" presetID="8" presetClass="exit" presetSubtype="16" fill="hold" grpId="1" nodeType="withEffect">
                                  <p:stCondLst>
                                    <p:cond delay="0"/>
                                  </p:stCondLst>
                                  <p:childTnLst>
                                    <p:animEffect transition="out" filter="diamond(in)">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8" presetClass="exit" presetSubtype="16" fill="hold" grpId="1" nodeType="withEffect">
                                  <p:stCondLst>
                                    <p:cond delay="0"/>
                                  </p:stCondLst>
                                  <p:childTnLst>
                                    <p:animEffect transition="out" filter="diamond(in)">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23" presetClass="entr" presetSubtype="27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p:cTn id="65" dur="3000" fill="hold"/>
                                        <p:tgtEl>
                                          <p:spTgt spid="2"/>
                                        </p:tgtEl>
                                        <p:attrNameLst>
                                          <p:attrName>ppt_w</p:attrName>
                                        </p:attrNameLst>
                                      </p:cBhvr>
                                      <p:tavLst>
                                        <p:tav tm="0">
                                          <p:val>
                                            <p:strVal val="2/3*#ppt_w"/>
                                          </p:val>
                                        </p:tav>
                                        <p:tav tm="100000">
                                          <p:val>
                                            <p:strVal val="#ppt_w"/>
                                          </p:val>
                                        </p:tav>
                                      </p:tavLst>
                                    </p:anim>
                                    <p:anim calcmode="lin" valueType="num">
                                      <p:cBhvr>
                                        <p:cTn id="66" dur="3000" fill="hold"/>
                                        <p:tgtEl>
                                          <p:spTgt spid="2"/>
                                        </p:tgtEl>
                                        <p:attrNameLst>
                                          <p:attrName>ppt_h</p:attrName>
                                        </p:attrNameLst>
                                      </p:cBhvr>
                                      <p:tavLst>
                                        <p:tav tm="0">
                                          <p:val>
                                            <p:strVal val="2/3*#ppt_h"/>
                                          </p:val>
                                        </p:tav>
                                        <p:tav tm="100000">
                                          <p:val>
                                            <p:strVal val="#ppt_h"/>
                                          </p:val>
                                        </p:tav>
                                      </p:tavLst>
                                    </p:anim>
                                  </p:childTnLst>
                                </p:cTn>
                              </p:par>
                              <p:par>
                                <p:cTn id="67" presetID="8" presetClass="entr" presetSubtype="16" fill="hold" nodeType="withEffect">
                                  <p:stCondLst>
                                    <p:cond delay="0"/>
                                  </p:stCondLst>
                                  <p:childTnLst>
                                    <p:set>
                                      <p:cBhvr>
                                        <p:cTn id="68" dur="1" fill="hold">
                                          <p:stCondLst>
                                            <p:cond delay="0"/>
                                          </p:stCondLst>
                                        </p:cTn>
                                        <p:tgtEl>
                                          <p:spTgt spid="2"/>
                                        </p:tgtEl>
                                        <p:attrNameLst>
                                          <p:attrName>style.visibility</p:attrName>
                                        </p:attrNameLst>
                                      </p:cBhvr>
                                      <p:to>
                                        <p:strVal val="visible"/>
                                      </p:to>
                                    </p:set>
                                    <p:animEffect transition="in" filter="diamond(in)">
                                      <p:cBhvr>
                                        <p:cTn id="6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45e5f690f57e296f004bf0a64ffaec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3071802" cy="5143500"/>
          </a:xfrm>
          <a:prstGeom prst="flowChartDecision">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3000364" y="0"/>
            <a:ext cx="3143272" cy="5143500"/>
          </a:xfrm>
          <a:prstGeom prst="flowChartDecision">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V="1">
            <a:off x="0" y="0"/>
            <a:ext cx="1571604" cy="2571750"/>
          </a:xfrm>
          <a:prstGeom prst="rtTriangle">
            <a:avLst/>
          </a:prstGeom>
          <a:solidFill>
            <a:srgbClr val="CB966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2625328"/>
            <a:ext cx="1571604" cy="2518172"/>
          </a:xfrm>
          <a:prstGeom prst="rtTriangle">
            <a:avLst/>
          </a:prstGeom>
          <a:solidFill>
            <a:srgbClr val="CB966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1571604" y="2571750"/>
            <a:ext cx="3071834" cy="2571750"/>
          </a:xfrm>
          <a:prstGeom prst="triangle">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flipV="1">
            <a:off x="1500166" y="0"/>
            <a:ext cx="3071834" cy="2518172"/>
          </a:xfrm>
          <a:prstGeom prst="triangle">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6000760" y="0"/>
            <a:ext cx="3143240" cy="5143500"/>
          </a:xfrm>
          <a:prstGeom prst="flowChartDecision">
            <a:avLst/>
          </a:prstGeom>
          <a:solidFill>
            <a:srgbClr val="C0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7500958" y="0"/>
            <a:ext cx="1643042" cy="2571750"/>
          </a:xfrm>
          <a:prstGeom prst="rtTriangle">
            <a:avLst/>
          </a:prstGeom>
          <a:solidFill>
            <a:srgbClr val="CB966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7572396" y="2571750"/>
            <a:ext cx="1571604" cy="2571750"/>
          </a:xfrm>
          <a:prstGeom prst="rtTriangle">
            <a:avLst/>
          </a:prstGeom>
          <a:solidFill>
            <a:srgbClr val="CB966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4572000" y="2571750"/>
            <a:ext cx="3000396" cy="2571750"/>
          </a:xfrm>
          <a:prstGeom prst="triangle">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4500562" y="0"/>
            <a:ext cx="3143272" cy="2518172"/>
          </a:xfrm>
          <a:prstGeom prst="triangle">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xit" presetSubtype="32" fill="hold" grpId="0"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5000"/>
                                        <p:tgtEl>
                                          <p:spTgt spid="7"/>
                                        </p:tgtEl>
                                      </p:cBhvr>
                                    </p:animEffect>
                                    <p:set>
                                      <p:cBhvr>
                                        <p:cTn id="19" dur="1" fill="hold">
                                          <p:stCondLst>
                                            <p:cond delay="4999"/>
                                          </p:stCondLst>
                                        </p:cTn>
                                        <p:tgtEl>
                                          <p:spTgt spid="7"/>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5000"/>
                                        <p:tgtEl>
                                          <p:spTgt spid="9"/>
                                        </p:tgtEl>
                                      </p:cBhvr>
                                    </p:animEffect>
                                    <p:set>
                                      <p:cBhvr>
                                        <p:cTn id="22" dur="1" fill="hold">
                                          <p:stCondLst>
                                            <p:cond delay="4999"/>
                                          </p:stCondLst>
                                        </p:cTn>
                                        <p:tgtEl>
                                          <p:spTgt spid="9"/>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5000"/>
                                        <p:tgtEl>
                                          <p:spTgt spid="8"/>
                                        </p:tgtEl>
                                      </p:cBhvr>
                                    </p:animEffect>
                                    <p:set>
                                      <p:cBhvr>
                                        <p:cTn id="25" dur="1" fill="hold">
                                          <p:stCondLst>
                                            <p:cond delay="4999"/>
                                          </p:stCondLst>
                                        </p:cTn>
                                        <p:tgtEl>
                                          <p:spTgt spid="8"/>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5000"/>
                                        <p:tgtEl>
                                          <p:spTgt spid="11"/>
                                        </p:tgtEl>
                                      </p:cBhvr>
                                    </p:animEffect>
                                    <p:set>
                                      <p:cBhvr>
                                        <p:cTn id="31" dur="1" fill="hold">
                                          <p:stCondLst>
                                            <p:cond delay="4999"/>
                                          </p:stCondLst>
                                        </p:cTn>
                                        <p:tgtEl>
                                          <p:spTgt spid="11"/>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5000"/>
                                        <p:tgtEl>
                                          <p:spTgt spid="12"/>
                                        </p:tgtEl>
                                      </p:cBhvr>
                                    </p:animEffect>
                                    <p:set>
                                      <p:cBhvr>
                                        <p:cTn id="34" dur="1" fill="hold">
                                          <p:stCondLst>
                                            <p:cond delay="4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5000"/>
                                        <p:tgtEl>
                                          <p:spTgt spid="14"/>
                                        </p:tgtEl>
                                      </p:cBhvr>
                                    </p:animEffect>
                                    <p:set>
                                      <p:cBhvr>
                                        <p:cTn id="37" dur="1" fill="hold">
                                          <p:stCondLst>
                                            <p:cond delay="4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5000"/>
                                        <p:tgtEl>
                                          <p:spTgt spid="13"/>
                                        </p:tgtEl>
                                      </p:cBhvr>
                                    </p:animEffect>
                                    <p:set>
                                      <p:cBhvr>
                                        <p:cTn id="40" dur="1" fill="hold">
                                          <p:stCondLst>
                                            <p:cond delay="4999"/>
                                          </p:stCondLst>
                                        </p:cTn>
                                        <p:tgtEl>
                                          <p:spTgt spid="13"/>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0" fill="hold"/>
                                        <p:tgtEl>
                                          <p:spTgt spid="2"/>
                                        </p:tgtEl>
                                        <p:attrNameLst>
                                          <p:attrName>ppt_w</p:attrName>
                                        </p:attrNameLst>
                                      </p:cBhvr>
                                      <p:tavLst>
                                        <p:tav tm="0">
                                          <p:val>
                                            <p:strVal val="4/3*#ppt_w"/>
                                          </p:val>
                                        </p:tav>
                                        <p:tav tm="100000">
                                          <p:val>
                                            <p:strVal val="#ppt_w"/>
                                          </p:val>
                                        </p:tav>
                                      </p:tavLst>
                                    </p:anim>
                                    <p:anim calcmode="lin" valueType="num">
                                      <p:cBhvr>
                                        <p:cTn id="44"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357290" y="1357304"/>
            <a:ext cx="6357982" cy="1477328"/>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El estudio también reveló que las manzanas están llenas de una fibra llamada pectina, una fibra soluble, fermentable y viscosa que aporta al organismo una gran cantidad de beneficios para la salud. De hecho, una manzana mediana contiene cerca de 4 gramos de fibra.</a:t>
            </a: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af37f77f855f8130ef218c0657e86e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5400000">
            <a:off x="4277318" y="-3098609"/>
            <a:ext cx="589364"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4250541" y="-2482469"/>
            <a:ext cx="642918"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4223752" y="-1812737"/>
            <a:ext cx="696497"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223752" y="-1116217"/>
            <a:ext cx="696497"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4223751" y="223252"/>
            <a:ext cx="696497"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250538" y="-464342"/>
            <a:ext cx="642924"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4277327" y="-4277327"/>
            <a:ext cx="589346"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4277318" y="-3687973"/>
            <a:ext cx="589364" cy="9144000"/>
          </a:xfrm>
          <a:prstGeom prst="rect">
            <a:avLst/>
          </a:prstGeom>
          <a:solidFill>
            <a:srgbClr val="92D05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xit" presetSubtype="4"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ppt_x"/>
                                          </p:val>
                                        </p:tav>
                                      </p:tavLst>
                                    </p:anim>
                                    <p:anim calcmode="lin" valueType="num">
                                      <p:cBhvr additive="base">
                                        <p:cTn id="10" dur="3000"/>
                                        <p:tgtEl>
                                          <p:spTgt spid="4"/>
                                        </p:tgtEl>
                                        <p:attrNameLst>
                                          <p:attrName>ppt_y</p:attrName>
                                        </p:attrNameLst>
                                      </p:cBhvr>
                                      <p:tavLst>
                                        <p:tav tm="0">
                                          <p:val>
                                            <p:strVal val="ppt_y"/>
                                          </p:val>
                                        </p:tav>
                                        <p:tav tm="100000">
                                          <p:val>
                                            <p:strVal val="1+ppt_h/2"/>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4"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ppt_x"/>
                                          </p:val>
                                        </p:tav>
                                      </p:tavLst>
                                    </p:anim>
                                    <p:anim calcmode="lin" valueType="num">
                                      <p:cBhvr additive="base">
                                        <p:cTn id="14" dur="3000"/>
                                        <p:tgtEl>
                                          <p:spTgt spid="5"/>
                                        </p:tgtEl>
                                        <p:attrNameLst>
                                          <p:attrName>ppt_y</p:attrName>
                                        </p:attrNameLst>
                                      </p:cBhvr>
                                      <p:tavLst>
                                        <p:tav tm="0">
                                          <p:val>
                                            <p:strVal val="ppt_y"/>
                                          </p:val>
                                        </p:tav>
                                        <p:tav tm="100000">
                                          <p:val>
                                            <p:strVal val="1+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4" fill="hold" grpId="0" nodeType="withEffect">
                                  <p:stCondLst>
                                    <p:cond delay="0"/>
                                  </p:stCondLst>
                                  <p:childTnLst>
                                    <p:anim calcmode="lin" valueType="num">
                                      <p:cBhvr additive="base">
                                        <p:cTn id="17" dur="3000"/>
                                        <p:tgtEl>
                                          <p:spTgt spid="6"/>
                                        </p:tgtEl>
                                        <p:attrNameLst>
                                          <p:attrName>ppt_x</p:attrName>
                                        </p:attrNameLst>
                                      </p:cBhvr>
                                      <p:tavLst>
                                        <p:tav tm="0">
                                          <p:val>
                                            <p:strVal val="ppt_x"/>
                                          </p:val>
                                        </p:tav>
                                        <p:tav tm="100000">
                                          <p:val>
                                            <p:strVal val="ppt_x"/>
                                          </p:val>
                                        </p:tav>
                                      </p:tavLst>
                                    </p:anim>
                                    <p:anim calcmode="lin" valueType="num">
                                      <p:cBhvr additive="base">
                                        <p:cTn id="18" dur="3000"/>
                                        <p:tgtEl>
                                          <p:spTgt spid="6"/>
                                        </p:tgtEl>
                                        <p:attrNameLst>
                                          <p:attrName>ppt_y</p:attrName>
                                        </p:attrNameLst>
                                      </p:cBhvr>
                                      <p:tavLst>
                                        <p:tav tm="0">
                                          <p:val>
                                            <p:strVal val="ppt_y"/>
                                          </p:val>
                                        </p:tav>
                                        <p:tav tm="100000">
                                          <p:val>
                                            <p:strVal val="1+ppt_h/2"/>
                                          </p:val>
                                        </p:tav>
                                      </p:tavLst>
                                    </p:anim>
                                    <p:set>
                                      <p:cBhvr>
                                        <p:cTn id="19" dur="1" fill="hold">
                                          <p:stCondLst>
                                            <p:cond delay="2999"/>
                                          </p:stCondLst>
                                        </p:cTn>
                                        <p:tgtEl>
                                          <p:spTgt spid="6"/>
                                        </p:tgtEl>
                                        <p:attrNameLst>
                                          <p:attrName>style.visibility</p:attrName>
                                        </p:attrNameLst>
                                      </p:cBhvr>
                                      <p:to>
                                        <p:strVal val="hidden"/>
                                      </p:to>
                                    </p:set>
                                  </p:childTnLst>
                                </p:cTn>
                              </p:par>
                              <p:par>
                                <p:cTn id="20" presetID="2" presetClass="exit" presetSubtype="4" fill="hold" grpId="0" nodeType="with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ppt_x"/>
                                          </p:val>
                                        </p:tav>
                                      </p:tavLst>
                                    </p:anim>
                                    <p:anim calcmode="lin" valueType="num">
                                      <p:cBhvr additive="base">
                                        <p:cTn id="22" dur="3000"/>
                                        <p:tgtEl>
                                          <p:spTgt spid="7"/>
                                        </p:tgtEl>
                                        <p:attrNameLst>
                                          <p:attrName>ppt_y</p:attrName>
                                        </p:attrNameLst>
                                      </p:cBhvr>
                                      <p:tavLst>
                                        <p:tav tm="0">
                                          <p:val>
                                            <p:strVal val="ppt_y"/>
                                          </p:val>
                                        </p:tav>
                                        <p:tav tm="100000">
                                          <p:val>
                                            <p:strVal val="1+ppt_h/2"/>
                                          </p:val>
                                        </p:tav>
                                      </p:tavLst>
                                    </p:anim>
                                    <p:set>
                                      <p:cBhvr>
                                        <p:cTn id="23" dur="1" fill="hold">
                                          <p:stCondLst>
                                            <p:cond delay="2999"/>
                                          </p:stCondLst>
                                        </p:cTn>
                                        <p:tgtEl>
                                          <p:spTgt spid="7"/>
                                        </p:tgtEl>
                                        <p:attrNameLst>
                                          <p:attrName>style.visibility</p:attrName>
                                        </p:attrNameLst>
                                      </p:cBhvr>
                                      <p:to>
                                        <p:strVal val="hidden"/>
                                      </p:to>
                                    </p:set>
                                  </p:childTnLst>
                                </p:cTn>
                              </p:par>
                              <p:par>
                                <p:cTn id="24" presetID="2" presetClass="exit" presetSubtype="4" fill="hold" grpId="0" nodeType="with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ppt_x"/>
                                          </p:val>
                                        </p:tav>
                                      </p:tavLst>
                                    </p:anim>
                                    <p:anim calcmode="lin" valueType="num">
                                      <p:cBhvr additive="base">
                                        <p:cTn id="26" dur="3000"/>
                                        <p:tgtEl>
                                          <p:spTgt spid="8"/>
                                        </p:tgtEl>
                                        <p:attrNameLst>
                                          <p:attrName>ppt_y</p:attrName>
                                        </p:attrNameLst>
                                      </p:cBhvr>
                                      <p:tavLst>
                                        <p:tav tm="0">
                                          <p:val>
                                            <p:strVal val="ppt_y"/>
                                          </p:val>
                                        </p:tav>
                                        <p:tav tm="100000">
                                          <p:val>
                                            <p:strVal val="1+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 presetClass="exit" presetSubtype="4" fill="hold" grpId="0" nodeType="withEffect">
                                  <p:stCondLst>
                                    <p:cond delay="0"/>
                                  </p:stCondLst>
                                  <p:childTnLst>
                                    <p:anim calcmode="lin" valueType="num">
                                      <p:cBhvr additive="base">
                                        <p:cTn id="29" dur="3000"/>
                                        <p:tgtEl>
                                          <p:spTgt spid="9"/>
                                        </p:tgtEl>
                                        <p:attrNameLst>
                                          <p:attrName>ppt_x</p:attrName>
                                        </p:attrNameLst>
                                      </p:cBhvr>
                                      <p:tavLst>
                                        <p:tav tm="0">
                                          <p:val>
                                            <p:strVal val="ppt_x"/>
                                          </p:val>
                                        </p:tav>
                                        <p:tav tm="100000">
                                          <p:val>
                                            <p:strVal val="ppt_x"/>
                                          </p:val>
                                        </p:tav>
                                      </p:tavLst>
                                    </p:anim>
                                    <p:anim calcmode="lin" valueType="num">
                                      <p:cBhvr additive="base">
                                        <p:cTn id="30" dur="3000"/>
                                        <p:tgtEl>
                                          <p:spTgt spid="9"/>
                                        </p:tgtEl>
                                        <p:attrNameLst>
                                          <p:attrName>ppt_y</p:attrName>
                                        </p:attrNameLst>
                                      </p:cBhvr>
                                      <p:tavLst>
                                        <p:tav tm="0">
                                          <p:val>
                                            <p:strVal val="ppt_y"/>
                                          </p:val>
                                        </p:tav>
                                        <p:tav tm="100000">
                                          <p:val>
                                            <p:strVal val="1+ppt_h/2"/>
                                          </p:val>
                                        </p:tav>
                                      </p:tavLst>
                                    </p:anim>
                                    <p:set>
                                      <p:cBhvr>
                                        <p:cTn id="31" dur="1" fill="hold">
                                          <p:stCondLst>
                                            <p:cond delay="2999"/>
                                          </p:stCondLst>
                                        </p:cTn>
                                        <p:tgtEl>
                                          <p:spTgt spid="9"/>
                                        </p:tgtEl>
                                        <p:attrNameLst>
                                          <p:attrName>style.visibility</p:attrName>
                                        </p:attrNameLst>
                                      </p:cBhvr>
                                      <p:to>
                                        <p:strVal val="hidden"/>
                                      </p:to>
                                    </p:set>
                                  </p:childTnLst>
                                </p:cTn>
                              </p:par>
                              <p:par>
                                <p:cTn id="32" presetID="2" presetClass="exit" presetSubtype="4" fill="hold" grpId="0" nodeType="withEffect">
                                  <p:stCondLst>
                                    <p:cond delay="0"/>
                                  </p:stCondLst>
                                  <p:childTnLst>
                                    <p:anim calcmode="lin" valueType="num">
                                      <p:cBhvr additive="base">
                                        <p:cTn id="33" dur="3000"/>
                                        <p:tgtEl>
                                          <p:spTgt spid="10"/>
                                        </p:tgtEl>
                                        <p:attrNameLst>
                                          <p:attrName>ppt_x</p:attrName>
                                        </p:attrNameLst>
                                      </p:cBhvr>
                                      <p:tavLst>
                                        <p:tav tm="0">
                                          <p:val>
                                            <p:strVal val="ppt_x"/>
                                          </p:val>
                                        </p:tav>
                                        <p:tav tm="100000">
                                          <p:val>
                                            <p:strVal val="ppt_x"/>
                                          </p:val>
                                        </p:tav>
                                      </p:tavLst>
                                    </p:anim>
                                    <p:anim calcmode="lin" valueType="num">
                                      <p:cBhvr additive="base">
                                        <p:cTn id="34" dur="3000"/>
                                        <p:tgtEl>
                                          <p:spTgt spid="10"/>
                                        </p:tgtEl>
                                        <p:attrNameLst>
                                          <p:attrName>ppt_y</p:attrName>
                                        </p:attrNameLst>
                                      </p:cBhvr>
                                      <p:tavLst>
                                        <p:tav tm="0">
                                          <p:val>
                                            <p:strVal val="ppt_y"/>
                                          </p:val>
                                        </p:tav>
                                        <p:tav tm="100000">
                                          <p:val>
                                            <p:strVal val="1+ppt_h/2"/>
                                          </p:val>
                                        </p:tav>
                                      </p:tavLst>
                                    </p:anim>
                                    <p:set>
                                      <p:cBhvr>
                                        <p:cTn id="35" dur="1" fill="hold">
                                          <p:stCondLst>
                                            <p:cond delay="2999"/>
                                          </p:stCondLst>
                                        </p:cTn>
                                        <p:tgtEl>
                                          <p:spTgt spid="10"/>
                                        </p:tgtEl>
                                        <p:attrNameLst>
                                          <p:attrName>style.visibility</p:attrName>
                                        </p:attrNameLst>
                                      </p:cBhvr>
                                      <p:to>
                                        <p:strVal val="hidden"/>
                                      </p:to>
                                    </p:set>
                                  </p:childTnLst>
                                </p:cTn>
                              </p:par>
                              <p:par>
                                <p:cTn id="36" presetID="2" presetClass="exit" presetSubtype="4" fill="hold" grpId="0" nodeType="withEffect">
                                  <p:stCondLst>
                                    <p:cond delay="0"/>
                                  </p:stCondLst>
                                  <p:childTnLst>
                                    <p:anim calcmode="lin" valueType="num">
                                      <p:cBhvr additive="base">
                                        <p:cTn id="37" dur="3000"/>
                                        <p:tgtEl>
                                          <p:spTgt spid="11"/>
                                        </p:tgtEl>
                                        <p:attrNameLst>
                                          <p:attrName>ppt_x</p:attrName>
                                        </p:attrNameLst>
                                      </p:cBhvr>
                                      <p:tavLst>
                                        <p:tav tm="0">
                                          <p:val>
                                            <p:strVal val="ppt_x"/>
                                          </p:val>
                                        </p:tav>
                                        <p:tav tm="100000">
                                          <p:val>
                                            <p:strVal val="ppt_x"/>
                                          </p:val>
                                        </p:tav>
                                      </p:tavLst>
                                    </p:anim>
                                    <p:anim calcmode="lin" valueType="num">
                                      <p:cBhvr additive="base">
                                        <p:cTn id="38" dur="3000"/>
                                        <p:tgtEl>
                                          <p:spTgt spid="11"/>
                                        </p:tgtEl>
                                        <p:attrNameLst>
                                          <p:attrName>ppt_y</p:attrName>
                                        </p:attrNameLst>
                                      </p:cBhvr>
                                      <p:tavLst>
                                        <p:tav tm="0">
                                          <p:val>
                                            <p:strVal val="ppt_y"/>
                                          </p:val>
                                        </p:tav>
                                        <p:tav tm="100000">
                                          <p:val>
                                            <p:strVal val="1+ppt_h/2"/>
                                          </p:val>
                                        </p:tav>
                                      </p:tavLst>
                                    </p:anim>
                                    <p:set>
                                      <p:cBhvr>
                                        <p:cTn id="39" dur="1" fill="hold">
                                          <p:stCondLst>
                                            <p:cond delay="2999"/>
                                          </p:stCondLst>
                                        </p:cTn>
                                        <p:tgtEl>
                                          <p:spTgt spid="11"/>
                                        </p:tgtEl>
                                        <p:attrNameLst>
                                          <p:attrName>style.visibility</p:attrName>
                                        </p:attrNameLst>
                                      </p:cBhvr>
                                      <p:to>
                                        <p:strVal val="hidden"/>
                                      </p:to>
                                    </p:set>
                                  </p:childTnLst>
                                </p:cTn>
                              </p:par>
                              <p:par>
                                <p:cTn id="40" presetID="17" presetClass="entr" presetSubtype="1"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3000" fill="hold"/>
                                        <p:tgtEl>
                                          <p:spTgt spid="2"/>
                                        </p:tgtEl>
                                        <p:attrNameLst>
                                          <p:attrName>ppt_x</p:attrName>
                                        </p:attrNameLst>
                                      </p:cBhvr>
                                      <p:tavLst>
                                        <p:tav tm="0">
                                          <p:val>
                                            <p:strVal val="#ppt_x"/>
                                          </p:val>
                                        </p:tav>
                                        <p:tav tm="100000">
                                          <p:val>
                                            <p:strVal val="#ppt_x"/>
                                          </p:val>
                                        </p:tav>
                                      </p:tavLst>
                                    </p:anim>
                                    <p:anim calcmode="lin" valueType="num">
                                      <p:cBhvr>
                                        <p:cTn id="43" dur="3000" fill="hold"/>
                                        <p:tgtEl>
                                          <p:spTgt spid="2"/>
                                        </p:tgtEl>
                                        <p:attrNameLst>
                                          <p:attrName>ppt_y</p:attrName>
                                        </p:attrNameLst>
                                      </p:cBhvr>
                                      <p:tavLst>
                                        <p:tav tm="0">
                                          <p:val>
                                            <p:strVal val="#ppt_y-#ppt_h/2"/>
                                          </p:val>
                                        </p:tav>
                                        <p:tav tm="100000">
                                          <p:val>
                                            <p:strVal val="#ppt_y"/>
                                          </p:val>
                                        </p:tav>
                                      </p:tavLst>
                                    </p:anim>
                                    <p:anim calcmode="lin" valueType="num">
                                      <p:cBhvr>
                                        <p:cTn id="44" dur="3000" fill="hold"/>
                                        <p:tgtEl>
                                          <p:spTgt spid="2"/>
                                        </p:tgtEl>
                                        <p:attrNameLst>
                                          <p:attrName>ppt_w</p:attrName>
                                        </p:attrNameLst>
                                      </p:cBhvr>
                                      <p:tavLst>
                                        <p:tav tm="0">
                                          <p:val>
                                            <p:strVal val="#ppt_w"/>
                                          </p:val>
                                        </p:tav>
                                        <p:tav tm="100000">
                                          <p:val>
                                            <p:strVal val="#ppt_w"/>
                                          </p:val>
                                        </p:tav>
                                      </p:tavLst>
                                    </p:anim>
                                    <p:anim calcmode="lin" valueType="num">
                                      <p:cBhvr>
                                        <p:cTn id="4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bacfaeafd39151026a65a082b8074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928662"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14512"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643174"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1900"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00562"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429288"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357950"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286676"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xit" presetSubtype="2" fill="hold" grpId="0"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1+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5000"/>
                                        <p:tgtEl>
                                          <p:spTgt spid="4"/>
                                        </p:tgtEl>
                                        <p:attrNameLst>
                                          <p:attrName>ppt_x</p:attrName>
                                        </p:attrNameLst>
                                      </p:cBhvr>
                                      <p:tavLst>
                                        <p:tav tm="0">
                                          <p:val>
                                            <p:strVal val="ppt_x"/>
                                          </p:val>
                                        </p:tav>
                                        <p:tav tm="100000">
                                          <p:val>
                                            <p:strVal val="1+ppt_w/2"/>
                                          </p:val>
                                        </p:tav>
                                      </p:tavLst>
                                    </p:anim>
                                    <p:anim calcmode="lin" valueType="num">
                                      <p:cBhvr additive="base">
                                        <p:cTn id="14" dur="5000"/>
                                        <p:tgtEl>
                                          <p:spTgt spid="4"/>
                                        </p:tgtEl>
                                        <p:attrNameLst>
                                          <p:attrName>ppt_y</p:attrName>
                                        </p:attrNameLst>
                                      </p:cBhvr>
                                      <p:tavLst>
                                        <p:tav tm="0">
                                          <p:val>
                                            <p:strVal val="ppt_y"/>
                                          </p:val>
                                        </p:tav>
                                        <p:tav tm="100000">
                                          <p:val>
                                            <p:strVal val="ppt_y"/>
                                          </p:val>
                                        </p:tav>
                                      </p:tavLst>
                                    </p:anim>
                                    <p:set>
                                      <p:cBhvr>
                                        <p:cTn id="15" dur="1" fill="hold">
                                          <p:stCondLst>
                                            <p:cond delay="4999"/>
                                          </p:stCondLst>
                                        </p:cTn>
                                        <p:tgtEl>
                                          <p:spTgt spid="4"/>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5000"/>
                                        <p:tgtEl>
                                          <p:spTgt spid="5"/>
                                        </p:tgtEl>
                                        <p:attrNameLst>
                                          <p:attrName>ppt_x</p:attrName>
                                        </p:attrNameLst>
                                      </p:cBhvr>
                                      <p:tavLst>
                                        <p:tav tm="0">
                                          <p:val>
                                            <p:strVal val="ppt_x"/>
                                          </p:val>
                                        </p:tav>
                                        <p:tav tm="100000">
                                          <p:val>
                                            <p:strVal val="1+ppt_w/2"/>
                                          </p:val>
                                        </p:tav>
                                      </p:tavLst>
                                    </p:anim>
                                    <p:anim calcmode="lin" valueType="num">
                                      <p:cBhvr additive="base">
                                        <p:cTn id="18" dur="5000"/>
                                        <p:tgtEl>
                                          <p:spTgt spid="5"/>
                                        </p:tgtEl>
                                        <p:attrNameLst>
                                          <p:attrName>ppt_y</p:attrName>
                                        </p:attrNameLst>
                                      </p:cBhvr>
                                      <p:tavLst>
                                        <p:tav tm="0">
                                          <p:val>
                                            <p:strVal val="ppt_y"/>
                                          </p:val>
                                        </p:tav>
                                        <p:tav tm="100000">
                                          <p:val>
                                            <p:strVal val="ppt_y"/>
                                          </p:val>
                                        </p:tav>
                                      </p:tavLst>
                                    </p:anim>
                                    <p:set>
                                      <p:cBhvr>
                                        <p:cTn id="19" dur="1" fill="hold">
                                          <p:stCondLst>
                                            <p:cond delay="4999"/>
                                          </p:stCondLst>
                                        </p:cTn>
                                        <p:tgtEl>
                                          <p:spTgt spid="5"/>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5000"/>
                                        <p:tgtEl>
                                          <p:spTgt spid="6"/>
                                        </p:tgtEl>
                                        <p:attrNameLst>
                                          <p:attrName>ppt_x</p:attrName>
                                        </p:attrNameLst>
                                      </p:cBhvr>
                                      <p:tavLst>
                                        <p:tav tm="0">
                                          <p:val>
                                            <p:strVal val="ppt_x"/>
                                          </p:val>
                                        </p:tav>
                                        <p:tav tm="100000">
                                          <p:val>
                                            <p:strVal val="1+ppt_w/2"/>
                                          </p:val>
                                        </p:tav>
                                      </p:tavLst>
                                    </p:anim>
                                    <p:anim calcmode="lin" valueType="num">
                                      <p:cBhvr additive="base">
                                        <p:cTn id="22" dur="5000"/>
                                        <p:tgtEl>
                                          <p:spTgt spid="6"/>
                                        </p:tgtEl>
                                        <p:attrNameLst>
                                          <p:attrName>ppt_y</p:attrName>
                                        </p:attrNameLst>
                                      </p:cBhvr>
                                      <p:tavLst>
                                        <p:tav tm="0">
                                          <p:val>
                                            <p:strVal val="ppt_y"/>
                                          </p:val>
                                        </p:tav>
                                        <p:tav tm="100000">
                                          <p:val>
                                            <p:strVal val="ppt_y"/>
                                          </p:val>
                                        </p:tav>
                                      </p:tavLst>
                                    </p:anim>
                                    <p:set>
                                      <p:cBhvr>
                                        <p:cTn id="23" dur="1" fill="hold">
                                          <p:stCondLst>
                                            <p:cond delay="4999"/>
                                          </p:stCondLst>
                                        </p:cTn>
                                        <p:tgtEl>
                                          <p:spTgt spid="6"/>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5000"/>
                                        <p:tgtEl>
                                          <p:spTgt spid="7"/>
                                        </p:tgtEl>
                                        <p:attrNameLst>
                                          <p:attrName>ppt_x</p:attrName>
                                        </p:attrNameLst>
                                      </p:cBhvr>
                                      <p:tavLst>
                                        <p:tav tm="0">
                                          <p:val>
                                            <p:strVal val="ppt_x"/>
                                          </p:val>
                                        </p:tav>
                                        <p:tav tm="100000">
                                          <p:val>
                                            <p:strVal val="1+ppt_w/2"/>
                                          </p:val>
                                        </p:tav>
                                      </p:tavLst>
                                    </p:anim>
                                    <p:anim calcmode="lin" valueType="num">
                                      <p:cBhvr additive="base">
                                        <p:cTn id="26" dur="5000"/>
                                        <p:tgtEl>
                                          <p:spTgt spid="7"/>
                                        </p:tgtEl>
                                        <p:attrNameLst>
                                          <p:attrName>ppt_y</p:attrName>
                                        </p:attrNameLst>
                                      </p:cBhvr>
                                      <p:tavLst>
                                        <p:tav tm="0">
                                          <p:val>
                                            <p:strVal val="ppt_y"/>
                                          </p:val>
                                        </p:tav>
                                        <p:tav tm="100000">
                                          <p:val>
                                            <p:strVal val="ppt_y"/>
                                          </p:val>
                                        </p:tav>
                                      </p:tavLst>
                                    </p:anim>
                                    <p:set>
                                      <p:cBhvr>
                                        <p:cTn id="27" dur="1" fill="hold">
                                          <p:stCondLst>
                                            <p:cond delay="4999"/>
                                          </p:stCondLst>
                                        </p:cTn>
                                        <p:tgtEl>
                                          <p:spTgt spid="7"/>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5000"/>
                                        <p:tgtEl>
                                          <p:spTgt spid="8"/>
                                        </p:tgtEl>
                                        <p:attrNameLst>
                                          <p:attrName>ppt_x</p:attrName>
                                        </p:attrNameLst>
                                      </p:cBhvr>
                                      <p:tavLst>
                                        <p:tav tm="0">
                                          <p:val>
                                            <p:strVal val="ppt_x"/>
                                          </p:val>
                                        </p:tav>
                                        <p:tav tm="100000">
                                          <p:val>
                                            <p:strVal val="1+ppt_w/2"/>
                                          </p:val>
                                        </p:tav>
                                      </p:tavLst>
                                    </p:anim>
                                    <p:anim calcmode="lin" valueType="num">
                                      <p:cBhvr additive="base">
                                        <p:cTn id="30" dur="5000"/>
                                        <p:tgtEl>
                                          <p:spTgt spid="8"/>
                                        </p:tgtEl>
                                        <p:attrNameLst>
                                          <p:attrName>ppt_y</p:attrName>
                                        </p:attrNameLst>
                                      </p:cBhvr>
                                      <p:tavLst>
                                        <p:tav tm="0">
                                          <p:val>
                                            <p:strVal val="ppt_y"/>
                                          </p:val>
                                        </p:tav>
                                        <p:tav tm="100000">
                                          <p:val>
                                            <p:strVal val="ppt_y"/>
                                          </p:val>
                                        </p:tav>
                                      </p:tavLst>
                                    </p:anim>
                                    <p:set>
                                      <p:cBhvr>
                                        <p:cTn id="31" dur="1" fill="hold">
                                          <p:stCondLst>
                                            <p:cond delay="4999"/>
                                          </p:stCondLst>
                                        </p:cTn>
                                        <p:tgtEl>
                                          <p:spTgt spid="8"/>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5000"/>
                                        <p:tgtEl>
                                          <p:spTgt spid="9"/>
                                        </p:tgtEl>
                                        <p:attrNameLst>
                                          <p:attrName>ppt_x</p:attrName>
                                        </p:attrNameLst>
                                      </p:cBhvr>
                                      <p:tavLst>
                                        <p:tav tm="0">
                                          <p:val>
                                            <p:strVal val="ppt_x"/>
                                          </p:val>
                                        </p:tav>
                                        <p:tav tm="100000">
                                          <p:val>
                                            <p:strVal val="1+ppt_w/2"/>
                                          </p:val>
                                        </p:tav>
                                      </p:tavLst>
                                    </p:anim>
                                    <p:anim calcmode="lin" valueType="num">
                                      <p:cBhvr additive="base">
                                        <p:cTn id="34" dur="5000"/>
                                        <p:tgtEl>
                                          <p:spTgt spid="9"/>
                                        </p:tgtEl>
                                        <p:attrNameLst>
                                          <p:attrName>ppt_y</p:attrName>
                                        </p:attrNameLst>
                                      </p:cBhvr>
                                      <p:tavLst>
                                        <p:tav tm="0">
                                          <p:val>
                                            <p:strVal val="ppt_y"/>
                                          </p:val>
                                        </p:tav>
                                        <p:tav tm="100000">
                                          <p:val>
                                            <p:strVal val="ppt_y"/>
                                          </p:val>
                                        </p:tav>
                                      </p:tavLst>
                                    </p:anim>
                                    <p:set>
                                      <p:cBhvr>
                                        <p:cTn id="35" dur="1" fill="hold">
                                          <p:stCondLst>
                                            <p:cond delay="4999"/>
                                          </p:stCondLst>
                                        </p:cTn>
                                        <p:tgtEl>
                                          <p:spTgt spid="9"/>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5000"/>
                                        <p:tgtEl>
                                          <p:spTgt spid="10"/>
                                        </p:tgtEl>
                                        <p:attrNameLst>
                                          <p:attrName>ppt_x</p:attrName>
                                        </p:attrNameLst>
                                      </p:cBhvr>
                                      <p:tavLst>
                                        <p:tav tm="0">
                                          <p:val>
                                            <p:strVal val="ppt_x"/>
                                          </p:val>
                                        </p:tav>
                                        <p:tav tm="100000">
                                          <p:val>
                                            <p:strVal val="1+ppt_w/2"/>
                                          </p:val>
                                        </p:tav>
                                      </p:tavLst>
                                    </p:anim>
                                    <p:anim calcmode="lin" valueType="num">
                                      <p:cBhvr additive="base">
                                        <p:cTn id="38" dur="5000"/>
                                        <p:tgtEl>
                                          <p:spTgt spid="10"/>
                                        </p:tgtEl>
                                        <p:attrNameLst>
                                          <p:attrName>ppt_y</p:attrName>
                                        </p:attrNameLst>
                                      </p:cBhvr>
                                      <p:tavLst>
                                        <p:tav tm="0">
                                          <p:val>
                                            <p:strVal val="ppt_y"/>
                                          </p:val>
                                        </p:tav>
                                        <p:tav tm="100000">
                                          <p:val>
                                            <p:strVal val="ppt_y"/>
                                          </p:val>
                                        </p:tav>
                                      </p:tavLst>
                                    </p:anim>
                                    <p:set>
                                      <p:cBhvr>
                                        <p:cTn id="39" dur="1" fill="hold">
                                          <p:stCondLst>
                                            <p:cond delay="4999"/>
                                          </p:stCondLst>
                                        </p:cTn>
                                        <p:tgtEl>
                                          <p:spTgt spid="10"/>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5000"/>
                                        <p:tgtEl>
                                          <p:spTgt spid="11"/>
                                        </p:tgtEl>
                                        <p:attrNameLst>
                                          <p:attrName>ppt_x</p:attrName>
                                        </p:attrNameLst>
                                      </p:cBhvr>
                                      <p:tavLst>
                                        <p:tav tm="0">
                                          <p:val>
                                            <p:strVal val="ppt_x"/>
                                          </p:val>
                                        </p:tav>
                                        <p:tav tm="100000">
                                          <p:val>
                                            <p:strVal val="1+ppt_w/2"/>
                                          </p:val>
                                        </p:tav>
                                      </p:tavLst>
                                    </p:anim>
                                    <p:anim calcmode="lin" valueType="num">
                                      <p:cBhvr additive="base">
                                        <p:cTn id="42" dur="5000"/>
                                        <p:tgtEl>
                                          <p:spTgt spid="11"/>
                                        </p:tgtEl>
                                        <p:attrNameLst>
                                          <p:attrName>ppt_y</p:attrName>
                                        </p:attrNameLst>
                                      </p:cBhvr>
                                      <p:tavLst>
                                        <p:tav tm="0">
                                          <p:val>
                                            <p:strVal val="ppt_y"/>
                                          </p:val>
                                        </p:tav>
                                        <p:tav tm="100000">
                                          <p:val>
                                            <p:strVal val="ppt_y"/>
                                          </p:val>
                                        </p:tav>
                                      </p:tavLst>
                                    </p:anim>
                                    <p:set>
                                      <p:cBhvr>
                                        <p:cTn id="43" dur="1" fill="hold">
                                          <p:stCondLst>
                                            <p:cond delay="4999"/>
                                          </p:stCondLst>
                                        </p:cTn>
                                        <p:tgtEl>
                                          <p:spTgt spid="11"/>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5000"/>
                                        <p:tgtEl>
                                          <p:spTgt spid="12"/>
                                        </p:tgtEl>
                                        <p:attrNameLst>
                                          <p:attrName>ppt_x</p:attrName>
                                        </p:attrNameLst>
                                      </p:cBhvr>
                                      <p:tavLst>
                                        <p:tav tm="0">
                                          <p:val>
                                            <p:strVal val="ppt_x"/>
                                          </p:val>
                                        </p:tav>
                                        <p:tav tm="100000">
                                          <p:val>
                                            <p:strVal val="1+ppt_w/2"/>
                                          </p:val>
                                        </p:tav>
                                      </p:tavLst>
                                    </p:anim>
                                    <p:anim calcmode="lin" valueType="num">
                                      <p:cBhvr additive="base">
                                        <p:cTn id="46" dur="5000"/>
                                        <p:tgtEl>
                                          <p:spTgt spid="12"/>
                                        </p:tgtEl>
                                        <p:attrNameLst>
                                          <p:attrName>ppt_y</p:attrName>
                                        </p:attrNameLst>
                                      </p:cBhvr>
                                      <p:tavLst>
                                        <p:tav tm="0">
                                          <p:val>
                                            <p:strVal val="ppt_y"/>
                                          </p:val>
                                        </p:tav>
                                        <p:tav tm="100000">
                                          <p:val>
                                            <p:strVal val="ppt_y"/>
                                          </p:val>
                                        </p:tav>
                                      </p:tavLst>
                                    </p:anim>
                                    <p:set>
                                      <p:cBhvr>
                                        <p:cTn id="47" dur="1" fill="hold">
                                          <p:stCondLst>
                                            <p:cond delay="4999"/>
                                          </p:stCondLst>
                                        </p:cTn>
                                        <p:tgtEl>
                                          <p:spTgt spid="12"/>
                                        </p:tgtEl>
                                        <p:attrNameLst>
                                          <p:attrName>style.visibility</p:attrName>
                                        </p:attrNameLst>
                                      </p:cBhvr>
                                      <p:to>
                                        <p:strVal val="hidden"/>
                                      </p:to>
                                    </p:set>
                                  </p:childTnLst>
                                </p:cTn>
                              </p:par>
                              <p:par>
                                <p:cTn id="48" presetID="17" presetClass="entr" presetSubtype="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5000" fill="hold"/>
                                        <p:tgtEl>
                                          <p:spTgt spid="2"/>
                                        </p:tgtEl>
                                        <p:attrNameLst>
                                          <p:attrName>ppt_x</p:attrName>
                                        </p:attrNameLst>
                                      </p:cBhvr>
                                      <p:tavLst>
                                        <p:tav tm="0">
                                          <p:val>
                                            <p:strVal val="#ppt_x-#ppt_w/2"/>
                                          </p:val>
                                        </p:tav>
                                        <p:tav tm="100000">
                                          <p:val>
                                            <p:strVal val="#ppt_x"/>
                                          </p:val>
                                        </p:tav>
                                      </p:tavLst>
                                    </p:anim>
                                    <p:anim calcmode="lin" valueType="num">
                                      <p:cBhvr>
                                        <p:cTn id="51" dur="5000" fill="hold"/>
                                        <p:tgtEl>
                                          <p:spTgt spid="2"/>
                                        </p:tgtEl>
                                        <p:attrNameLst>
                                          <p:attrName>ppt_y</p:attrName>
                                        </p:attrNameLst>
                                      </p:cBhvr>
                                      <p:tavLst>
                                        <p:tav tm="0">
                                          <p:val>
                                            <p:strVal val="#ppt_y"/>
                                          </p:val>
                                        </p:tav>
                                        <p:tav tm="100000">
                                          <p:val>
                                            <p:strVal val="#ppt_y"/>
                                          </p:val>
                                        </p:tav>
                                      </p:tavLst>
                                    </p:anim>
                                    <p:anim calcmode="lin" valueType="num">
                                      <p:cBhvr>
                                        <p:cTn id="52" dur="5000" fill="hold"/>
                                        <p:tgtEl>
                                          <p:spTgt spid="2"/>
                                        </p:tgtEl>
                                        <p:attrNameLst>
                                          <p:attrName>ppt_w</p:attrName>
                                        </p:attrNameLst>
                                      </p:cBhvr>
                                      <p:tavLst>
                                        <p:tav tm="0">
                                          <p:val>
                                            <p:fltVal val="0"/>
                                          </p:val>
                                        </p:tav>
                                        <p:tav tm="100000">
                                          <p:val>
                                            <p:strVal val="#ppt_w"/>
                                          </p:val>
                                        </p:tav>
                                      </p:tavLst>
                                    </p:anim>
                                    <p:anim calcmode="lin" valueType="num">
                                      <p:cBhvr>
                                        <p:cTn id="53"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142977" y="1000114"/>
            <a:ext cx="6858047" cy="2308324"/>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Beneficios que el consumo de manzanas puede aportar a tu salud.</a:t>
            </a:r>
          </a:p>
          <a:p>
            <a:pPr algn="ctr"/>
            <a:r>
              <a:rPr lang="es-PE" dirty="0" smtClean="0">
                <a:solidFill>
                  <a:srgbClr val="FF0000"/>
                </a:solidFill>
                <a:effectLst>
                  <a:outerShdw blurRad="38100" dist="38100" dir="2700000" algn="tl">
                    <a:srgbClr val="000000">
                      <a:alpha val="43137"/>
                    </a:srgbClr>
                  </a:outerShdw>
                </a:effectLst>
                <a:latin typeface="Harrington" pitchFamily="82" charset="0"/>
              </a:rPr>
              <a:t>Promueven dientes y encías saludables</a:t>
            </a:r>
            <a:br>
              <a:rPr lang="es-PE" dirty="0" smtClean="0">
                <a:solidFill>
                  <a:srgbClr val="FF0000"/>
                </a:solidFill>
                <a:effectLst>
                  <a:outerShdw blurRad="38100" dist="38100" dir="2700000" algn="tl">
                    <a:srgbClr val="000000">
                      <a:alpha val="43137"/>
                    </a:srgbClr>
                  </a:outerShdw>
                </a:effectLst>
                <a:latin typeface="Harrington" pitchFamily="82" charset="0"/>
              </a:rPr>
            </a:br>
            <a:r>
              <a:rPr lang="es-PE" dirty="0" smtClean="0">
                <a:solidFill>
                  <a:srgbClr val="FF0000"/>
                </a:solidFill>
                <a:effectLst>
                  <a:outerShdw blurRad="38100" dist="38100" dir="2700000" algn="tl">
                    <a:srgbClr val="000000">
                      <a:alpha val="43137"/>
                    </a:srgbClr>
                  </a:outerShdw>
                </a:effectLst>
                <a:latin typeface="Harrington" pitchFamily="82" charset="0"/>
              </a:rPr>
              <a:t>aunque las manzanas no deben reemplazar al cepillo de dientes, morder y masticar una manzana estimula la producción de saliva en la boca, reduciendo la aparición de la caries al reducir los niveles de bacterias. Las manzanas también son efectivas para mantener unas encías sanas.</a:t>
            </a:r>
          </a:p>
          <a:p>
            <a:endParaRPr lang="es-PE" dirty="0"/>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fb6b69cb9cd50642954984e9d653b7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429124" cy="5143500"/>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rot="5400000" flipV="1">
            <a:off x="-357188" y="357190"/>
            <a:ext cx="5143500" cy="4429124"/>
          </a:xfrm>
          <a:prstGeom prst="rtTriangle">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429124" y="0"/>
            <a:ext cx="4714876" cy="5143500"/>
          </a:xfrm>
          <a:prstGeom prst="rtTriangle">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5400000" flipV="1">
            <a:off x="4179096" y="178594"/>
            <a:ext cx="5143499" cy="4786313"/>
          </a:xfrm>
          <a:prstGeom prst="rtTriangle">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arn(outHorizontal)">
                                      <p:cBhvr>
                                        <p:cTn id="2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b3e3b2a353c9af22db1b609b93fdaf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28662" cy="4393419"/>
          </a:xfrm>
          <a:prstGeom prst="rect">
            <a:avLst/>
          </a:prstGeom>
          <a:solidFill>
            <a:srgbClr val="FF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928662" y="0"/>
            <a:ext cx="928662" cy="4393419"/>
          </a:xfrm>
          <a:prstGeom prst="rect">
            <a:avLst/>
          </a:prstGeom>
          <a:solidFill>
            <a:schemeClr val="bg2">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714512" y="0"/>
            <a:ext cx="928662" cy="4393419"/>
          </a:xfrm>
          <a:prstGeom prst="rect">
            <a:avLst/>
          </a:prstGeom>
          <a:solidFill>
            <a:srgbClr val="FF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643174" y="0"/>
            <a:ext cx="928662" cy="4393419"/>
          </a:xfrm>
          <a:prstGeom prst="rect">
            <a:avLst/>
          </a:prstGeom>
          <a:solidFill>
            <a:schemeClr val="bg2">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900" y="0"/>
            <a:ext cx="928662" cy="4393419"/>
          </a:xfrm>
          <a:prstGeom prst="rect">
            <a:avLst/>
          </a:prstGeom>
          <a:solidFill>
            <a:srgbClr val="FF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4500562" y="0"/>
            <a:ext cx="928662" cy="4393419"/>
          </a:xfrm>
          <a:prstGeom prst="rect">
            <a:avLst/>
          </a:prstGeom>
          <a:solidFill>
            <a:schemeClr val="bg2">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429288" y="0"/>
            <a:ext cx="928662" cy="4393419"/>
          </a:xfrm>
          <a:prstGeom prst="rect">
            <a:avLst/>
          </a:prstGeom>
          <a:solidFill>
            <a:srgbClr val="FF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357950" y="0"/>
            <a:ext cx="928662" cy="4393419"/>
          </a:xfrm>
          <a:prstGeom prst="rect">
            <a:avLst/>
          </a:prstGeom>
          <a:solidFill>
            <a:schemeClr val="bg2">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286676" y="0"/>
            <a:ext cx="928662" cy="4393419"/>
          </a:xfrm>
          <a:prstGeom prst="rect">
            <a:avLst/>
          </a:prstGeom>
          <a:solidFill>
            <a:srgbClr val="FF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8215338" y="0"/>
            <a:ext cx="928662" cy="4393419"/>
          </a:xfrm>
          <a:prstGeom prst="rect">
            <a:avLst/>
          </a:prstGeom>
          <a:solidFill>
            <a:schemeClr val="bg2">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xit" presetSubtype="6"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1+ppt_w/2"/>
                                          </p:val>
                                        </p:tav>
                                      </p:tavLst>
                                    </p:anim>
                                    <p:anim calcmode="lin" valueType="num">
                                      <p:cBhvr additive="base">
                                        <p:cTn id="10" dur="3000"/>
                                        <p:tgtEl>
                                          <p:spTgt spid="4"/>
                                        </p:tgtEl>
                                        <p:attrNameLst>
                                          <p:attrName>ppt_y</p:attrName>
                                        </p:attrNameLst>
                                      </p:cBhvr>
                                      <p:tavLst>
                                        <p:tav tm="0">
                                          <p:val>
                                            <p:strVal val="ppt_y"/>
                                          </p:val>
                                        </p:tav>
                                        <p:tav tm="100000">
                                          <p:val>
                                            <p:strVal val="1+ppt_h/2"/>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1+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6" fill="hold" grpId="0" nodeType="withEffect">
                                  <p:stCondLst>
                                    <p:cond delay="0"/>
                                  </p:stCondLst>
                                  <p:childTnLst>
                                    <p:anim calcmode="lin" valueType="num">
                                      <p:cBhvr additive="base">
                                        <p:cTn id="17" dur="3000"/>
                                        <p:tgtEl>
                                          <p:spTgt spid="6"/>
                                        </p:tgtEl>
                                        <p:attrNameLst>
                                          <p:attrName>ppt_x</p:attrName>
                                        </p:attrNameLst>
                                      </p:cBhvr>
                                      <p:tavLst>
                                        <p:tav tm="0">
                                          <p:val>
                                            <p:strVal val="ppt_x"/>
                                          </p:val>
                                        </p:tav>
                                        <p:tav tm="100000">
                                          <p:val>
                                            <p:strVal val="1+ppt_w/2"/>
                                          </p:val>
                                        </p:tav>
                                      </p:tavLst>
                                    </p:anim>
                                    <p:anim calcmode="lin" valueType="num">
                                      <p:cBhvr additive="base">
                                        <p:cTn id="18" dur="3000"/>
                                        <p:tgtEl>
                                          <p:spTgt spid="6"/>
                                        </p:tgtEl>
                                        <p:attrNameLst>
                                          <p:attrName>ppt_y</p:attrName>
                                        </p:attrNameLst>
                                      </p:cBhvr>
                                      <p:tavLst>
                                        <p:tav tm="0">
                                          <p:val>
                                            <p:strVal val="ppt_y"/>
                                          </p:val>
                                        </p:tav>
                                        <p:tav tm="100000">
                                          <p:val>
                                            <p:strVal val="1+ppt_h/2"/>
                                          </p:val>
                                        </p:tav>
                                      </p:tavLst>
                                    </p:anim>
                                    <p:set>
                                      <p:cBhvr>
                                        <p:cTn id="19" dur="1" fill="hold">
                                          <p:stCondLst>
                                            <p:cond delay="2999"/>
                                          </p:stCondLst>
                                        </p:cTn>
                                        <p:tgtEl>
                                          <p:spTgt spid="6"/>
                                        </p:tgtEl>
                                        <p:attrNameLst>
                                          <p:attrName>style.visibility</p:attrName>
                                        </p:attrNameLst>
                                      </p:cBhvr>
                                      <p:to>
                                        <p:strVal val="hidden"/>
                                      </p:to>
                                    </p:set>
                                  </p:childTnLst>
                                </p:cTn>
                              </p:par>
                              <p:par>
                                <p:cTn id="20" presetID="2" presetClass="exit" presetSubtype="6" fill="hold" grpId="0" nodeType="with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1+ppt_w/2"/>
                                          </p:val>
                                        </p:tav>
                                      </p:tavLst>
                                    </p:anim>
                                    <p:anim calcmode="lin" valueType="num">
                                      <p:cBhvr additive="base">
                                        <p:cTn id="22" dur="3000"/>
                                        <p:tgtEl>
                                          <p:spTgt spid="7"/>
                                        </p:tgtEl>
                                        <p:attrNameLst>
                                          <p:attrName>ppt_y</p:attrName>
                                        </p:attrNameLst>
                                      </p:cBhvr>
                                      <p:tavLst>
                                        <p:tav tm="0">
                                          <p:val>
                                            <p:strVal val="ppt_y"/>
                                          </p:val>
                                        </p:tav>
                                        <p:tav tm="100000">
                                          <p:val>
                                            <p:strVal val="1+ppt_h/2"/>
                                          </p:val>
                                        </p:tav>
                                      </p:tavLst>
                                    </p:anim>
                                    <p:set>
                                      <p:cBhvr>
                                        <p:cTn id="23" dur="1" fill="hold">
                                          <p:stCondLst>
                                            <p:cond delay="2999"/>
                                          </p:stCondLst>
                                        </p:cTn>
                                        <p:tgtEl>
                                          <p:spTgt spid="7"/>
                                        </p:tgtEl>
                                        <p:attrNameLst>
                                          <p:attrName>style.visibility</p:attrName>
                                        </p:attrNameLst>
                                      </p:cBhvr>
                                      <p:to>
                                        <p:strVal val="hidden"/>
                                      </p:to>
                                    </p:set>
                                  </p:childTnLst>
                                </p:cTn>
                              </p:par>
                              <p:par>
                                <p:cTn id="24" presetID="2" presetClass="exit" presetSubtype="6" fill="hold" grpId="0" nodeType="with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1+ppt_w/2"/>
                                          </p:val>
                                        </p:tav>
                                      </p:tavLst>
                                    </p:anim>
                                    <p:anim calcmode="lin" valueType="num">
                                      <p:cBhvr additive="base">
                                        <p:cTn id="26" dur="3000"/>
                                        <p:tgtEl>
                                          <p:spTgt spid="8"/>
                                        </p:tgtEl>
                                        <p:attrNameLst>
                                          <p:attrName>ppt_y</p:attrName>
                                        </p:attrNameLst>
                                      </p:cBhvr>
                                      <p:tavLst>
                                        <p:tav tm="0">
                                          <p:val>
                                            <p:strVal val="ppt_y"/>
                                          </p:val>
                                        </p:tav>
                                        <p:tav tm="100000">
                                          <p:val>
                                            <p:strVal val="1+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 presetClass="exit" presetSubtype="6" fill="hold" grpId="0" nodeType="withEffect">
                                  <p:stCondLst>
                                    <p:cond delay="0"/>
                                  </p:stCondLst>
                                  <p:childTnLst>
                                    <p:anim calcmode="lin" valueType="num">
                                      <p:cBhvr additive="base">
                                        <p:cTn id="29" dur="3000"/>
                                        <p:tgtEl>
                                          <p:spTgt spid="9"/>
                                        </p:tgtEl>
                                        <p:attrNameLst>
                                          <p:attrName>ppt_x</p:attrName>
                                        </p:attrNameLst>
                                      </p:cBhvr>
                                      <p:tavLst>
                                        <p:tav tm="0">
                                          <p:val>
                                            <p:strVal val="ppt_x"/>
                                          </p:val>
                                        </p:tav>
                                        <p:tav tm="100000">
                                          <p:val>
                                            <p:strVal val="1+ppt_w/2"/>
                                          </p:val>
                                        </p:tav>
                                      </p:tavLst>
                                    </p:anim>
                                    <p:anim calcmode="lin" valueType="num">
                                      <p:cBhvr additive="base">
                                        <p:cTn id="30" dur="3000"/>
                                        <p:tgtEl>
                                          <p:spTgt spid="9"/>
                                        </p:tgtEl>
                                        <p:attrNameLst>
                                          <p:attrName>ppt_y</p:attrName>
                                        </p:attrNameLst>
                                      </p:cBhvr>
                                      <p:tavLst>
                                        <p:tav tm="0">
                                          <p:val>
                                            <p:strVal val="ppt_y"/>
                                          </p:val>
                                        </p:tav>
                                        <p:tav tm="100000">
                                          <p:val>
                                            <p:strVal val="1+ppt_h/2"/>
                                          </p:val>
                                        </p:tav>
                                      </p:tavLst>
                                    </p:anim>
                                    <p:set>
                                      <p:cBhvr>
                                        <p:cTn id="31" dur="1" fill="hold">
                                          <p:stCondLst>
                                            <p:cond delay="2999"/>
                                          </p:stCondLst>
                                        </p:cTn>
                                        <p:tgtEl>
                                          <p:spTgt spid="9"/>
                                        </p:tgtEl>
                                        <p:attrNameLst>
                                          <p:attrName>style.visibility</p:attrName>
                                        </p:attrNameLst>
                                      </p:cBhvr>
                                      <p:to>
                                        <p:strVal val="hidden"/>
                                      </p:to>
                                    </p:set>
                                  </p:childTnLst>
                                </p:cTn>
                              </p:par>
                              <p:par>
                                <p:cTn id="32" presetID="2" presetClass="exit" presetSubtype="6" fill="hold" grpId="0" nodeType="withEffect">
                                  <p:stCondLst>
                                    <p:cond delay="0"/>
                                  </p:stCondLst>
                                  <p:childTnLst>
                                    <p:anim calcmode="lin" valueType="num">
                                      <p:cBhvr additive="base">
                                        <p:cTn id="33" dur="3000"/>
                                        <p:tgtEl>
                                          <p:spTgt spid="10"/>
                                        </p:tgtEl>
                                        <p:attrNameLst>
                                          <p:attrName>ppt_x</p:attrName>
                                        </p:attrNameLst>
                                      </p:cBhvr>
                                      <p:tavLst>
                                        <p:tav tm="0">
                                          <p:val>
                                            <p:strVal val="ppt_x"/>
                                          </p:val>
                                        </p:tav>
                                        <p:tav tm="100000">
                                          <p:val>
                                            <p:strVal val="1+ppt_w/2"/>
                                          </p:val>
                                        </p:tav>
                                      </p:tavLst>
                                    </p:anim>
                                    <p:anim calcmode="lin" valueType="num">
                                      <p:cBhvr additive="base">
                                        <p:cTn id="34" dur="3000"/>
                                        <p:tgtEl>
                                          <p:spTgt spid="10"/>
                                        </p:tgtEl>
                                        <p:attrNameLst>
                                          <p:attrName>ppt_y</p:attrName>
                                        </p:attrNameLst>
                                      </p:cBhvr>
                                      <p:tavLst>
                                        <p:tav tm="0">
                                          <p:val>
                                            <p:strVal val="ppt_y"/>
                                          </p:val>
                                        </p:tav>
                                        <p:tav tm="100000">
                                          <p:val>
                                            <p:strVal val="1+ppt_h/2"/>
                                          </p:val>
                                        </p:tav>
                                      </p:tavLst>
                                    </p:anim>
                                    <p:set>
                                      <p:cBhvr>
                                        <p:cTn id="35" dur="1" fill="hold">
                                          <p:stCondLst>
                                            <p:cond delay="2999"/>
                                          </p:stCondLst>
                                        </p:cTn>
                                        <p:tgtEl>
                                          <p:spTgt spid="10"/>
                                        </p:tgtEl>
                                        <p:attrNameLst>
                                          <p:attrName>style.visibility</p:attrName>
                                        </p:attrNameLst>
                                      </p:cBhvr>
                                      <p:to>
                                        <p:strVal val="hidden"/>
                                      </p:to>
                                    </p:set>
                                  </p:childTnLst>
                                </p:cTn>
                              </p:par>
                              <p:par>
                                <p:cTn id="36" presetID="2" presetClass="exit" presetSubtype="6" fill="hold" grpId="0" nodeType="withEffect">
                                  <p:stCondLst>
                                    <p:cond delay="0"/>
                                  </p:stCondLst>
                                  <p:childTnLst>
                                    <p:anim calcmode="lin" valueType="num">
                                      <p:cBhvr additive="base">
                                        <p:cTn id="37" dur="3000"/>
                                        <p:tgtEl>
                                          <p:spTgt spid="11"/>
                                        </p:tgtEl>
                                        <p:attrNameLst>
                                          <p:attrName>ppt_x</p:attrName>
                                        </p:attrNameLst>
                                      </p:cBhvr>
                                      <p:tavLst>
                                        <p:tav tm="0">
                                          <p:val>
                                            <p:strVal val="ppt_x"/>
                                          </p:val>
                                        </p:tav>
                                        <p:tav tm="100000">
                                          <p:val>
                                            <p:strVal val="1+ppt_w/2"/>
                                          </p:val>
                                        </p:tav>
                                      </p:tavLst>
                                    </p:anim>
                                    <p:anim calcmode="lin" valueType="num">
                                      <p:cBhvr additive="base">
                                        <p:cTn id="38" dur="3000"/>
                                        <p:tgtEl>
                                          <p:spTgt spid="11"/>
                                        </p:tgtEl>
                                        <p:attrNameLst>
                                          <p:attrName>ppt_y</p:attrName>
                                        </p:attrNameLst>
                                      </p:cBhvr>
                                      <p:tavLst>
                                        <p:tav tm="0">
                                          <p:val>
                                            <p:strVal val="ppt_y"/>
                                          </p:val>
                                        </p:tav>
                                        <p:tav tm="100000">
                                          <p:val>
                                            <p:strVal val="1+ppt_h/2"/>
                                          </p:val>
                                        </p:tav>
                                      </p:tavLst>
                                    </p:anim>
                                    <p:set>
                                      <p:cBhvr>
                                        <p:cTn id="39" dur="1" fill="hold">
                                          <p:stCondLst>
                                            <p:cond delay="2999"/>
                                          </p:stCondLst>
                                        </p:cTn>
                                        <p:tgtEl>
                                          <p:spTgt spid="11"/>
                                        </p:tgtEl>
                                        <p:attrNameLst>
                                          <p:attrName>style.visibility</p:attrName>
                                        </p:attrNameLst>
                                      </p:cBhvr>
                                      <p:to>
                                        <p:strVal val="hidden"/>
                                      </p:to>
                                    </p:set>
                                  </p:childTnLst>
                                </p:cTn>
                              </p:par>
                              <p:par>
                                <p:cTn id="40" presetID="2" presetClass="exit" presetSubtype="6" fill="hold" grpId="0" nodeType="withEffect">
                                  <p:stCondLst>
                                    <p:cond delay="0"/>
                                  </p:stCondLst>
                                  <p:childTnLst>
                                    <p:anim calcmode="lin" valueType="num">
                                      <p:cBhvr additive="base">
                                        <p:cTn id="41" dur="3000"/>
                                        <p:tgtEl>
                                          <p:spTgt spid="12"/>
                                        </p:tgtEl>
                                        <p:attrNameLst>
                                          <p:attrName>ppt_x</p:attrName>
                                        </p:attrNameLst>
                                      </p:cBhvr>
                                      <p:tavLst>
                                        <p:tav tm="0">
                                          <p:val>
                                            <p:strVal val="ppt_x"/>
                                          </p:val>
                                        </p:tav>
                                        <p:tav tm="100000">
                                          <p:val>
                                            <p:strVal val="1+ppt_w/2"/>
                                          </p:val>
                                        </p:tav>
                                      </p:tavLst>
                                    </p:anim>
                                    <p:anim calcmode="lin" valueType="num">
                                      <p:cBhvr additive="base">
                                        <p:cTn id="42" dur="3000"/>
                                        <p:tgtEl>
                                          <p:spTgt spid="12"/>
                                        </p:tgtEl>
                                        <p:attrNameLst>
                                          <p:attrName>ppt_y</p:attrName>
                                        </p:attrNameLst>
                                      </p:cBhvr>
                                      <p:tavLst>
                                        <p:tav tm="0">
                                          <p:val>
                                            <p:strVal val="ppt_y"/>
                                          </p:val>
                                        </p:tav>
                                        <p:tav tm="100000">
                                          <p:val>
                                            <p:strVal val="1+ppt_h/2"/>
                                          </p:val>
                                        </p:tav>
                                      </p:tavLst>
                                    </p:anim>
                                    <p:set>
                                      <p:cBhvr>
                                        <p:cTn id="43" dur="1" fill="hold">
                                          <p:stCondLst>
                                            <p:cond delay="2999"/>
                                          </p:stCondLst>
                                        </p:cTn>
                                        <p:tgtEl>
                                          <p:spTgt spid="12"/>
                                        </p:tgtEl>
                                        <p:attrNameLst>
                                          <p:attrName>style.visibility</p:attrName>
                                        </p:attrNameLst>
                                      </p:cBhvr>
                                      <p:to>
                                        <p:strVal val="hidden"/>
                                      </p:to>
                                    </p:set>
                                  </p:childTnLst>
                                </p:cTn>
                              </p:par>
                              <p:par>
                                <p:cTn id="44" presetID="2" presetClass="exit" presetSubtype="6" fill="hold" grpId="0" nodeType="withEffect">
                                  <p:stCondLst>
                                    <p:cond delay="0"/>
                                  </p:stCondLst>
                                  <p:childTnLst>
                                    <p:anim calcmode="lin" valueType="num">
                                      <p:cBhvr additive="base">
                                        <p:cTn id="45" dur="3000"/>
                                        <p:tgtEl>
                                          <p:spTgt spid="13"/>
                                        </p:tgtEl>
                                        <p:attrNameLst>
                                          <p:attrName>ppt_x</p:attrName>
                                        </p:attrNameLst>
                                      </p:cBhvr>
                                      <p:tavLst>
                                        <p:tav tm="0">
                                          <p:val>
                                            <p:strVal val="ppt_x"/>
                                          </p:val>
                                        </p:tav>
                                        <p:tav tm="100000">
                                          <p:val>
                                            <p:strVal val="1+ppt_w/2"/>
                                          </p:val>
                                        </p:tav>
                                      </p:tavLst>
                                    </p:anim>
                                    <p:anim calcmode="lin" valueType="num">
                                      <p:cBhvr additive="base">
                                        <p:cTn id="46" dur="3000"/>
                                        <p:tgtEl>
                                          <p:spTgt spid="13"/>
                                        </p:tgtEl>
                                        <p:attrNameLst>
                                          <p:attrName>ppt_y</p:attrName>
                                        </p:attrNameLst>
                                      </p:cBhvr>
                                      <p:tavLst>
                                        <p:tav tm="0">
                                          <p:val>
                                            <p:strVal val="ppt_y"/>
                                          </p:val>
                                        </p:tav>
                                        <p:tav tm="100000">
                                          <p:val>
                                            <p:strVal val="1+ppt_h/2"/>
                                          </p:val>
                                        </p:tav>
                                      </p:tavLst>
                                    </p:anim>
                                    <p:set>
                                      <p:cBhvr>
                                        <p:cTn id="47" dur="1" fill="hold">
                                          <p:stCondLst>
                                            <p:cond delay="2999"/>
                                          </p:stCondLst>
                                        </p:cTn>
                                        <p:tgtEl>
                                          <p:spTgt spid="13"/>
                                        </p:tgtEl>
                                        <p:attrNameLst>
                                          <p:attrName>style.visibility</p:attrName>
                                        </p:attrNameLst>
                                      </p:cBhvr>
                                      <p:to>
                                        <p:strVal val="hidden"/>
                                      </p:to>
                                    </p:set>
                                  </p:childTnLst>
                                </p:cTn>
                              </p:par>
                              <p:par>
                                <p:cTn id="48" presetID="5" presetClass="exit" presetSubtype="5" fill="hold" grpId="1" nodeType="withEffect">
                                  <p:stCondLst>
                                    <p:cond delay="0"/>
                                  </p:stCondLst>
                                  <p:childTnLst>
                                    <p:animEffect transition="out" filter="checkerboard(down)">
                                      <p:cBhvr>
                                        <p:cTn id="49" dur="3000"/>
                                        <p:tgtEl>
                                          <p:spTgt spid="4"/>
                                        </p:tgtEl>
                                      </p:cBhvr>
                                    </p:animEffect>
                                    <p:set>
                                      <p:cBhvr>
                                        <p:cTn id="50" dur="1" fill="hold">
                                          <p:stCondLst>
                                            <p:cond delay="2999"/>
                                          </p:stCondLst>
                                        </p:cTn>
                                        <p:tgtEl>
                                          <p:spTgt spid="4"/>
                                        </p:tgtEl>
                                        <p:attrNameLst>
                                          <p:attrName>style.visibility</p:attrName>
                                        </p:attrNameLst>
                                      </p:cBhvr>
                                      <p:to>
                                        <p:strVal val="hidden"/>
                                      </p:to>
                                    </p:set>
                                  </p:childTnLst>
                                </p:cTn>
                              </p:par>
                              <p:par>
                                <p:cTn id="51" presetID="5" presetClass="exit" presetSubtype="5" fill="hold" grpId="1" nodeType="withEffect">
                                  <p:stCondLst>
                                    <p:cond delay="0"/>
                                  </p:stCondLst>
                                  <p:childTnLst>
                                    <p:animEffect transition="out" filter="checkerboard(down)">
                                      <p:cBhvr>
                                        <p:cTn id="52" dur="3000"/>
                                        <p:tgtEl>
                                          <p:spTgt spid="5"/>
                                        </p:tgtEl>
                                      </p:cBhvr>
                                    </p:animEffect>
                                    <p:set>
                                      <p:cBhvr>
                                        <p:cTn id="53" dur="1" fill="hold">
                                          <p:stCondLst>
                                            <p:cond delay="2999"/>
                                          </p:stCondLst>
                                        </p:cTn>
                                        <p:tgtEl>
                                          <p:spTgt spid="5"/>
                                        </p:tgtEl>
                                        <p:attrNameLst>
                                          <p:attrName>style.visibility</p:attrName>
                                        </p:attrNameLst>
                                      </p:cBhvr>
                                      <p:to>
                                        <p:strVal val="hidden"/>
                                      </p:to>
                                    </p:set>
                                  </p:childTnLst>
                                </p:cTn>
                              </p:par>
                              <p:par>
                                <p:cTn id="54" presetID="5" presetClass="exit" presetSubtype="5" fill="hold" grpId="1" nodeType="withEffect">
                                  <p:stCondLst>
                                    <p:cond delay="0"/>
                                  </p:stCondLst>
                                  <p:childTnLst>
                                    <p:animEffect transition="out" filter="checkerboard(down)">
                                      <p:cBhvr>
                                        <p:cTn id="55" dur="3000"/>
                                        <p:tgtEl>
                                          <p:spTgt spid="6"/>
                                        </p:tgtEl>
                                      </p:cBhvr>
                                    </p:animEffect>
                                    <p:set>
                                      <p:cBhvr>
                                        <p:cTn id="56" dur="1" fill="hold">
                                          <p:stCondLst>
                                            <p:cond delay="2999"/>
                                          </p:stCondLst>
                                        </p:cTn>
                                        <p:tgtEl>
                                          <p:spTgt spid="6"/>
                                        </p:tgtEl>
                                        <p:attrNameLst>
                                          <p:attrName>style.visibility</p:attrName>
                                        </p:attrNameLst>
                                      </p:cBhvr>
                                      <p:to>
                                        <p:strVal val="hidden"/>
                                      </p:to>
                                    </p:set>
                                  </p:childTnLst>
                                </p:cTn>
                              </p:par>
                              <p:par>
                                <p:cTn id="57" presetID="5" presetClass="exit" presetSubtype="5" fill="hold" grpId="1" nodeType="withEffect">
                                  <p:stCondLst>
                                    <p:cond delay="0"/>
                                  </p:stCondLst>
                                  <p:childTnLst>
                                    <p:animEffect transition="out" filter="checkerboard(down)">
                                      <p:cBhvr>
                                        <p:cTn id="58" dur="3000"/>
                                        <p:tgtEl>
                                          <p:spTgt spid="7"/>
                                        </p:tgtEl>
                                      </p:cBhvr>
                                    </p:animEffect>
                                    <p:set>
                                      <p:cBhvr>
                                        <p:cTn id="59" dur="1" fill="hold">
                                          <p:stCondLst>
                                            <p:cond delay="2999"/>
                                          </p:stCondLst>
                                        </p:cTn>
                                        <p:tgtEl>
                                          <p:spTgt spid="7"/>
                                        </p:tgtEl>
                                        <p:attrNameLst>
                                          <p:attrName>style.visibility</p:attrName>
                                        </p:attrNameLst>
                                      </p:cBhvr>
                                      <p:to>
                                        <p:strVal val="hidden"/>
                                      </p:to>
                                    </p:set>
                                  </p:childTnLst>
                                </p:cTn>
                              </p:par>
                              <p:par>
                                <p:cTn id="60" presetID="5" presetClass="exit" presetSubtype="5" fill="hold" grpId="1" nodeType="withEffect">
                                  <p:stCondLst>
                                    <p:cond delay="0"/>
                                  </p:stCondLst>
                                  <p:childTnLst>
                                    <p:animEffect transition="out" filter="checkerboard(down)">
                                      <p:cBhvr>
                                        <p:cTn id="61" dur="3000"/>
                                        <p:tgtEl>
                                          <p:spTgt spid="8"/>
                                        </p:tgtEl>
                                      </p:cBhvr>
                                    </p:animEffect>
                                    <p:set>
                                      <p:cBhvr>
                                        <p:cTn id="62" dur="1" fill="hold">
                                          <p:stCondLst>
                                            <p:cond delay="2999"/>
                                          </p:stCondLst>
                                        </p:cTn>
                                        <p:tgtEl>
                                          <p:spTgt spid="8"/>
                                        </p:tgtEl>
                                        <p:attrNameLst>
                                          <p:attrName>style.visibility</p:attrName>
                                        </p:attrNameLst>
                                      </p:cBhvr>
                                      <p:to>
                                        <p:strVal val="hidden"/>
                                      </p:to>
                                    </p:set>
                                  </p:childTnLst>
                                </p:cTn>
                              </p:par>
                              <p:par>
                                <p:cTn id="63" presetID="5" presetClass="exit" presetSubtype="5" fill="hold" grpId="1" nodeType="withEffect">
                                  <p:stCondLst>
                                    <p:cond delay="0"/>
                                  </p:stCondLst>
                                  <p:childTnLst>
                                    <p:animEffect transition="out" filter="checkerboard(down)">
                                      <p:cBhvr>
                                        <p:cTn id="64" dur="3000"/>
                                        <p:tgtEl>
                                          <p:spTgt spid="9"/>
                                        </p:tgtEl>
                                      </p:cBhvr>
                                    </p:animEffect>
                                    <p:set>
                                      <p:cBhvr>
                                        <p:cTn id="65" dur="1" fill="hold">
                                          <p:stCondLst>
                                            <p:cond delay="2999"/>
                                          </p:stCondLst>
                                        </p:cTn>
                                        <p:tgtEl>
                                          <p:spTgt spid="9"/>
                                        </p:tgtEl>
                                        <p:attrNameLst>
                                          <p:attrName>style.visibility</p:attrName>
                                        </p:attrNameLst>
                                      </p:cBhvr>
                                      <p:to>
                                        <p:strVal val="hidden"/>
                                      </p:to>
                                    </p:set>
                                  </p:childTnLst>
                                </p:cTn>
                              </p:par>
                              <p:par>
                                <p:cTn id="66" presetID="5" presetClass="exit" presetSubtype="5" fill="hold" grpId="1" nodeType="withEffect">
                                  <p:stCondLst>
                                    <p:cond delay="0"/>
                                  </p:stCondLst>
                                  <p:childTnLst>
                                    <p:animEffect transition="out" filter="checkerboard(down)">
                                      <p:cBhvr>
                                        <p:cTn id="67" dur="3000"/>
                                        <p:tgtEl>
                                          <p:spTgt spid="10"/>
                                        </p:tgtEl>
                                      </p:cBhvr>
                                    </p:animEffect>
                                    <p:set>
                                      <p:cBhvr>
                                        <p:cTn id="68" dur="1" fill="hold">
                                          <p:stCondLst>
                                            <p:cond delay="2999"/>
                                          </p:stCondLst>
                                        </p:cTn>
                                        <p:tgtEl>
                                          <p:spTgt spid="10"/>
                                        </p:tgtEl>
                                        <p:attrNameLst>
                                          <p:attrName>style.visibility</p:attrName>
                                        </p:attrNameLst>
                                      </p:cBhvr>
                                      <p:to>
                                        <p:strVal val="hidden"/>
                                      </p:to>
                                    </p:set>
                                  </p:childTnLst>
                                </p:cTn>
                              </p:par>
                              <p:par>
                                <p:cTn id="69" presetID="5" presetClass="exit" presetSubtype="5" fill="hold" grpId="1" nodeType="withEffect">
                                  <p:stCondLst>
                                    <p:cond delay="0"/>
                                  </p:stCondLst>
                                  <p:childTnLst>
                                    <p:animEffect transition="out" filter="checkerboard(down)">
                                      <p:cBhvr>
                                        <p:cTn id="70" dur="3000"/>
                                        <p:tgtEl>
                                          <p:spTgt spid="11"/>
                                        </p:tgtEl>
                                      </p:cBhvr>
                                    </p:animEffect>
                                    <p:set>
                                      <p:cBhvr>
                                        <p:cTn id="71" dur="1" fill="hold">
                                          <p:stCondLst>
                                            <p:cond delay="2999"/>
                                          </p:stCondLst>
                                        </p:cTn>
                                        <p:tgtEl>
                                          <p:spTgt spid="11"/>
                                        </p:tgtEl>
                                        <p:attrNameLst>
                                          <p:attrName>style.visibility</p:attrName>
                                        </p:attrNameLst>
                                      </p:cBhvr>
                                      <p:to>
                                        <p:strVal val="hidden"/>
                                      </p:to>
                                    </p:set>
                                  </p:childTnLst>
                                </p:cTn>
                              </p:par>
                              <p:par>
                                <p:cTn id="72" presetID="5" presetClass="exit" presetSubtype="5" fill="hold" grpId="1" nodeType="withEffect">
                                  <p:stCondLst>
                                    <p:cond delay="0"/>
                                  </p:stCondLst>
                                  <p:childTnLst>
                                    <p:animEffect transition="out" filter="checkerboard(down)">
                                      <p:cBhvr>
                                        <p:cTn id="73" dur="3000"/>
                                        <p:tgtEl>
                                          <p:spTgt spid="12"/>
                                        </p:tgtEl>
                                      </p:cBhvr>
                                    </p:animEffect>
                                    <p:set>
                                      <p:cBhvr>
                                        <p:cTn id="74" dur="1" fill="hold">
                                          <p:stCondLst>
                                            <p:cond delay="2999"/>
                                          </p:stCondLst>
                                        </p:cTn>
                                        <p:tgtEl>
                                          <p:spTgt spid="12"/>
                                        </p:tgtEl>
                                        <p:attrNameLst>
                                          <p:attrName>style.visibility</p:attrName>
                                        </p:attrNameLst>
                                      </p:cBhvr>
                                      <p:to>
                                        <p:strVal val="hidden"/>
                                      </p:to>
                                    </p:set>
                                  </p:childTnLst>
                                </p:cTn>
                              </p:par>
                              <p:par>
                                <p:cTn id="75" presetID="5" presetClass="exit" presetSubtype="5" fill="hold" grpId="1" nodeType="withEffect">
                                  <p:stCondLst>
                                    <p:cond delay="0"/>
                                  </p:stCondLst>
                                  <p:childTnLst>
                                    <p:animEffect transition="out" filter="checkerboard(down)">
                                      <p:cBhvr>
                                        <p:cTn id="76" dur="3000"/>
                                        <p:tgtEl>
                                          <p:spTgt spid="13"/>
                                        </p:tgtEl>
                                      </p:cBhvr>
                                    </p:animEffect>
                                    <p:set>
                                      <p:cBhvr>
                                        <p:cTn id="77" dur="1" fill="hold">
                                          <p:stCondLst>
                                            <p:cond delay="2999"/>
                                          </p:stCondLst>
                                        </p:cTn>
                                        <p:tgtEl>
                                          <p:spTgt spid="13"/>
                                        </p:tgtEl>
                                        <p:attrNameLst>
                                          <p:attrName>style.visibility</p:attrName>
                                        </p:attrNameLst>
                                      </p:cBhvr>
                                      <p:to>
                                        <p:strVal val="hidden"/>
                                      </p:to>
                                    </p:set>
                                  </p:childTnLst>
                                </p:cTn>
                              </p:par>
                              <p:par>
                                <p:cTn id="78" presetID="2" presetClass="entr" presetSubtype="9" fill="hold" nodeType="with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additive="base">
                                        <p:cTn id="80" dur="3000" fill="hold"/>
                                        <p:tgtEl>
                                          <p:spTgt spid="2"/>
                                        </p:tgtEl>
                                        <p:attrNameLst>
                                          <p:attrName>ppt_x</p:attrName>
                                        </p:attrNameLst>
                                      </p:cBhvr>
                                      <p:tavLst>
                                        <p:tav tm="0">
                                          <p:val>
                                            <p:strVal val="0-#ppt_w/2"/>
                                          </p:val>
                                        </p:tav>
                                        <p:tav tm="100000">
                                          <p:val>
                                            <p:strVal val="#ppt_x"/>
                                          </p:val>
                                        </p:tav>
                                      </p:tavLst>
                                    </p:anim>
                                    <p:anim calcmode="lin" valueType="num">
                                      <p:cBhvr additive="base">
                                        <p:cTn id="81"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428596" y="500048"/>
            <a:ext cx="7929618" cy="3139321"/>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Las manzanas combaten la enfermedad del Alzheimer</a:t>
            </a:r>
            <a:br>
              <a:rPr lang="es-PE" dirty="0" smtClean="0">
                <a:solidFill>
                  <a:srgbClr val="FF0000"/>
                </a:solidFill>
                <a:effectLst>
                  <a:outerShdw blurRad="38100" dist="38100" dir="2700000" algn="tl">
                    <a:srgbClr val="000000">
                      <a:alpha val="43137"/>
                    </a:srgbClr>
                  </a:outerShdw>
                </a:effectLst>
                <a:latin typeface="Harrington" pitchFamily="82" charset="0"/>
              </a:rPr>
            </a:br>
            <a:r>
              <a:rPr lang="es-PE" dirty="0" smtClean="0">
                <a:solidFill>
                  <a:srgbClr val="FF0000"/>
                </a:solidFill>
                <a:effectLst>
                  <a:outerShdw blurRad="38100" dist="38100" dir="2700000" algn="tl">
                    <a:srgbClr val="000000">
                      <a:alpha val="43137"/>
                    </a:srgbClr>
                  </a:outerShdw>
                </a:effectLst>
                <a:latin typeface="Harrington" pitchFamily="82" charset="0"/>
              </a:rPr>
              <a:t>Un estudio realizado en ratones, muestra que el consumo del zumo de manzana podría prevenir la enfermedad del Alzheimer. Las manzanas también son efectivas para luchar contra el envejecimiento del cerebro. En el estudio, los ratones que fueron alimentados con una dieta rica en manzanas mostraron niveles más altos del neurotransmisor </a:t>
            </a:r>
            <a:r>
              <a:rPr lang="es-PE" dirty="0" err="1" smtClean="0">
                <a:solidFill>
                  <a:srgbClr val="FF0000"/>
                </a:solidFill>
                <a:effectLst>
                  <a:outerShdw blurRad="38100" dist="38100" dir="2700000" algn="tl">
                    <a:srgbClr val="000000">
                      <a:alpha val="43137"/>
                    </a:srgbClr>
                  </a:outerShdw>
                </a:effectLst>
                <a:latin typeface="Harrington" pitchFamily="82" charset="0"/>
              </a:rPr>
              <a:t>acetilcolina</a:t>
            </a:r>
            <a:r>
              <a:rPr lang="es-PE" dirty="0" smtClean="0">
                <a:solidFill>
                  <a:srgbClr val="FF0000"/>
                </a:solidFill>
                <a:effectLst>
                  <a:outerShdw blurRad="38100" dist="38100" dir="2700000" algn="tl">
                    <a:srgbClr val="000000">
                      <a:alpha val="43137"/>
                    </a:srgbClr>
                  </a:outerShdw>
                </a:effectLst>
                <a:latin typeface="Harrington" pitchFamily="82" charset="0"/>
              </a:rPr>
              <a:t> y les fue mejor en las pruebas del laberinto. ¿Cómo es esto posible? Se descubrió que las manzanas contienen </a:t>
            </a:r>
            <a:r>
              <a:rPr lang="es-PE" dirty="0" err="1" smtClean="0">
                <a:solidFill>
                  <a:srgbClr val="FF0000"/>
                </a:solidFill>
                <a:effectLst>
                  <a:outerShdw blurRad="38100" dist="38100" dir="2700000" algn="tl">
                    <a:srgbClr val="000000">
                      <a:alpha val="43137"/>
                    </a:srgbClr>
                  </a:outerShdw>
                </a:effectLst>
                <a:latin typeface="Harrington" pitchFamily="82" charset="0"/>
              </a:rPr>
              <a:t>quercetina</a:t>
            </a:r>
            <a:r>
              <a:rPr lang="es-PE" dirty="0" smtClean="0">
                <a:solidFill>
                  <a:srgbClr val="FF0000"/>
                </a:solidFill>
                <a:effectLst>
                  <a:outerShdw blurRad="38100" dist="38100" dir="2700000" algn="tl">
                    <a:srgbClr val="000000">
                      <a:alpha val="43137"/>
                    </a:srgbClr>
                  </a:outerShdw>
                </a:effectLst>
                <a:latin typeface="Harrington" pitchFamily="82" charset="0"/>
              </a:rPr>
              <a:t>, un poderoso antioxidante que protege las células del cerebro de la degeneración. Sin embargo, para obtener los máximos beneficios las manzanas deben ser consumidas con la piel.</a:t>
            </a:r>
          </a:p>
          <a:p>
            <a:endParaRPr lang="es-PE" dirty="0"/>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cosas-curiosas-que-no-sabias-de-las-manzanas-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3071802" cy="2518172"/>
          </a:xfrm>
          <a:prstGeom prst="rect">
            <a:avLst/>
          </a:prstGeom>
          <a:solidFill>
            <a:srgbClr val="FF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071802" y="0"/>
            <a:ext cx="3000396" cy="2518172"/>
          </a:xfrm>
          <a:prstGeom prst="rect">
            <a:avLst/>
          </a:prstGeom>
          <a:solidFill>
            <a:srgbClr val="C0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072198" y="0"/>
            <a:ext cx="3071802" cy="2518172"/>
          </a:xfrm>
          <a:prstGeom prst="rect">
            <a:avLst/>
          </a:prstGeom>
          <a:solidFill>
            <a:srgbClr val="FF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518171"/>
            <a:ext cx="3071802" cy="2625329"/>
          </a:xfrm>
          <a:prstGeom prst="rect">
            <a:avLst/>
          </a:prstGeom>
          <a:solidFill>
            <a:srgbClr val="C0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071802" y="2518171"/>
            <a:ext cx="3000396" cy="2625329"/>
          </a:xfrm>
          <a:prstGeom prst="rect">
            <a:avLst/>
          </a:prstGeom>
          <a:solidFill>
            <a:srgbClr val="FF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072198" y="2518171"/>
            <a:ext cx="3071802" cy="2625329"/>
          </a:xfrm>
          <a:prstGeom prst="rect">
            <a:avLst/>
          </a:prstGeom>
          <a:solidFill>
            <a:srgbClr val="C0000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3000"/>
                                        <p:tgtEl>
                                          <p:spTgt spid="6"/>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in)">
                                      <p:cBhvr>
                                        <p:cTn id="19" dur="3000"/>
                                        <p:tgtEl>
                                          <p:spTgt spid="7"/>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3000"/>
                                        <p:tgtEl>
                                          <p:spTgt spid="8"/>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amond(in)">
                                      <p:cBhvr>
                                        <p:cTn id="25" dur="3000"/>
                                        <p:tgtEl>
                                          <p:spTgt spid="9"/>
                                        </p:tgtEl>
                                      </p:cBhvr>
                                    </p:animEffect>
                                  </p:childTnLst>
                                </p:cTn>
                              </p:par>
                              <p:par>
                                <p:cTn id="26" presetID="15" presetClass="exit" presetSubtype="0" fill="hold" grpId="1" nodeType="withEffect">
                                  <p:stCondLst>
                                    <p:cond delay="0"/>
                                  </p:stCondLst>
                                  <p:childTnLst>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fltVal val="0"/>
                                          </p:val>
                                        </p:tav>
                                      </p:tavLst>
                                    </p:anim>
                                    <p:anim calcmode="lin" valueType="num">
                                      <p:cBhvr>
                                        <p:cTn id="29" dur="3000"/>
                                        <p:tgtEl>
                                          <p:spTgt spid="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0" dur="3000"/>
                                        <p:tgtEl>
                                          <p:spTgt spid="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1" dur="1" fill="hold">
                                          <p:stCondLst>
                                            <p:cond delay="2999"/>
                                          </p:stCondLst>
                                        </p:cTn>
                                        <p:tgtEl>
                                          <p:spTgt spid="4"/>
                                        </p:tgtEl>
                                        <p:attrNameLst>
                                          <p:attrName>style.visibility</p:attrName>
                                        </p:attrNameLst>
                                      </p:cBhvr>
                                      <p:to>
                                        <p:strVal val="hidden"/>
                                      </p:to>
                                    </p:set>
                                  </p:childTnLst>
                                </p:cTn>
                              </p:par>
                              <p:par>
                                <p:cTn id="32" presetID="15" presetClass="exit" presetSubtype="0" fill="hold" grpId="1" nodeType="withEffect">
                                  <p:stCondLst>
                                    <p:cond delay="0"/>
                                  </p:stCondLst>
                                  <p:childTnLst>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fltVal val="0"/>
                                          </p:val>
                                        </p:tav>
                                      </p:tavLst>
                                    </p:anim>
                                    <p:anim calcmode="lin" valueType="num">
                                      <p:cBhvr>
                                        <p:cTn id="35"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6"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37" dur="1" fill="hold">
                                          <p:stCondLst>
                                            <p:cond delay="2999"/>
                                          </p:stCondLst>
                                        </p:cTn>
                                        <p:tgtEl>
                                          <p:spTgt spid="5"/>
                                        </p:tgtEl>
                                        <p:attrNameLst>
                                          <p:attrName>style.visibility</p:attrName>
                                        </p:attrNameLst>
                                      </p:cBhvr>
                                      <p:to>
                                        <p:strVal val="hidden"/>
                                      </p:to>
                                    </p:set>
                                  </p:childTnLst>
                                </p:cTn>
                              </p:par>
                              <p:par>
                                <p:cTn id="38" presetID="15" presetClass="exit" presetSubtype="0" fill="hold" grpId="1" nodeType="withEffect">
                                  <p:stCondLst>
                                    <p:cond delay="0"/>
                                  </p:stCondLst>
                                  <p:childTnLst>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fltVal val="0"/>
                                          </p:val>
                                        </p:tav>
                                      </p:tavLst>
                                    </p:anim>
                                    <p:anim calcmode="lin" valueType="num">
                                      <p:cBhvr>
                                        <p:cTn id="41"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2"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3" dur="1" fill="hold">
                                          <p:stCondLst>
                                            <p:cond delay="2999"/>
                                          </p:stCondLst>
                                        </p:cTn>
                                        <p:tgtEl>
                                          <p:spTgt spid="6"/>
                                        </p:tgtEl>
                                        <p:attrNameLst>
                                          <p:attrName>style.visibility</p:attrName>
                                        </p:attrNameLst>
                                      </p:cBhvr>
                                      <p:to>
                                        <p:strVal val="hidden"/>
                                      </p:to>
                                    </p:set>
                                  </p:childTnLst>
                                </p:cTn>
                              </p:par>
                              <p:par>
                                <p:cTn id="44" presetID="15" presetClass="exit" presetSubtype="0" fill="hold" grpId="1" nodeType="withEffect">
                                  <p:stCondLst>
                                    <p:cond delay="0"/>
                                  </p:stCondLst>
                                  <p:childTnLst>
                                    <p:anim calcmode="lin" valueType="num">
                                      <p:cBhvr>
                                        <p:cTn id="45" dur="3000"/>
                                        <p:tgtEl>
                                          <p:spTgt spid="7"/>
                                        </p:tgtEl>
                                        <p:attrNameLst>
                                          <p:attrName>ppt_w</p:attrName>
                                        </p:attrNameLst>
                                      </p:cBhvr>
                                      <p:tavLst>
                                        <p:tav tm="0">
                                          <p:val>
                                            <p:strVal val="ppt_w"/>
                                          </p:val>
                                        </p:tav>
                                        <p:tav tm="100000">
                                          <p:val>
                                            <p:fltVal val="0"/>
                                          </p:val>
                                        </p:tav>
                                      </p:tavLst>
                                    </p:anim>
                                    <p:anim calcmode="lin" valueType="num">
                                      <p:cBhvr>
                                        <p:cTn id="46" dur="3000"/>
                                        <p:tgtEl>
                                          <p:spTgt spid="7"/>
                                        </p:tgtEl>
                                        <p:attrNameLst>
                                          <p:attrName>ppt_h</p:attrName>
                                        </p:attrNameLst>
                                      </p:cBhvr>
                                      <p:tavLst>
                                        <p:tav tm="0">
                                          <p:val>
                                            <p:strVal val="ppt_h"/>
                                          </p:val>
                                        </p:tav>
                                        <p:tav tm="100000">
                                          <p:val>
                                            <p:fltVal val="0"/>
                                          </p:val>
                                        </p:tav>
                                      </p:tavLst>
                                    </p:anim>
                                    <p:anim calcmode="lin" valueType="num">
                                      <p:cBhvr>
                                        <p:cTn id="47"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8"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9" dur="1" fill="hold">
                                          <p:stCondLst>
                                            <p:cond delay="2999"/>
                                          </p:stCondLst>
                                        </p:cTn>
                                        <p:tgtEl>
                                          <p:spTgt spid="7"/>
                                        </p:tgtEl>
                                        <p:attrNameLst>
                                          <p:attrName>style.visibility</p:attrName>
                                        </p:attrNameLst>
                                      </p:cBhvr>
                                      <p:to>
                                        <p:strVal val="hidden"/>
                                      </p:to>
                                    </p:set>
                                  </p:childTnLst>
                                </p:cTn>
                              </p:par>
                              <p:par>
                                <p:cTn id="50" presetID="15" presetClass="exit" presetSubtype="0" fill="hold" grpId="1" nodeType="withEffect">
                                  <p:stCondLst>
                                    <p:cond delay="0"/>
                                  </p:stCondLst>
                                  <p:childTnLst>
                                    <p:anim calcmode="lin" valueType="num">
                                      <p:cBhvr>
                                        <p:cTn id="51" dur="3000"/>
                                        <p:tgtEl>
                                          <p:spTgt spid="8"/>
                                        </p:tgtEl>
                                        <p:attrNameLst>
                                          <p:attrName>ppt_w</p:attrName>
                                        </p:attrNameLst>
                                      </p:cBhvr>
                                      <p:tavLst>
                                        <p:tav tm="0">
                                          <p:val>
                                            <p:strVal val="ppt_w"/>
                                          </p:val>
                                        </p:tav>
                                        <p:tav tm="100000">
                                          <p:val>
                                            <p:fltVal val="0"/>
                                          </p:val>
                                        </p:tav>
                                      </p:tavLst>
                                    </p:anim>
                                    <p:anim calcmode="lin" valueType="num">
                                      <p:cBhvr>
                                        <p:cTn id="52" dur="3000"/>
                                        <p:tgtEl>
                                          <p:spTgt spid="8"/>
                                        </p:tgtEl>
                                        <p:attrNameLst>
                                          <p:attrName>ppt_h</p:attrName>
                                        </p:attrNameLst>
                                      </p:cBhvr>
                                      <p:tavLst>
                                        <p:tav tm="0">
                                          <p:val>
                                            <p:strVal val="ppt_h"/>
                                          </p:val>
                                        </p:tav>
                                        <p:tav tm="100000">
                                          <p:val>
                                            <p:fltVal val="0"/>
                                          </p:val>
                                        </p:tav>
                                      </p:tavLst>
                                    </p:anim>
                                    <p:anim calcmode="lin" valueType="num">
                                      <p:cBhvr>
                                        <p:cTn id="53"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4"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5" dur="1" fill="hold">
                                          <p:stCondLst>
                                            <p:cond delay="2999"/>
                                          </p:stCondLst>
                                        </p:cTn>
                                        <p:tgtEl>
                                          <p:spTgt spid="8"/>
                                        </p:tgtEl>
                                        <p:attrNameLst>
                                          <p:attrName>style.visibility</p:attrName>
                                        </p:attrNameLst>
                                      </p:cBhvr>
                                      <p:to>
                                        <p:strVal val="hidden"/>
                                      </p:to>
                                    </p:set>
                                  </p:childTnLst>
                                </p:cTn>
                              </p:par>
                              <p:par>
                                <p:cTn id="56" presetID="15" presetClass="exit" presetSubtype="0" fill="hold" grpId="1" nodeType="withEffect">
                                  <p:stCondLst>
                                    <p:cond delay="0"/>
                                  </p:stCondLst>
                                  <p:childTnLst>
                                    <p:anim calcmode="lin" valueType="num">
                                      <p:cBhvr>
                                        <p:cTn id="57" dur="3000"/>
                                        <p:tgtEl>
                                          <p:spTgt spid="9"/>
                                        </p:tgtEl>
                                        <p:attrNameLst>
                                          <p:attrName>ppt_w</p:attrName>
                                        </p:attrNameLst>
                                      </p:cBhvr>
                                      <p:tavLst>
                                        <p:tav tm="0">
                                          <p:val>
                                            <p:strVal val="ppt_w"/>
                                          </p:val>
                                        </p:tav>
                                        <p:tav tm="100000">
                                          <p:val>
                                            <p:fltVal val="0"/>
                                          </p:val>
                                        </p:tav>
                                      </p:tavLst>
                                    </p:anim>
                                    <p:anim calcmode="lin" valueType="num">
                                      <p:cBhvr>
                                        <p:cTn id="58" dur="3000"/>
                                        <p:tgtEl>
                                          <p:spTgt spid="9"/>
                                        </p:tgtEl>
                                        <p:attrNameLst>
                                          <p:attrName>ppt_h</p:attrName>
                                        </p:attrNameLst>
                                      </p:cBhvr>
                                      <p:tavLst>
                                        <p:tav tm="0">
                                          <p:val>
                                            <p:strVal val="ppt_h"/>
                                          </p:val>
                                        </p:tav>
                                        <p:tav tm="100000">
                                          <p:val>
                                            <p:fltVal val="0"/>
                                          </p:val>
                                        </p:tav>
                                      </p:tavLst>
                                    </p:anim>
                                    <p:anim calcmode="lin" valueType="num">
                                      <p:cBhvr>
                                        <p:cTn id="59"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0"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1" dur="1" fill="hold">
                                          <p:stCondLst>
                                            <p:cond delay="2999"/>
                                          </p:stCondLst>
                                        </p:cTn>
                                        <p:tgtEl>
                                          <p:spTgt spid="9"/>
                                        </p:tgtEl>
                                        <p:attrNameLst>
                                          <p:attrName>style.visibility</p:attrName>
                                        </p:attrNameLst>
                                      </p:cBhvr>
                                      <p:to>
                                        <p:strVal val="hidden"/>
                                      </p:to>
                                    </p:set>
                                  </p:childTnLst>
                                </p:cTn>
                              </p:par>
                              <p:par>
                                <p:cTn id="62" presetID="23" presetClass="entr" presetSubtype="272"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3000" fill="hold"/>
                                        <p:tgtEl>
                                          <p:spTgt spid="2"/>
                                        </p:tgtEl>
                                        <p:attrNameLst>
                                          <p:attrName>ppt_w</p:attrName>
                                        </p:attrNameLst>
                                      </p:cBhvr>
                                      <p:tavLst>
                                        <p:tav tm="0">
                                          <p:val>
                                            <p:strVal val="2/3*#ppt_w"/>
                                          </p:val>
                                        </p:tav>
                                        <p:tav tm="100000">
                                          <p:val>
                                            <p:strVal val="#ppt_w"/>
                                          </p:val>
                                        </p:tav>
                                      </p:tavLst>
                                    </p:anim>
                                    <p:anim calcmode="lin" valueType="num">
                                      <p:cBhvr>
                                        <p:cTn id="65" dur="3000" fill="hold"/>
                                        <p:tgtEl>
                                          <p:spTgt spid="2"/>
                                        </p:tgtEl>
                                        <p:attrNameLst>
                                          <p:attrName>ppt_h</p:attrName>
                                        </p:attrNameLst>
                                      </p:cBhvr>
                                      <p:tavLst>
                                        <p:tav tm="0">
                                          <p:val>
                                            <p:strVal val="2/3*#ppt_h"/>
                                          </p:val>
                                        </p:tav>
                                        <p:tav tm="100000">
                                          <p:val>
                                            <p:strVal val="#ppt_h"/>
                                          </p:val>
                                        </p:tav>
                                      </p:tavLst>
                                    </p:anim>
                                  </p:childTnLst>
                                </p:cTn>
                              </p:par>
                              <p:par>
                                <p:cTn id="66" presetID="4" presetClass="entr" presetSubtype="32" fill="hold" nodeType="withEffect">
                                  <p:stCondLst>
                                    <p:cond delay="0"/>
                                  </p:stCondLst>
                                  <p:childTnLst>
                                    <p:set>
                                      <p:cBhvr>
                                        <p:cTn id="67" dur="1" fill="hold">
                                          <p:stCondLst>
                                            <p:cond delay="0"/>
                                          </p:stCondLst>
                                        </p:cTn>
                                        <p:tgtEl>
                                          <p:spTgt spid="2"/>
                                        </p:tgtEl>
                                        <p:attrNameLst>
                                          <p:attrName>style.visibility</p:attrName>
                                        </p:attrNameLst>
                                      </p:cBhvr>
                                      <p:to>
                                        <p:strVal val="visible"/>
                                      </p:to>
                                    </p:set>
                                    <p:animEffect transition="in" filter="box(out)">
                                      <p:cBhvr>
                                        <p:cTn id="6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dbb4b35bb29d32fa7b45b99299292c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Decisión"/>
          <p:cNvSpPr/>
          <p:nvPr/>
        </p:nvSpPr>
        <p:spPr>
          <a:xfrm>
            <a:off x="0" y="0"/>
            <a:ext cx="3071802" cy="5143500"/>
          </a:xfrm>
          <a:prstGeom prst="flowChartDecision">
            <a:avLst/>
          </a:prstGeom>
          <a:solidFill>
            <a:schemeClr val="bg1">
              <a:lumMod val="65000"/>
              <a:lumOff val="3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Decisión"/>
          <p:cNvSpPr/>
          <p:nvPr/>
        </p:nvSpPr>
        <p:spPr>
          <a:xfrm>
            <a:off x="3071802" y="0"/>
            <a:ext cx="3000396" cy="5143500"/>
          </a:xfrm>
          <a:prstGeom prst="flowChartDecision">
            <a:avLst/>
          </a:prstGeom>
          <a:solidFill>
            <a:schemeClr val="bg1">
              <a:lumMod val="65000"/>
              <a:lumOff val="3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6072198" y="0"/>
            <a:ext cx="3071802" cy="5143500"/>
          </a:xfrm>
          <a:prstGeom prst="flowChartDecision">
            <a:avLst/>
          </a:prstGeom>
          <a:solidFill>
            <a:schemeClr val="bg1">
              <a:lumMod val="65000"/>
              <a:lumOff val="35000"/>
              <a:alpha val="8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0" y="0"/>
            <a:ext cx="1571604" cy="2518172"/>
          </a:xfrm>
          <a:prstGeom prst="r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7643834" y="0"/>
            <a:ext cx="1500166" cy="2518172"/>
          </a:xfrm>
          <a:prstGeom prst="r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2625328"/>
            <a:ext cx="1500166" cy="2518172"/>
          </a:xfrm>
          <a:prstGeom prst="r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500958" y="2571750"/>
            <a:ext cx="1643042" cy="2571750"/>
          </a:xfrm>
          <a:prstGeom prst="r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1500166" y="2571750"/>
            <a:ext cx="3143272" cy="2571750"/>
          </a:xfrm>
          <a:prstGeom prs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4500562" y="2571750"/>
            <a:ext cx="3143272" cy="2571750"/>
          </a:xfrm>
          <a:prstGeom prs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1500166" y="0"/>
            <a:ext cx="3071834" cy="2571750"/>
          </a:xfrm>
          <a:prstGeom prs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4572000" y="0"/>
            <a:ext cx="3000396" cy="2571750"/>
          </a:xfrm>
          <a:prstGeom prst="triangle">
            <a:avLst/>
          </a:prstGeom>
          <a:solidFill>
            <a:srgbClr val="C0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xit" presetSubtype="32" fill="hold" grpId="0"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3000"/>
                                        <p:tgtEl>
                                          <p:spTgt spid="13"/>
                                        </p:tgtEl>
                                        <p:attrNameLst>
                                          <p:attrName>ppt_x</p:attrName>
                                        </p:attrNameLst>
                                      </p:cBhvr>
                                      <p:tavLst>
                                        <p:tav tm="0">
                                          <p:val>
                                            <p:strVal val="ppt_x"/>
                                          </p:val>
                                        </p:tav>
                                        <p:tav tm="100000">
                                          <p:val>
                                            <p:strVal val="ppt_x"/>
                                          </p:val>
                                        </p:tav>
                                      </p:tavLst>
                                    </p:anim>
                                    <p:anim calcmode="lin" valueType="num">
                                      <p:cBhvr additive="base">
                                        <p:cTn id="31" dur="3000"/>
                                        <p:tgtEl>
                                          <p:spTgt spid="13"/>
                                        </p:tgtEl>
                                        <p:attrNameLst>
                                          <p:attrName>ppt_y</p:attrName>
                                        </p:attrNameLst>
                                      </p:cBhvr>
                                      <p:tavLst>
                                        <p:tav tm="0">
                                          <p:val>
                                            <p:strVal val="ppt_y"/>
                                          </p:val>
                                        </p:tav>
                                        <p:tav tm="100000">
                                          <p:val>
                                            <p:strVal val="1+ppt_h/2"/>
                                          </p:val>
                                        </p:tav>
                                      </p:tavLst>
                                    </p:anim>
                                    <p:set>
                                      <p:cBhvr>
                                        <p:cTn id="32" dur="1" fill="hold">
                                          <p:stCondLst>
                                            <p:cond delay="2999"/>
                                          </p:stCondLst>
                                        </p:cTn>
                                        <p:tgtEl>
                                          <p:spTgt spid="13"/>
                                        </p:tgtEl>
                                        <p:attrNameLst>
                                          <p:attrName>style.visibility</p:attrName>
                                        </p:attrNameLst>
                                      </p:cBhvr>
                                      <p:to>
                                        <p:strVal val="hidden"/>
                                      </p:to>
                                    </p:set>
                                  </p:childTnLst>
                                </p:cTn>
                              </p:par>
                              <p:par>
                                <p:cTn id="33" presetID="2" presetClass="exit" presetSubtype="4" fill="hold" grpId="0" nodeType="withEffect">
                                  <p:stCondLst>
                                    <p:cond delay="0"/>
                                  </p:stCondLst>
                                  <p:childTnLst>
                                    <p:anim calcmode="lin" valueType="num">
                                      <p:cBhvr additive="base">
                                        <p:cTn id="34" dur="3000"/>
                                        <p:tgtEl>
                                          <p:spTgt spid="14"/>
                                        </p:tgtEl>
                                        <p:attrNameLst>
                                          <p:attrName>ppt_x</p:attrName>
                                        </p:attrNameLst>
                                      </p:cBhvr>
                                      <p:tavLst>
                                        <p:tav tm="0">
                                          <p:val>
                                            <p:strVal val="ppt_x"/>
                                          </p:val>
                                        </p:tav>
                                        <p:tav tm="100000">
                                          <p:val>
                                            <p:strVal val="ppt_x"/>
                                          </p:val>
                                        </p:tav>
                                      </p:tavLst>
                                    </p:anim>
                                    <p:anim calcmode="lin" valueType="num">
                                      <p:cBhvr additive="base">
                                        <p:cTn id="35" dur="3000"/>
                                        <p:tgtEl>
                                          <p:spTgt spid="14"/>
                                        </p:tgtEl>
                                        <p:attrNameLst>
                                          <p:attrName>ppt_y</p:attrName>
                                        </p:attrNameLst>
                                      </p:cBhvr>
                                      <p:tavLst>
                                        <p:tav tm="0">
                                          <p:val>
                                            <p:strVal val="ppt_y"/>
                                          </p:val>
                                        </p:tav>
                                        <p:tav tm="100000">
                                          <p:val>
                                            <p:strVal val="1+ppt_h/2"/>
                                          </p:val>
                                        </p:tav>
                                      </p:tavLst>
                                    </p:anim>
                                    <p:set>
                                      <p:cBhvr>
                                        <p:cTn id="36" dur="1" fill="hold">
                                          <p:stCondLst>
                                            <p:cond delay="2999"/>
                                          </p:stCondLst>
                                        </p:cTn>
                                        <p:tgtEl>
                                          <p:spTgt spid="14"/>
                                        </p:tgtEl>
                                        <p:attrNameLst>
                                          <p:attrName>style.visibility</p:attrName>
                                        </p:attrNameLst>
                                      </p:cBhvr>
                                      <p:to>
                                        <p:strVal val="hidden"/>
                                      </p:to>
                                    </p:set>
                                  </p:childTnLst>
                                </p:cTn>
                              </p:par>
                              <p:par>
                                <p:cTn id="37" presetID="2" presetClass="exit" presetSubtype="1" fill="hold" grpId="0" nodeType="withEffect">
                                  <p:stCondLst>
                                    <p:cond delay="0"/>
                                  </p:stCondLst>
                                  <p:childTnLst>
                                    <p:anim calcmode="lin" valueType="num">
                                      <p:cBhvr additive="base">
                                        <p:cTn id="38" dur="3000"/>
                                        <p:tgtEl>
                                          <p:spTgt spid="11"/>
                                        </p:tgtEl>
                                        <p:attrNameLst>
                                          <p:attrName>ppt_x</p:attrName>
                                        </p:attrNameLst>
                                      </p:cBhvr>
                                      <p:tavLst>
                                        <p:tav tm="0">
                                          <p:val>
                                            <p:strVal val="ppt_x"/>
                                          </p:val>
                                        </p:tav>
                                        <p:tav tm="100000">
                                          <p:val>
                                            <p:strVal val="ppt_x"/>
                                          </p:val>
                                        </p:tav>
                                      </p:tavLst>
                                    </p:anim>
                                    <p:anim calcmode="lin" valueType="num">
                                      <p:cBhvr additive="base">
                                        <p:cTn id="39" dur="3000"/>
                                        <p:tgtEl>
                                          <p:spTgt spid="11"/>
                                        </p:tgtEl>
                                        <p:attrNameLst>
                                          <p:attrName>ppt_y</p:attrName>
                                        </p:attrNameLst>
                                      </p:cBhvr>
                                      <p:tavLst>
                                        <p:tav tm="0">
                                          <p:val>
                                            <p:strVal val="ppt_y"/>
                                          </p:val>
                                        </p:tav>
                                        <p:tav tm="100000">
                                          <p:val>
                                            <p:strVal val="0-ppt_h/2"/>
                                          </p:val>
                                        </p:tav>
                                      </p:tavLst>
                                    </p:anim>
                                    <p:set>
                                      <p:cBhvr>
                                        <p:cTn id="40" dur="1" fill="hold">
                                          <p:stCondLst>
                                            <p:cond delay="2999"/>
                                          </p:stCondLst>
                                        </p:cTn>
                                        <p:tgtEl>
                                          <p:spTgt spid="11"/>
                                        </p:tgtEl>
                                        <p:attrNameLst>
                                          <p:attrName>style.visibility</p:attrName>
                                        </p:attrNameLst>
                                      </p:cBhvr>
                                      <p:to>
                                        <p:strVal val="hidden"/>
                                      </p:to>
                                    </p:set>
                                  </p:childTnLst>
                                </p:cTn>
                              </p:par>
                              <p:par>
                                <p:cTn id="41" presetID="2" presetClass="exit" presetSubtype="1" fill="hold" grpId="0" nodeType="withEffect">
                                  <p:stCondLst>
                                    <p:cond delay="0"/>
                                  </p:stCondLst>
                                  <p:childTnLst>
                                    <p:anim calcmode="lin" valueType="num">
                                      <p:cBhvr additive="base">
                                        <p:cTn id="42" dur="3000"/>
                                        <p:tgtEl>
                                          <p:spTgt spid="12"/>
                                        </p:tgtEl>
                                        <p:attrNameLst>
                                          <p:attrName>ppt_x</p:attrName>
                                        </p:attrNameLst>
                                      </p:cBhvr>
                                      <p:tavLst>
                                        <p:tav tm="0">
                                          <p:val>
                                            <p:strVal val="ppt_x"/>
                                          </p:val>
                                        </p:tav>
                                        <p:tav tm="100000">
                                          <p:val>
                                            <p:strVal val="ppt_x"/>
                                          </p:val>
                                        </p:tav>
                                      </p:tavLst>
                                    </p:anim>
                                    <p:anim calcmode="lin" valueType="num">
                                      <p:cBhvr additive="base">
                                        <p:cTn id="43" dur="3000"/>
                                        <p:tgtEl>
                                          <p:spTgt spid="12"/>
                                        </p:tgtEl>
                                        <p:attrNameLst>
                                          <p:attrName>ppt_y</p:attrName>
                                        </p:attrNameLst>
                                      </p:cBhvr>
                                      <p:tavLst>
                                        <p:tav tm="0">
                                          <p:val>
                                            <p:strVal val="ppt_y"/>
                                          </p:val>
                                        </p:tav>
                                        <p:tav tm="100000">
                                          <p:val>
                                            <p:strVal val="0-ppt_h/2"/>
                                          </p:val>
                                        </p:tav>
                                      </p:tavLst>
                                    </p:anim>
                                    <p:set>
                                      <p:cBhvr>
                                        <p:cTn id="44" dur="1" fill="hold">
                                          <p:stCondLst>
                                            <p:cond delay="2999"/>
                                          </p:stCondLst>
                                        </p:cTn>
                                        <p:tgtEl>
                                          <p:spTgt spid="12"/>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3000" fill="hold"/>
                                        <p:tgtEl>
                                          <p:spTgt spid="2"/>
                                        </p:tgtEl>
                                        <p:attrNameLst>
                                          <p:attrName>ppt_w</p:attrName>
                                        </p:attrNameLst>
                                      </p:cBhvr>
                                      <p:tavLst>
                                        <p:tav tm="0">
                                          <p:val>
                                            <p:strVal val="2/3*#ppt_w"/>
                                          </p:val>
                                        </p:tav>
                                        <p:tav tm="100000">
                                          <p:val>
                                            <p:strVal val="#ppt_w"/>
                                          </p:val>
                                        </p:tav>
                                      </p:tavLst>
                                    </p:anim>
                                    <p:anim calcmode="lin" valueType="num">
                                      <p:cBhvr>
                                        <p:cTn id="48" dur="3000" fill="hold"/>
                                        <p:tgtEl>
                                          <p:spTgt spid="2"/>
                                        </p:tgtEl>
                                        <p:attrNameLst>
                                          <p:attrName>ppt_h</p:attrName>
                                        </p:attrNameLst>
                                      </p:cBhvr>
                                      <p:tavLst>
                                        <p:tav tm="0">
                                          <p:val>
                                            <p:strVal val="2/3*#ppt_h"/>
                                          </p:val>
                                        </p:tav>
                                        <p:tav tm="100000">
                                          <p:val>
                                            <p:strVal val="#ppt_h"/>
                                          </p:val>
                                        </p:tav>
                                      </p:tavLst>
                                    </p:anim>
                                  </p:childTnLst>
                                </p:cTn>
                              </p:par>
                              <p:par>
                                <p:cTn id="49" presetID="8" presetClass="entr" presetSubtype="16"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diamond(in)">
                                      <p:cBhvr>
                                        <p:cTn id="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928662" y="928676"/>
            <a:ext cx="7215238" cy="2862322"/>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Protegen contra el Parkinson</a:t>
            </a:r>
            <a:br>
              <a:rPr lang="es-PE" dirty="0" smtClean="0">
                <a:solidFill>
                  <a:srgbClr val="FF0000"/>
                </a:solidFill>
                <a:effectLst>
                  <a:outerShdw blurRad="38100" dist="38100" dir="2700000" algn="tl">
                    <a:srgbClr val="000000">
                      <a:alpha val="43137"/>
                    </a:srgbClr>
                  </a:outerShdw>
                </a:effectLst>
                <a:latin typeface="Harrington" pitchFamily="82" charset="0"/>
              </a:rPr>
            </a:br>
            <a:r>
              <a:rPr lang="es-PE" dirty="0" smtClean="0">
                <a:solidFill>
                  <a:srgbClr val="FF0000"/>
                </a:solidFill>
                <a:effectLst>
                  <a:outerShdw blurRad="38100" dist="38100" dir="2700000" algn="tl">
                    <a:srgbClr val="000000">
                      <a:alpha val="43137"/>
                    </a:srgbClr>
                  </a:outerShdw>
                </a:effectLst>
                <a:latin typeface="Harrington" pitchFamily="82" charset="0"/>
              </a:rPr>
              <a:t>Según la investigación, las personas que consumen grandes cantidades de frutas y otros alimentos ricos en fibra obtienen protección extra contra el Parkinson. Se trata básicamente de una enfermedad causada por una ruptura de las células del cerebro responsables de la producción de la sustancia conocida como dopamina. Sin embargo, aún no está claro por qué las manzanas parecen reducir el riesgo de desarrollar la enfermedad de Parkinson. Los científicos creen que se debe a su contenido en fibra.</a:t>
            </a:r>
          </a:p>
          <a:p>
            <a:endParaRPr lang="es-PE" dirty="0"/>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9144000" cy="5143500"/>
          </a:xfrm>
          <a:prstGeom prst="rtTriangle">
            <a:avLst/>
          </a:prstGeom>
          <a:solidFill>
            <a:srgbClr val="00B050">
              <a:alpha val="7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flipV="1">
            <a:off x="0" y="0"/>
            <a:ext cx="9144000" cy="5143500"/>
          </a:xfrm>
          <a:prstGeom prst="rtTriangle">
            <a:avLst/>
          </a:prstGeom>
          <a:solidFill>
            <a:srgbClr val="003618">
              <a:alpha val="74902"/>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xit" presetSubtype="5" fill="hold" grpId="0" nodeType="withEffect">
                                  <p:stCondLst>
                                    <p:cond delay="0"/>
                                  </p:stCondLst>
                                  <p:childTnLst>
                                    <p:animEffect transition="out" filter="blinds(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 presetClass="exit" presetSubtype="9" fill="hold" grpId="1" nodeType="withEffect">
                                  <p:stCondLst>
                                    <p:cond delay="0"/>
                                  </p:stCondLst>
                                  <p:childTnLst>
                                    <p:anim calcmode="lin" valueType="num">
                                      <p:cBhvr additive="base">
                                        <p:cTn id="15" dur="3000"/>
                                        <p:tgtEl>
                                          <p:spTgt spid="4"/>
                                        </p:tgtEl>
                                        <p:attrNameLst>
                                          <p:attrName>ppt_x</p:attrName>
                                        </p:attrNameLst>
                                      </p:cBhvr>
                                      <p:tavLst>
                                        <p:tav tm="0">
                                          <p:val>
                                            <p:strVal val="ppt_x"/>
                                          </p:val>
                                        </p:tav>
                                        <p:tav tm="100000">
                                          <p:val>
                                            <p:strVal val="0-ppt_w/2"/>
                                          </p:val>
                                        </p:tav>
                                      </p:tavLst>
                                    </p:anim>
                                    <p:anim calcmode="lin" valueType="num">
                                      <p:cBhvr additive="base">
                                        <p:cTn id="16" dur="3000"/>
                                        <p:tgtEl>
                                          <p:spTgt spid="4"/>
                                        </p:tgtEl>
                                        <p:attrNameLst>
                                          <p:attrName>ppt_y</p:attrName>
                                        </p:attrNameLst>
                                      </p:cBhvr>
                                      <p:tavLst>
                                        <p:tav tm="0">
                                          <p:val>
                                            <p:strVal val="ppt_y"/>
                                          </p:val>
                                        </p:tav>
                                        <p:tav tm="100000">
                                          <p:val>
                                            <p:strVal val="0-ppt_h/2"/>
                                          </p:val>
                                        </p:tav>
                                      </p:tavLst>
                                    </p:anim>
                                    <p:set>
                                      <p:cBhvr>
                                        <p:cTn id="17" dur="1" fill="hold">
                                          <p:stCondLst>
                                            <p:cond delay="2999"/>
                                          </p:stCondLst>
                                        </p:cTn>
                                        <p:tgtEl>
                                          <p:spTgt spid="4"/>
                                        </p:tgtEl>
                                        <p:attrNameLst>
                                          <p:attrName>style.visibility</p:attrName>
                                        </p:attrNameLst>
                                      </p:cBhvr>
                                      <p:to>
                                        <p:strVal val="hidden"/>
                                      </p:to>
                                    </p:set>
                                  </p:childTnLst>
                                </p:cTn>
                              </p:par>
                              <p:par>
                                <p:cTn id="18" presetID="2" presetClass="exit" presetSubtype="9" fill="hold" grpId="1" nodeType="withEffect">
                                  <p:stCondLst>
                                    <p:cond delay="0"/>
                                  </p:stCondLst>
                                  <p:childTnLst>
                                    <p:anim calcmode="lin" valueType="num">
                                      <p:cBhvr additive="base">
                                        <p:cTn id="19" dur="3000"/>
                                        <p:tgtEl>
                                          <p:spTgt spid="5"/>
                                        </p:tgtEl>
                                        <p:attrNameLst>
                                          <p:attrName>ppt_x</p:attrName>
                                        </p:attrNameLst>
                                      </p:cBhvr>
                                      <p:tavLst>
                                        <p:tav tm="0">
                                          <p:val>
                                            <p:strVal val="ppt_x"/>
                                          </p:val>
                                        </p:tav>
                                        <p:tav tm="100000">
                                          <p:val>
                                            <p:strVal val="0-ppt_w/2"/>
                                          </p:val>
                                        </p:tav>
                                      </p:tavLst>
                                    </p:anim>
                                    <p:anim calcmode="lin" valueType="num">
                                      <p:cBhvr additive="base">
                                        <p:cTn id="20" dur="3000"/>
                                        <p:tgtEl>
                                          <p:spTgt spid="5"/>
                                        </p:tgtEl>
                                        <p:attrNameLst>
                                          <p:attrName>ppt_y</p:attrName>
                                        </p:attrNameLst>
                                      </p:cBhvr>
                                      <p:tavLst>
                                        <p:tav tm="0">
                                          <p:val>
                                            <p:strVal val="ppt_y"/>
                                          </p:val>
                                        </p:tav>
                                        <p:tav tm="100000">
                                          <p:val>
                                            <p:strVal val="0-ppt_h/2"/>
                                          </p:val>
                                        </p:tav>
                                      </p:tavLst>
                                    </p:anim>
                                    <p:set>
                                      <p:cBhvr>
                                        <p:cTn id="21" dur="1" fill="hold">
                                          <p:stCondLst>
                                            <p:cond delay="2999"/>
                                          </p:stCondLst>
                                        </p:cTn>
                                        <p:tgtEl>
                                          <p:spTgt spid="5"/>
                                        </p:tgtEl>
                                        <p:attrNameLst>
                                          <p:attrName>style.visibility</p:attrName>
                                        </p:attrNameLst>
                                      </p:cBhvr>
                                      <p:to>
                                        <p:strVal val="hidden"/>
                                      </p:to>
                                    </p:set>
                                  </p:childTnLst>
                                </p:cTn>
                              </p:par>
                              <p:par>
                                <p:cTn id="22" presetID="2" presetClass="entr" presetSubtype="6"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3000" fill="hold"/>
                                        <p:tgtEl>
                                          <p:spTgt spid="2"/>
                                        </p:tgtEl>
                                        <p:attrNameLst>
                                          <p:attrName>ppt_x</p:attrName>
                                        </p:attrNameLst>
                                      </p:cBhvr>
                                      <p:tavLst>
                                        <p:tav tm="0">
                                          <p:val>
                                            <p:strVal val="1+#ppt_w/2"/>
                                          </p:val>
                                        </p:tav>
                                        <p:tav tm="100000">
                                          <p:val>
                                            <p:strVal val="#ppt_x"/>
                                          </p:val>
                                        </p:tav>
                                      </p:tavLst>
                                    </p:anim>
                                    <p:anim calcmode="lin" valueType="num">
                                      <p:cBhvr additive="base">
                                        <p:cTn id="25" dur="3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fedd82023df32c8bfd984e9d257ef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flipH="1">
            <a:off x="0" y="267875"/>
            <a:ext cx="4572000" cy="4500594"/>
          </a:xfrm>
          <a:prstGeom prst="moon">
            <a:avLst/>
          </a:prstGeom>
          <a:solidFill>
            <a:srgbClr val="996633">
              <a:alpha val="8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4572000" y="267875"/>
            <a:ext cx="4572000" cy="4500594"/>
          </a:xfrm>
          <a:prstGeom prst="moon">
            <a:avLst/>
          </a:prstGeom>
          <a:solidFill>
            <a:srgbClr val="996633">
              <a:alpha val="8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178709"/>
            <a:ext cx="2285984" cy="2678925"/>
          </a:xfrm>
          <a:prstGeom prst="moon">
            <a:avLst/>
          </a:prstGeom>
          <a:solidFill>
            <a:srgbClr val="C00000">
              <a:alpha val="8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858000" y="1125131"/>
            <a:ext cx="2286000" cy="2786082"/>
          </a:xfrm>
          <a:prstGeom prst="moon">
            <a:avLst/>
          </a:prstGeom>
          <a:solidFill>
            <a:srgbClr val="C00000">
              <a:alpha val="80000"/>
            </a:srgb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8" fill="hold" grpId="0" nodeType="withEffect">
                                  <p:stCondLst>
                                    <p:cond delay="0"/>
                                  </p:stCondLst>
                                  <p:childTnLst>
                                    <p:anim calcmode="lin" valueType="num">
                                      <p:cBhvr additive="base">
                                        <p:cTn id="9" dur="2000"/>
                                        <p:tgtEl>
                                          <p:spTgt spid="4"/>
                                        </p:tgtEl>
                                        <p:attrNameLst>
                                          <p:attrName>ppt_x</p:attrName>
                                        </p:attrNameLst>
                                      </p:cBhvr>
                                      <p:tavLst>
                                        <p:tav tm="0">
                                          <p:val>
                                            <p:strVal val="ppt_x"/>
                                          </p:val>
                                        </p:tav>
                                        <p:tav tm="100000">
                                          <p:val>
                                            <p:strVal val="0-ppt_w/2"/>
                                          </p:val>
                                        </p:tav>
                                      </p:tavLst>
                                    </p:anim>
                                    <p:anim calcmode="lin" valueType="num">
                                      <p:cBhvr additive="base">
                                        <p:cTn id="10" dur="2000"/>
                                        <p:tgtEl>
                                          <p:spTgt spid="4"/>
                                        </p:tgtEl>
                                        <p:attrNameLst>
                                          <p:attrName>ppt_y</p:attrName>
                                        </p:attrNameLst>
                                      </p:cBhvr>
                                      <p:tavLst>
                                        <p:tav tm="0">
                                          <p:val>
                                            <p:strVal val="ppt_y"/>
                                          </p:val>
                                        </p:tav>
                                        <p:tav tm="100000">
                                          <p:val>
                                            <p:strVal val="ppt_y"/>
                                          </p:val>
                                        </p:tav>
                                      </p:tavLst>
                                    </p:anim>
                                    <p:set>
                                      <p:cBhvr>
                                        <p:cTn id="11" dur="1" fill="hold">
                                          <p:stCondLst>
                                            <p:cond delay="1999"/>
                                          </p:stCondLst>
                                        </p:cTn>
                                        <p:tgtEl>
                                          <p:spTgt spid="4"/>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2000"/>
                                        <p:tgtEl>
                                          <p:spTgt spid="5"/>
                                        </p:tgtEl>
                                        <p:attrNameLst>
                                          <p:attrName>ppt_x</p:attrName>
                                        </p:attrNameLst>
                                      </p:cBhvr>
                                      <p:tavLst>
                                        <p:tav tm="0">
                                          <p:val>
                                            <p:strVal val="ppt_x"/>
                                          </p:val>
                                        </p:tav>
                                        <p:tav tm="100000">
                                          <p:val>
                                            <p:strVal val="1+ppt_w/2"/>
                                          </p:val>
                                        </p:tav>
                                      </p:tavLst>
                                    </p:anim>
                                    <p:anim calcmode="lin" valueType="num">
                                      <p:cBhvr additive="base">
                                        <p:cTn id="14" dur="2000"/>
                                        <p:tgtEl>
                                          <p:spTgt spid="5"/>
                                        </p:tgtEl>
                                        <p:attrNameLst>
                                          <p:attrName>ppt_y</p:attrName>
                                        </p:attrNameLst>
                                      </p:cBhvr>
                                      <p:tavLst>
                                        <p:tav tm="0">
                                          <p:val>
                                            <p:strVal val="ppt_y"/>
                                          </p:val>
                                        </p:tav>
                                        <p:tav tm="100000">
                                          <p:val>
                                            <p:strVal val="ppt_y"/>
                                          </p:val>
                                        </p:tav>
                                      </p:tavLst>
                                    </p:anim>
                                    <p:set>
                                      <p:cBhvr>
                                        <p:cTn id="15" dur="1" fill="hold">
                                          <p:stCondLst>
                                            <p:cond delay="1999"/>
                                          </p:stCondLst>
                                        </p:cTn>
                                        <p:tgtEl>
                                          <p:spTgt spid="5"/>
                                        </p:tgtEl>
                                        <p:attrNameLst>
                                          <p:attrName>style.visibility</p:attrName>
                                        </p:attrNameLst>
                                      </p:cBhvr>
                                      <p:to>
                                        <p:strVal val="hidden"/>
                                      </p:to>
                                    </p:set>
                                  </p:childTnLst>
                                </p:cTn>
                              </p:par>
                              <p:par>
                                <p:cTn id="16" presetID="2" presetClass="exit" presetSubtype="8" fill="hold" grpId="0" nodeType="withEffect">
                                  <p:stCondLst>
                                    <p:cond delay="0"/>
                                  </p:stCondLst>
                                  <p:childTnLst>
                                    <p:anim calcmode="lin" valueType="num">
                                      <p:cBhvr additive="base">
                                        <p:cTn id="17" dur="2000"/>
                                        <p:tgtEl>
                                          <p:spTgt spid="6"/>
                                        </p:tgtEl>
                                        <p:attrNameLst>
                                          <p:attrName>ppt_x</p:attrName>
                                        </p:attrNameLst>
                                      </p:cBhvr>
                                      <p:tavLst>
                                        <p:tav tm="0">
                                          <p:val>
                                            <p:strVal val="ppt_x"/>
                                          </p:val>
                                        </p:tav>
                                        <p:tav tm="100000">
                                          <p:val>
                                            <p:strVal val="0-ppt_w/2"/>
                                          </p:val>
                                        </p:tav>
                                      </p:tavLst>
                                    </p:anim>
                                    <p:anim calcmode="lin" valueType="num">
                                      <p:cBhvr additive="base">
                                        <p:cTn id="18" dur="2000"/>
                                        <p:tgtEl>
                                          <p:spTgt spid="6"/>
                                        </p:tgtEl>
                                        <p:attrNameLst>
                                          <p:attrName>ppt_y</p:attrName>
                                        </p:attrNameLst>
                                      </p:cBhvr>
                                      <p:tavLst>
                                        <p:tav tm="0">
                                          <p:val>
                                            <p:strVal val="ppt_y"/>
                                          </p:val>
                                        </p:tav>
                                        <p:tav tm="100000">
                                          <p:val>
                                            <p:strVal val="ppt_y"/>
                                          </p:val>
                                        </p:tav>
                                      </p:tavLst>
                                    </p:anim>
                                    <p:set>
                                      <p:cBhvr>
                                        <p:cTn id="19" dur="1" fill="hold">
                                          <p:stCondLst>
                                            <p:cond delay="1999"/>
                                          </p:stCondLst>
                                        </p:cTn>
                                        <p:tgtEl>
                                          <p:spTgt spid="6"/>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2000"/>
                                        <p:tgtEl>
                                          <p:spTgt spid="7"/>
                                        </p:tgtEl>
                                        <p:attrNameLst>
                                          <p:attrName>ppt_x</p:attrName>
                                        </p:attrNameLst>
                                      </p:cBhvr>
                                      <p:tavLst>
                                        <p:tav tm="0">
                                          <p:val>
                                            <p:strVal val="ppt_x"/>
                                          </p:val>
                                        </p:tav>
                                        <p:tav tm="100000">
                                          <p:val>
                                            <p:strVal val="1+ppt_w/2"/>
                                          </p:val>
                                        </p:tav>
                                      </p:tavLst>
                                    </p:anim>
                                    <p:anim calcmode="lin" valueType="num">
                                      <p:cBhvr additive="base">
                                        <p:cTn id="22" dur="2000"/>
                                        <p:tgtEl>
                                          <p:spTgt spid="7"/>
                                        </p:tgtEl>
                                        <p:attrNameLst>
                                          <p:attrName>ppt_y</p:attrName>
                                        </p:attrNameLst>
                                      </p:cBhvr>
                                      <p:tavLst>
                                        <p:tav tm="0">
                                          <p:val>
                                            <p:strVal val="ppt_y"/>
                                          </p:val>
                                        </p:tav>
                                        <p:tav tm="100000">
                                          <p:val>
                                            <p:strVal val="ppt_y"/>
                                          </p:val>
                                        </p:tav>
                                      </p:tavLst>
                                    </p:anim>
                                    <p:set>
                                      <p:cBhvr>
                                        <p:cTn id="23" dur="1" fill="hold">
                                          <p:stCondLst>
                                            <p:cond delay="1999"/>
                                          </p:stCondLst>
                                        </p:cTn>
                                        <p:tgtEl>
                                          <p:spTgt spid="7"/>
                                        </p:tgtEl>
                                        <p:attrNameLst>
                                          <p:attrName>style.visibility</p:attrName>
                                        </p:attrNameLst>
                                      </p:cBhvr>
                                      <p:to>
                                        <p:strVal val="hidden"/>
                                      </p:to>
                                    </p:set>
                                  </p:childTnLst>
                                </p:cTn>
                              </p:par>
                              <p:par>
                                <p:cTn id="24" presetID="17" presetClass="entr" presetSubtype="1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fltVal val="0"/>
                                          </p:val>
                                        </p:tav>
                                        <p:tav tm="100000">
                                          <p:val>
                                            <p:strVal val="#ppt_w"/>
                                          </p:val>
                                        </p:tav>
                                      </p:tavLst>
                                    </p:anim>
                                    <p:anim calcmode="lin" valueType="num">
                                      <p:cBhvr>
                                        <p:cTn id="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785786" y="1000114"/>
            <a:ext cx="7000923" cy="2308324"/>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Las manzanas reducen el riesgo de diabetes</a:t>
            </a:r>
            <a:br>
              <a:rPr lang="es-PE" dirty="0" smtClean="0">
                <a:solidFill>
                  <a:srgbClr val="FF0000"/>
                </a:solidFill>
                <a:effectLst>
                  <a:outerShdw blurRad="38100" dist="38100" dir="2700000" algn="tl">
                    <a:srgbClr val="000000">
                      <a:alpha val="43137"/>
                    </a:srgbClr>
                  </a:outerShdw>
                </a:effectLst>
                <a:latin typeface="Harrington" pitchFamily="82" charset="0"/>
              </a:rPr>
            </a:br>
            <a:r>
              <a:rPr lang="es-PE" dirty="0" smtClean="0">
                <a:solidFill>
                  <a:srgbClr val="FF0000"/>
                </a:solidFill>
                <a:effectLst>
                  <a:outerShdw blurRad="38100" dist="38100" dir="2700000" algn="tl">
                    <a:srgbClr val="000000">
                      <a:alpha val="43137"/>
                    </a:srgbClr>
                  </a:outerShdw>
                </a:effectLst>
                <a:latin typeface="Harrington" pitchFamily="82" charset="0"/>
              </a:rPr>
              <a:t>Este es quizás, uno de los beneficios más populares de las manzanas. En un estudio, se encontró que las mujeres que comen al menos una manzana al día tienen un 28% menos probabilidades de desarrollar diabetes. Las manzanas contienen fibra soluble, lo que ralentiza la digestión del alimento y la entrada de glucosa en el torrente sanguíneo.</a:t>
            </a:r>
          </a:p>
          <a:p>
            <a:pPr algn="ct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10bbea7015e70babbd668749bbf3ee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428610"/>
          </a:xfrm>
          <a:prstGeom prst="rect">
            <a:avLst/>
          </a:prstGeom>
          <a:solidFill>
            <a:srgbClr val="C0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375032"/>
            <a:ext cx="9144000" cy="428610"/>
          </a:xfrm>
          <a:prstGeom prst="rect">
            <a:avLst/>
          </a:prstGeom>
          <a:solidFill>
            <a:schemeClr val="accent6">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803660"/>
            <a:ext cx="9144000" cy="428610"/>
          </a:xfrm>
          <a:prstGeom prst="rect">
            <a:avLst/>
          </a:prstGeom>
          <a:solidFill>
            <a:srgbClr val="C0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1232287"/>
            <a:ext cx="9144000" cy="428610"/>
          </a:xfrm>
          <a:prstGeom prst="rect">
            <a:avLst/>
          </a:prstGeom>
          <a:solidFill>
            <a:schemeClr val="accent6">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1607355"/>
            <a:ext cx="9144000" cy="428610"/>
          </a:xfrm>
          <a:prstGeom prst="rect">
            <a:avLst/>
          </a:prstGeom>
          <a:solidFill>
            <a:srgbClr val="C0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035965"/>
            <a:ext cx="9144000" cy="428610"/>
          </a:xfrm>
          <a:prstGeom prst="rect">
            <a:avLst/>
          </a:prstGeom>
          <a:solidFill>
            <a:schemeClr val="accent6">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411033"/>
            <a:ext cx="9144000" cy="428610"/>
          </a:xfrm>
          <a:prstGeom prst="rect">
            <a:avLst/>
          </a:prstGeom>
          <a:solidFill>
            <a:srgbClr val="C0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39643"/>
            <a:ext cx="9144000" cy="428610"/>
          </a:xfrm>
          <a:prstGeom prst="rect">
            <a:avLst/>
          </a:prstGeom>
          <a:solidFill>
            <a:schemeClr val="accent6">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3214692"/>
            <a:ext cx="9144000" cy="428610"/>
          </a:xfrm>
          <a:prstGeom prst="rect">
            <a:avLst/>
          </a:prstGeom>
          <a:solidFill>
            <a:srgbClr val="C00000">
              <a:alpha val="70000"/>
            </a:srgbClr>
          </a:solidFill>
          <a:ln>
            <a:solidFill>
              <a:schemeClr val="accent1"/>
            </a:solid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3589742"/>
            <a:ext cx="9144000" cy="428610"/>
          </a:xfrm>
          <a:prstGeom prst="rect">
            <a:avLst/>
          </a:prstGeom>
          <a:solidFill>
            <a:schemeClr val="accent6">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4018370"/>
            <a:ext cx="9144000" cy="428610"/>
          </a:xfrm>
          <a:prstGeom prst="rect">
            <a:avLst/>
          </a:prstGeom>
          <a:solidFill>
            <a:srgbClr val="C0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4429138"/>
            <a:ext cx="9144000" cy="428610"/>
          </a:xfrm>
          <a:prstGeom prst="rect">
            <a:avLst/>
          </a:prstGeom>
          <a:solidFill>
            <a:schemeClr val="accent6">
              <a:lumMod val="50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4786328"/>
            <a:ext cx="9144000" cy="357172"/>
          </a:xfrm>
          <a:prstGeom prst="rect">
            <a:avLst/>
          </a:prstGeom>
          <a:solidFill>
            <a:srgbClr val="C0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xit" presetSubtype="8" fill="hold" grpId="0" nodeType="withEffect">
                                  <p:stCondLst>
                                    <p:cond delay="0"/>
                                  </p:stCondLst>
                                  <p:childTnLst>
                                    <p:anim calcmode="lin" valueType="num">
                                      <p:cBhvr additive="base">
                                        <p:cTn id="9" dur="2000"/>
                                        <p:tgtEl>
                                          <p:spTgt spid="4"/>
                                        </p:tgtEl>
                                        <p:attrNameLst>
                                          <p:attrName>ppt_x</p:attrName>
                                        </p:attrNameLst>
                                      </p:cBhvr>
                                      <p:tavLst>
                                        <p:tav tm="0">
                                          <p:val>
                                            <p:strVal val="ppt_x"/>
                                          </p:val>
                                        </p:tav>
                                        <p:tav tm="100000">
                                          <p:val>
                                            <p:strVal val="0-ppt_w/2"/>
                                          </p:val>
                                        </p:tav>
                                      </p:tavLst>
                                    </p:anim>
                                    <p:anim calcmode="lin" valueType="num">
                                      <p:cBhvr additive="base">
                                        <p:cTn id="10" dur="2000"/>
                                        <p:tgtEl>
                                          <p:spTgt spid="4"/>
                                        </p:tgtEl>
                                        <p:attrNameLst>
                                          <p:attrName>ppt_y</p:attrName>
                                        </p:attrNameLst>
                                      </p:cBhvr>
                                      <p:tavLst>
                                        <p:tav tm="0">
                                          <p:val>
                                            <p:strVal val="ppt_y"/>
                                          </p:val>
                                        </p:tav>
                                        <p:tav tm="100000">
                                          <p:val>
                                            <p:strVal val="ppt_y"/>
                                          </p:val>
                                        </p:tav>
                                      </p:tavLst>
                                    </p:anim>
                                    <p:set>
                                      <p:cBhvr>
                                        <p:cTn id="11" dur="1" fill="hold">
                                          <p:stCondLst>
                                            <p:cond delay="1999"/>
                                          </p:stCondLst>
                                        </p:cTn>
                                        <p:tgtEl>
                                          <p:spTgt spid="4"/>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2000"/>
                                        <p:tgtEl>
                                          <p:spTgt spid="5"/>
                                        </p:tgtEl>
                                        <p:attrNameLst>
                                          <p:attrName>ppt_x</p:attrName>
                                        </p:attrNameLst>
                                      </p:cBhvr>
                                      <p:tavLst>
                                        <p:tav tm="0">
                                          <p:val>
                                            <p:strVal val="ppt_x"/>
                                          </p:val>
                                        </p:tav>
                                        <p:tav tm="100000">
                                          <p:val>
                                            <p:strVal val="1+ppt_w/2"/>
                                          </p:val>
                                        </p:tav>
                                      </p:tavLst>
                                    </p:anim>
                                    <p:anim calcmode="lin" valueType="num">
                                      <p:cBhvr additive="base">
                                        <p:cTn id="14" dur="2000"/>
                                        <p:tgtEl>
                                          <p:spTgt spid="5"/>
                                        </p:tgtEl>
                                        <p:attrNameLst>
                                          <p:attrName>ppt_y</p:attrName>
                                        </p:attrNameLst>
                                      </p:cBhvr>
                                      <p:tavLst>
                                        <p:tav tm="0">
                                          <p:val>
                                            <p:strVal val="ppt_y"/>
                                          </p:val>
                                        </p:tav>
                                        <p:tav tm="100000">
                                          <p:val>
                                            <p:strVal val="ppt_y"/>
                                          </p:val>
                                        </p:tav>
                                      </p:tavLst>
                                    </p:anim>
                                    <p:set>
                                      <p:cBhvr>
                                        <p:cTn id="15" dur="1" fill="hold">
                                          <p:stCondLst>
                                            <p:cond delay="1999"/>
                                          </p:stCondLst>
                                        </p:cTn>
                                        <p:tgtEl>
                                          <p:spTgt spid="5"/>
                                        </p:tgtEl>
                                        <p:attrNameLst>
                                          <p:attrName>style.visibility</p:attrName>
                                        </p:attrNameLst>
                                      </p:cBhvr>
                                      <p:to>
                                        <p:strVal val="hidden"/>
                                      </p:to>
                                    </p:set>
                                  </p:childTnLst>
                                </p:cTn>
                              </p:par>
                              <p:par>
                                <p:cTn id="16" presetID="2" presetClass="exit" presetSubtype="8" fill="hold" grpId="0" nodeType="withEffect">
                                  <p:stCondLst>
                                    <p:cond delay="0"/>
                                  </p:stCondLst>
                                  <p:childTnLst>
                                    <p:anim calcmode="lin" valueType="num">
                                      <p:cBhvr additive="base">
                                        <p:cTn id="17" dur="2000"/>
                                        <p:tgtEl>
                                          <p:spTgt spid="6"/>
                                        </p:tgtEl>
                                        <p:attrNameLst>
                                          <p:attrName>ppt_x</p:attrName>
                                        </p:attrNameLst>
                                      </p:cBhvr>
                                      <p:tavLst>
                                        <p:tav tm="0">
                                          <p:val>
                                            <p:strVal val="ppt_x"/>
                                          </p:val>
                                        </p:tav>
                                        <p:tav tm="100000">
                                          <p:val>
                                            <p:strVal val="0-ppt_w/2"/>
                                          </p:val>
                                        </p:tav>
                                      </p:tavLst>
                                    </p:anim>
                                    <p:anim calcmode="lin" valueType="num">
                                      <p:cBhvr additive="base">
                                        <p:cTn id="18" dur="2000"/>
                                        <p:tgtEl>
                                          <p:spTgt spid="6"/>
                                        </p:tgtEl>
                                        <p:attrNameLst>
                                          <p:attrName>ppt_y</p:attrName>
                                        </p:attrNameLst>
                                      </p:cBhvr>
                                      <p:tavLst>
                                        <p:tav tm="0">
                                          <p:val>
                                            <p:strVal val="ppt_y"/>
                                          </p:val>
                                        </p:tav>
                                        <p:tav tm="100000">
                                          <p:val>
                                            <p:strVal val="ppt_y"/>
                                          </p:val>
                                        </p:tav>
                                      </p:tavLst>
                                    </p:anim>
                                    <p:set>
                                      <p:cBhvr>
                                        <p:cTn id="19" dur="1" fill="hold">
                                          <p:stCondLst>
                                            <p:cond delay="1999"/>
                                          </p:stCondLst>
                                        </p:cTn>
                                        <p:tgtEl>
                                          <p:spTgt spid="6"/>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2000"/>
                                        <p:tgtEl>
                                          <p:spTgt spid="7"/>
                                        </p:tgtEl>
                                        <p:attrNameLst>
                                          <p:attrName>ppt_x</p:attrName>
                                        </p:attrNameLst>
                                      </p:cBhvr>
                                      <p:tavLst>
                                        <p:tav tm="0">
                                          <p:val>
                                            <p:strVal val="ppt_x"/>
                                          </p:val>
                                        </p:tav>
                                        <p:tav tm="100000">
                                          <p:val>
                                            <p:strVal val="1+ppt_w/2"/>
                                          </p:val>
                                        </p:tav>
                                      </p:tavLst>
                                    </p:anim>
                                    <p:anim calcmode="lin" valueType="num">
                                      <p:cBhvr additive="base">
                                        <p:cTn id="22" dur="2000"/>
                                        <p:tgtEl>
                                          <p:spTgt spid="7"/>
                                        </p:tgtEl>
                                        <p:attrNameLst>
                                          <p:attrName>ppt_y</p:attrName>
                                        </p:attrNameLst>
                                      </p:cBhvr>
                                      <p:tavLst>
                                        <p:tav tm="0">
                                          <p:val>
                                            <p:strVal val="ppt_y"/>
                                          </p:val>
                                        </p:tav>
                                        <p:tav tm="100000">
                                          <p:val>
                                            <p:strVal val="ppt_y"/>
                                          </p:val>
                                        </p:tav>
                                      </p:tavLst>
                                    </p:anim>
                                    <p:set>
                                      <p:cBhvr>
                                        <p:cTn id="23" dur="1" fill="hold">
                                          <p:stCondLst>
                                            <p:cond delay="1999"/>
                                          </p:stCondLst>
                                        </p:cTn>
                                        <p:tgtEl>
                                          <p:spTgt spid="7"/>
                                        </p:tgtEl>
                                        <p:attrNameLst>
                                          <p:attrName>style.visibility</p:attrName>
                                        </p:attrNameLst>
                                      </p:cBhvr>
                                      <p:to>
                                        <p:strVal val="hidden"/>
                                      </p:to>
                                    </p:set>
                                  </p:childTnLst>
                                </p:cTn>
                              </p:par>
                              <p:par>
                                <p:cTn id="24" presetID="2" presetClass="exit" presetSubtype="8" fill="hold" grpId="0" nodeType="withEffect">
                                  <p:stCondLst>
                                    <p:cond delay="0"/>
                                  </p:stCondLst>
                                  <p:childTnLst>
                                    <p:anim calcmode="lin" valueType="num">
                                      <p:cBhvr additive="base">
                                        <p:cTn id="25" dur="2000"/>
                                        <p:tgtEl>
                                          <p:spTgt spid="8"/>
                                        </p:tgtEl>
                                        <p:attrNameLst>
                                          <p:attrName>ppt_x</p:attrName>
                                        </p:attrNameLst>
                                      </p:cBhvr>
                                      <p:tavLst>
                                        <p:tav tm="0">
                                          <p:val>
                                            <p:strVal val="ppt_x"/>
                                          </p:val>
                                        </p:tav>
                                        <p:tav tm="100000">
                                          <p:val>
                                            <p:strVal val="0-ppt_w/2"/>
                                          </p:val>
                                        </p:tav>
                                      </p:tavLst>
                                    </p:anim>
                                    <p:anim calcmode="lin" valueType="num">
                                      <p:cBhvr additive="base">
                                        <p:cTn id="26" dur="2000"/>
                                        <p:tgtEl>
                                          <p:spTgt spid="8"/>
                                        </p:tgtEl>
                                        <p:attrNameLst>
                                          <p:attrName>ppt_y</p:attrName>
                                        </p:attrNameLst>
                                      </p:cBhvr>
                                      <p:tavLst>
                                        <p:tav tm="0">
                                          <p:val>
                                            <p:strVal val="ppt_y"/>
                                          </p:val>
                                        </p:tav>
                                        <p:tav tm="100000">
                                          <p:val>
                                            <p:strVal val="ppt_y"/>
                                          </p:val>
                                        </p:tav>
                                      </p:tavLst>
                                    </p:anim>
                                    <p:set>
                                      <p:cBhvr>
                                        <p:cTn id="27" dur="1" fill="hold">
                                          <p:stCondLst>
                                            <p:cond delay="1999"/>
                                          </p:stCondLst>
                                        </p:cTn>
                                        <p:tgtEl>
                                          <p:spTgt spid="8"/>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2000"/>
                                        <p:tgtEl>
                                          <p:spTgt spid="9"/>
                                        </p:tgtEl>
                                        <p:attrNameLst>
                                          <p:attrName>ppt_x</p:attrName>
                                        </p:attrNameLst>
                                      </p:cBhvr>
                                      <p:tavLst>
                                        <p:tav tm="0">
                                          <p:val>
                                            <p:strVal val="ppt_x"/>
                                          </p:val>
                                        </p:tav>
                                        <p:tav tm="100000">
                                          <p:val>
                                            <p:strVal val="1+ppt_w/2"/>
                                          </p:val>
                                        </p:tav>
                                      </p:tavLst>
                                    </p:anim>
                                    <p:anim calcmode="lin" valueType="num">
                                      <p:cBhvr additive="base">
                                        <p:cTn id="30" dur="2000"/>
                                        <p:tgtEl>
                                          <p:spTgt spid="9"/>
                                        </p:tgtEl>
                                        <p:attrNameLst>
                                          <p:attrName>ppt_y</p:attrName>
                                        </p:attrNameLst>
                                      </p:cBhvr>
                                      <p:tavLst>
                                        <p:tav tm="0">
                                          <p:val>
                                            <p:strVal val="ppt_y"/>
                                          </p:val>
                                        </p:tav>
                                        <p:tav tm="100000">
                                          <p:val>
                                            <p:strVal val="ppt_y"/>
                                          </p:val>
                                        </p:tav>
                                      </p:tavLst>
                                    </p:anim>
                                    <p:set>
                                      <p:cBhvr>
                                        <p:cTn id="31" dur="1" fill="hold">
                                          <p:stCondLst>
                                            <p:cond delay="1999"/>
                                          </p:stCondLst>
                                        </p:cTn>
                                        <p:tgtEl>
                                          <p:spTgt spid="9"/>
                                        </p:tgtEl>
                                        <p:attrNameLst>
                                          <p:attrName>style.visibility</p:attrName>
                                        </p:attrNameLst>
                                      </p:cBhvr>
                                      <p:to>
                                        <p:strVal val="hidden"/>
                                      </p:to>
                                    </p:set>
                                  </p:childTnLst>
                                </p:cTn>
                              </p:par>
                              <p:par>
                                <p:cTn id="32" presetID="2" presetClass="exit" presetSubtype="8" fill="hold" grpId="0" nodeType="withEffect">
                                  <p:stCondLst>
                                    <p:cond delay="0"/>
                                  </p:stCondLst>
                                  <p:childTnLst>
                                    <p:anim calcmode="lin" valueType="num">
                                      <p:cBhvr additive="base">
                                        <p:cTn id="33" dur="2000"/>
                                        <p:tgtEl>
                                          <p:spTgt spid="10"/>
                                        </p:tgtEl>
                                        <p:attrNameLst>
                                          <p:attrName>ppt_x</p:attrName>
                                        </p:attrNameLst>
                                      </p:cBhvr>
                                      <p:tavLst>
                                        <p:tav tm="0">
                                          <p:val>
                                            <p:strVal val="ppt_x"/>
                                          </p:val>
                                        </p:tav>
                                        <p:tav tm="100000">
                                          <p:val>
                                            <p:strVal val="0-ppt_w/2"/>
                                          </p:val>
                                        </p:tav>
                                      </p:tavLst>
                                    </p:anim>
                                    <p:anim calcmode="lin" valueType="num">
                                      <p:cBhvr additive="base">
                                        <p:cTn id="34" dur="2000"/>
                                        <p:tgtEl>
                                          <p:spTgt spid="10"/>
                                        </p:tgtEl>
                                        <p:attrNameLst>
                                          <p:attrName>ppt_y</p:attrName>
                                        </p:attrNameLst>
                                      </p:cBhvr>
                                      <p:tavLst>
                                        <p:tav tm="0">
                                          <p:val>
                                            <p:strVal val="ppt_y"/>
                                          </p:val>
                                        </p:tav>
                                        <p:tav tm="100000">
                                          <p:val>
                                            <p:strVal val="ppt_y"/>
                                          </p:val>
                                        </p:tav>
                                      </p:tavLst>
                                    </p:anim>
                                    <p:set>
                                      <p:cBhvr>
                                        <p:cTn id="35" dur="1" fill="hold">
                                          <p:stCondLst>
                                            <p:cond delay="1999"/>
                                          </p:stCondLst>
                                        </p:cTn>
                                        <p:tgtEl>
                                          <p:spTgt spid="10"/>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2000"/>
                                        <p:tgtEl>
                                          <p:spTgt spid="11"/>
                                        </p:tgtEl>
                                        <p:attrNameLst>
                                          <p:attrName>ppt_x</p:attrName>
                                        </p:attrNameLst>
                                      </p:cBhvr>
                                      <p:tavLst>
                                        <p:tav tm="0">
                                          <p:val>
                                            <p:strVal val="ppt_x"/>
                                          </p:val>
                                        </p:tav>
                                        <p:tav tm="100000">
                                          <p:val>
                                            <p:strVal val="1+ppt_w/2"/>
                                          </p:val>
                                        </p:tav>
                                      </p:tavLst>
                                    </p:anim>
                                    <p:anim calcmode="lin" valueType="num">
                                      <p:cBhvr additive="base">
                                        <p:cTn id="38" dur="2000"/>
                                        <p:tgtEl>
                                          <p:spTgt spid="11"/>
                                        </p:tgtEl>
                                        <p:attrNameLst>
                                          <p:attrName>ppt_y</p:attrName>
                                        </p:attrNameLst>
                                      </p:cBhvr>
                                      <p:tavLst>
                                        <p:tav tm="0">
                                          <p:val>
                                            <p:strVal val="ppt_y"/>
                                          </p:val>
                                        </p:tav>
                                        <p:tav tm="100000">
                                          <p:val>
                                            <p:strVal val="ppt_y"/>
                                          </p:val>
                                        </p:tav>
                                      </p:tavLst>
                                    </p:anim>
                                    <p:set>
                                      <p:cBhvr>
                                        <p:cTn id="39" dur="1" fill="hold">
                                          <p:stCondLst>
                                            <p:cond delay="1999"/>
                                          </p:stCondLst>
                                        </p:cTn>
                                        <p:tgtEl>
                                          <p:spTgt spid="11"/>
                                        </p:tgtEl>
                                        <p:attrNameLst>
                                          <p:attrName>style.visibility</p:attrName>
                                        </p:attrNameLst>
                                      </p:cBhvr>
                                      <p:to>
                                        <p:strVal val="hidden"/>
                                      </p:to>
                                    </p:set>
                                  </p:childTnLst>
                                </p:cTn>
                              </p:par>
                              <p:par>
                                <p:cTn id="40" presetID="2" presetClass="exit" presetSubtype="8" fill="hold" grpId="0" nodeType="withEffect">
                                  <p:stCondLst>
                                    <p:cond delay="0"/>
                                  </p:stCondLst>
                                  <p:childTnLst>
                                    <p:anim calcmode="lin" valueType="num">
                                      <p:cBhvr additive="base">
                                        <p:cTn id="41" dur="2000"/>
                                        <p:tgtEl>
                                          <p:spTgt spid="12"/>
                                        </p:tgtEl>
                                        <p:attrNameLst>
                                          <p:attrName>ppt_x</p:attrName>
                                        </p:attrNameLst>
                                      </p:cBhvr>
                                      <p:tavLst>
                                        <p:tav tm="0">
                                          <p:val>
                                            <p:strVal val="ppt_x"/>
                                          </p:val>
                                        </p:tav>
                                        <p:tav tm="100000">
                                          <p:val>
                                            <p:strVal val="0-ppt_w/2"/>
                                          </p:val>
                                        </p:tav>
                                      </p:tavLst>
                                    </p:anim>
                                    <p:anim calcmode="lin" valueType="num">
                                      <p:cBhvr additive="base">
                                        <p:cTn id="42" dur="2000"/>
                                        <p:tgtEl>
                                          <p:spTgt spid="12"/>
                                        </p:tgtEl>
                                        <p:attrNameLst>
                                          <p:attrName>ppt_y</p:attrName>
                                        </p:attrNameLst>
                                      </p:cBhvr>
                                      <p:tavLst>
                                        <p:tav tm="0">
                                          <p:val>
                                            <p:strVal val="ppt_y"/>
                                          </p:val>
                                        </p:tav>
                                        <p:tav tm="100000">
                                          <p:val>
                                            <p:strVal val="ppt_y"/>
                                          </p:val>
                                        </p:tav>
                                      </p:tavLst>
                                    </p:anim>
                                    <p:set>
                                      <p:cBhvr>
                                        <p:cTn id="43" dur="1" fill="hold">
                                          <p:stCondLst>
                                            <p:cond delay="1999"/>
                                          </p:stCondLst>
                                        </p:cTn>
                                        <p:tgtEl>
                                          <p:spTgt spid="12"/>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2000"/>
                                        <p:tgtEl>
                                          <p:spTgt spid="13"/>
                                        </p:tgtEl>
                                        <p:attrNameLst>
                                          <p:attrName>ppt_x</p:attrName>
                                        </p:attrNameLst>
                                      </p:cBhvr>
                                      <p:tavLst>
                                        <p:tav tm="0">
                                          <p:val>
                                            <p:strVal val="ppt_x"/>
                                          </p:val>
                                        </p:tav>
                                        <p:tav tm="100000">
                                          <p:val>
                                            <p:strVal val="1+ppt_w/2"/>
                                          </p:val>
                                        </p:tav>
                                      </p:tavLst>
                                    </p:anim>
                                    <p:anim calcmode="lin" valueType="num">
                                      <p:cBhvr additive="base">
                                        <p:cTn id="46" dur="2000"/>
                                        <p:tgtEl>
                                          <p:spTgt spid="13"/>
                                        </p:tgtEl>
                                        <p:attrNameLst>
                                          <p:attrName>ppt_y</p:attrName>
                                        </p:attrNameLst>
                                      </p:cBhvr>
                                      <p:tavLst>
                                        <p:tav tm="0">
                                          <p:val>
                                            <p:strVal val="ppt_y"/>
                                          </p:val>
                                        </p:tav>
                                        <p:tav tm="100000">
                                          <p:val>
                                            <p:strVal val="ppt_y"/>
                                          </p:val>
                                        </p:tav>
                                      </p:tavLst>
                                    </p:anim>
                                    <p:set>
                                      <p:cBhvr>
                                        <p:cTn id="47" dur="1" fill="hold">
                                          <p:stCondLst>
                                            <p:cond delay="1999"/>
                                          </p:stCondLst>
                                        </p:cTn>
                                        <p:tgtEl>
                                          <p:spTgt spid="13"/>
                                        </p:tgtEl>
                                        <p:attrNameLst>
                                          <p:attrName>style.visibility</p:attrName>
                                        </p:attrNameLst>
                                      </p:cBhvr>
                                      <p:to>
                                        <p:strVal val="hidden"/>
                                      </p:to>
                                    </p:set>
                                  </p:childTnLst>
                                </p:cTn>
                              </p:par>
                              <p:par>
                                <p:cTn id="48" presetID="2" presetClass="exit" presetSubtype="8" fill="hold" grpId="0" nodeType="withEffect">
                                  <p:stCondLst>
                                    <p:cond delay="0"/>
                                  </p:stCondLst>
                                  <p:childTnLst>
                                    <p:anim calcmode="lin" valueType="num">
                                      <p:cBhvr additive="base">
                                        <p:cTn id="49" dur="2000"/>
                                        <p:tgtEl>
                                          <p:spTgt spid="14"/>
                                        </p:tgtEl>
                                        <p:attrNameLst>
                                          <p:attrName>ppt_x</p:attrName>
                                        </p:attrNameLst>
                                      </p:cBhvr>
                                      <p:tavLst>
                                        <p:tav tm="0">
                                          <p:val>
                                            <p:strVal val="ppt_x"/>
                                          </p:val>
                                        </p:tav>
                                        <p:tav tm="100000">
                                          <p:val>
                                            <p:strVal val="0-ppt_w/2"/>
                                          </p:val>
                                        </p:tav>
                                      </p:tavLst>
                                    </p:anim>
                                    <p:anim calcmode="lin" valueType="num">
                                      <p:cBhvr additive="base">
                                        <p:cTn id="50" dur="2000"/>
                                        <p:tgtEl>
                                          <p:spTgt spid="14"/>
                                        </p:tgtEl>
                                        <p:attrNameLst>
                                          <p:attrName>ppt_y</p:attrName>
                                        </p:attrNameLst>
                                      </p:cBhvr>
                                      <p:tavLst>
                                        <p:tav tm="0">
                                          <p:val>
                                            <p:strVal val="ppt_y"/>
                                          </p:val>
                                        </p:tav>
                                        <p:tav tm="100000">
                                          <p:val>
                                            <p:strVal val="ppt_y"/>
                                          </p:val>
                                        </p:tav>
                                      </p:tavLst>
                                    </p:anim>
                                    <p:set>
                                      <p:cBhvr>
                                        <p:cTn id="51" dur="1" fill="hold">
                                          <p:stCondLst>
                                            <p:cond delay="1999"/>
                                          </p:stCondLst>
                                        </p:cTn>
                                        <p:tgtEl>
                                          <p:spTgt spid="14"/>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2000"/>
                                        <p:tgtEl>
                                          <p:spTgt spid="15"/>
                                        </p:tgtEl>
                                        <p:attrNameLst>
                                          <p:attrName>ppt_x</p:attrName>
                                        </p:attrNameLst>
                                      </p:cBhvr>
                                      <p:tavLst>
                                        <p:tav tm="0">
                                          <p:val>
                                            <p:strVal val="ppt_x"/>
                                          </p:val>
                                        </p:tav>
                                        <p:tav tm="100000">
                                          <p:val>
                                            <p:strVal val="1+ppt_w/2"/>
                                          </p:val>
                                        </p:tav>
                                      </p:tavLst>
                                    </p:anim>
                                    <p:anim calcmode="lin" valueType="num">
                                      <p:cBhvr additive="base">
                                        <p:cTn id="54" dur="2000"/>
                                        <p:tgtEl>
                                          <p:spTgt spid="15"/>
                                        </p:tgtEl>
                                        <p:attrNameLst>
                                          <p:attrName>ppt_y</p:attrName>
                                        </p:attrNameLst>
                                      </p:cBhvr>
                                      <p:tavLst>
                                        <p:tav tm="0">
                                          <p:val>
                                            <p:strVal val="ppt_y"/>
                                          </p:val>
                                        </p:tav>
                                        <p:tav tm="100000">
                                          <p:val>
                                            <p:strVal val="ppt_y"/>
                                          </p:val>
                                        </p:tav>
                                      </p:tavLst>
                                    </p:anim>
                                    <p:set>
                                      <p:cBhvr>
                                        <p:cTn id="55" dur="1" fill="hold">
                                          <p:stCondLst>
                                            <p:cond delay="1999"/>
                                          </p:stCondLst>
                                        </p:cTn>
                                        <p:tgtEl>
                                          <p:spTgt spid="15"/>
                                        </p:tgtEl>
                                        <p:attrNameLst>
                                          <p:attrName>style.visibility</p:attrName>
                                        </p:attrNameLst>
                                      </p:cBhvr>
                                      <p:to>
                                        <p:strVal val="hidden"/>
                                      </p:to>
                                    </p:set>
                                  </p:childTnLst>
                                </p:cTn>
                              </p:par>
                              <p:par>
                                <p:cTn id="56" presetID="2" presetClass="exit" presetSubtype="8" fill="hold" grpId="0" nodeType="withEffect">
                                  <p:stCondLst>
                                    <p:cond delay="0"/>
                                  </p:stCondLst>
                                  <p:childTnLst>
                                    <p:anim calcmode="lin" valueType="num">
                                      <p:cBhvr additive="base">
                                        <p:cTn id="57" dur="2000"/>
                                        <p:tgtEl>
                                          <p:spTgt spid="16"/>
                                        </p:tgtEl>
                                        <p:attrNameLst>
                                          <p:attrName>ppt_x</p:attrName>
                                        </p:attrNameLst>
                                      </p:cBhvr>
                                      <p:tavLst>
                                        <p:tav tm="0">
                                          <p:val>
                                            <p:strVal val="ppt_x"/>
                                          </p:val>
                                        </p:tav>
                                        <p:tav tm="100000">
                                          <p:val>
                                            <p:strVal val="0-ppt_w/2"/>
                                          </p:val>
                                        </p:tav>
                                      </p:tavLst>
                                    </p:anim>
                                    <p:anim calcmode="lin" valueType="num">
                                      <p:cBhvr additive="base">
                                        <p:cTn id="58" dur="2000"/>
                                        <p:tgtEl>
                                          <p:spTgt spid="16"/>
                                        </p:tgtEl>
                                        <p:attrNameLst>
                                          <p:attrName>ppt_y</p:attrName>
                                        </p:attrNameLst>
                                      </p:cBhvr>
                                      <p:tavLst>
                                        <p:tav tm="0">
                                          <p:val>
                                            <p:strVal val="ppt_y"/>
                                          </p:val>
                                        </p:tav>
                                        <p:tav tm="100000">
                                          <p:val>
                                            <p:strVal val="ppt_y"/>
                                          </p:val>
                                        </p:tav>
                                      </p:tavLst>
                                    </p:anim>
                                    <p:set>
                                      <p:cBhvr>
                                        <p:cTn id="59" dur="1" fill="hold">
                                          <p:stCondLst>
                                            <p:cond delay="1999"/>
                                          </p:stCondLst>
                                        </p:cTn>
                                        <p:tgtEl>
                                          <p:spTgt spid="16"/>
                                        </p:tgtEl>
                                        <p:attrNameLst>
                                          <p:attrName>style.visibility</p:attrName>
                                        </p:attrNameLst>
                                      </p:cBhvr>
                                      <p:to>
                                        <p:strVal val="hidden"/>
                                      </p:to>
                                    </p:set>
                                  </p:childTnLst>
                                </p:cTn>
                              </p:par>
                              <p:par>
                                <p:cTn id="60" presetID="23" presetClass="entr" presetSubtype="272"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p:cTn id="62" dur="2000" fill="hold"/>
                                        <p:tgtEl>
                                          <p:spTgt spid="2"/>
                                        </p:tgtEl>
                                        <p:attrNameLst>
                                          <p:attrName>ppt_w</p:attrName>
                                        </p:attrNameLst>
                                      </p:cBhvr>
                                      <p:tavLst>
                                        <p:tav tm="0">
                                          <p:val>
                                            <p:strVal val="2/3*#ppt_w"/>
                                          </p:val>
                                        </p:tav>
                                        <p:tav tm="100000">
                                          <p:val>
                                            <p:strVal val="#ppt_w"/>
                                          </p:val>
                                        </p:tav>
                                      </p:tavLst>
                                    </p:anim>
                                    <p:anim calcmode="lin" valueType="num">
                                      <p:cBhvr>
                                        <p:cTn id="63" dur="2000" fill="hold"/>
                                        <p:tgtEl>
                                          <p:spTgt spid="2"/>
                                        </p:tgtEl>
                                        <p:attrNameLst>
                                          <p:attrName>ppt_h</p:attrName>
                                        </p:attrNameLst>
                                      </p:cBhvr>
                                      <p:tavLst>
                                        <p:tav tm="0">
                                          <p:val>
                                            <p:strVal val="2/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barn(outVertical)">
                                      <p:cBhvr>
                                        <p:cTn id="6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59a3f9fdcaa8_559a3f9fdcb1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3000364" cy="2643188"/>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000364" y="0"/>
            <a:ext cx="3143240" cy="2643188"/>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143636" y="0"/>
            <a:ext cx="3000364" cy="2643188"/>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2643188"/>
            <a:ext cx="3000364" cy="250031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000364" y="2643188"/>
            <a:ext cx="3143240" cy="250031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143636" y="2643188"/>
            <a:ext cx="3000364" cy="2500312"/>
          </a:xfrm>
          <a:prstGeom prst="rect">
            <a:avLst/>
          </a:prstGeom>
          <a:solidFill>
            <a:srgbClr val="00B0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 presetClass="entr" presetSubtype="16"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Effect transition="in" filter="box(in)">
                                      <p:cBhvr>
                                        <p:cTn id="10" dur="3000"/>
                                        <p:tgtEl>
                                          <p:spTgt spid="3"/>
                                        </p:tgtEl>
                                      </p:cBhvr>
                                    </p:animEffect>
                                  </p:childTnLst>
                                </p:cTn>
                              </p:par>
                              <p:par>
                                <p:cTn id="11" presetID="4" presetClass="entr" presetSubtype="16" fill="hold" grpId="0" nodeType="withEffect">
                                  <p:stCondLst>
                                    <p:cond delay="0"/>
                                  </p:stCondLst>
                                  <p:iterate type="lt">
                                    <p:tmPct val="0"/>
                                  </p:iterate>
                                  <p:childTnLst>
                                    <p:set>
                                      <p:cBhvr>
                                        <p:cTn id="12" dur="1" fill="hold">
                                          <p:stCondLst>
                                            <p:cond delay="0"/>
                                          </p:stCondLst>
                                        </p:cTn>
                                        <p:tgtEl>
                                          <p:spTgt spid="4"/>
                                        </p:tgtEl>
                                        <p:attrNameLst>
                                          <p:attrName>style.visibility</p:attrName>
                                        </p:attrNameLst>
                                      </p:cBhvr>
                                      <p:to>
                                        <p:strVal val="visible"/>
                                      </p:to>
                                    </p:set>
                                    <p:animEffect transition="in" filter="box(in)">
                                      <p:cBhvr>
                                        <p:cTn id="13" dur="3000"/>
                                        <p:tgtEl>
                                          <p:spTgt spid="4"/>
                                        </p:tgtEl>
                                      </p:cBhvr>
                                    </p:animEffect>
                                  </p:childTnLst>
                                </p:cTn>
                              </p:par>
                              <p:par>
                                <p:cTn id="14" presetID="4" presetClass="entr" presetSubtype="16" fill="hold" grpId="0" nodeType="withEffect">
                                  <p:stCondLst>
                                    <p:cond delay="0"/>
                                  </p:stCondLst>
                                  <p:iterate type="lt">
                                    <p:tmPct val="0"/>
                                  </p:iterate>
                                  <p:childTnLst>
                                    <p:set>
                                      <p:cBhvr>
                                        <p:cTn id="15" dur="1" fill="hold">
                                          <p:stCondLst>
                                            <p:cond delay="0"/>
                                          </p:stCondLst>
                                        </p:cTn>
                                        <p:tgtEl>
                                          <p:spTgt spid="6"/>
                                        </p:tgtEl>
                                        <p:attrNameLst>
                                          <p:attrName>style.visibility</p:attrName>
                                        </p:attrNameLst>
                                      </p:cBhvr>
                                      <p:to>
                                        <p:strVal val="visible"/>
                                      </p:to>
                                    </p:set>
                                    <p:animEffect transition="in" filter="box(in)">
                                      <p:cBhvr>
                                        <p:cTn id="16" dur="3000"/>
                                        <p:tgtEl>
                                          <p:spTgt spid="6"/>
                                        </p:tgtEl>
                                      </p:cBhvr>
                                    </p:animEffect>
                                  </p:childTnLst>
                                </p:cTn>
                              </p:par>
                              <p:par>
                                <p:cTn id="17" presetID="4" presetClass="entr" presetSubtype="16" fill="hold" grpId="0" nodeType="withEffect">
                                  <p:stCondLst>
                                    <p:cond delay="0"/>
                                  </p:stCondLst>
                                  <p:iterate type="lt">
                                    <p:tmPct val="0"/>
                                  </p:iterate>
                                  <p:childTnLst>
                                    <p:set>
                                      <p:cBhvr>
                                        <p:cTn id="18" dur="1" fill="hold">
                                          <p:stCondLst>
                                            <p:cond delay="0"/>
                                          </p:stCondLst>
                                        </p:cTn>
                                        <p:tgtEl>
                                          <p:spTgt spid="7"/>
                                        </p:tgtEl>
                                        <p:attrNameLst>
                                          <p:attrName>style.visibility</p:attrName>
                                        </p:attrNameLst>
                                      </p:cBhvr>
                                      <p:to>
                                        <p:strVal val="visible"/>
                                      </p:to>
                                    </p:set>
                                    <p:animEffect transition="in" filter="box(in)">
                                      <p:cBhvr>
                                        <p:cTn id="19" dur="3000"/>
                                        <p:tgtEl>
                                          <p:spTgt spid="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in)">
                                      <p:cBhvr>
                                        <p:cTn id="22" dur="3000"/>
                                        <p:tgtEl>
                                          <p:spTgt spid="5"/>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ox(in)">
                                      <p:cBhvr>
                                        <p:cTn id="25" dur="3000"/>
                                        <p:tgtEl>
                                          <p:spTgt spid="8"/>
                                        </p:tgtEl>
                                      </p:cBhvr>
                                    </p:animEffect>
                                  </p:childTnLst>
                                </p:cTn>
                              </p:par>
                            </p:childTnLst>
                          </p:cTn>
                        </p:par>
                        <p:par>
                          <p:cTn id="26" fill="hold">
                            <p:stCondLst>
                              <p:cond delay="3000"/>
                            </p:stCondLst>
                            <p:childTnLst>
                              <p:par>
                                <p:cTn id="27" presetID="5" presetClass="exit" presetSubtype="10" fill="hold" grpId="1" nodeType="afterEffect">
                                  <p:stCondLst>
                                    <p:cond delay="0"/>
                                  </p:stCondLst>
                                  <p:iterate type="lt">
                                    <p:tmPct val="0"/>
                                  </p:iterate>
                                  <p:childTnLst>
                                    <p:animEffect transition="out" filter="checkerboard(across)">
                                      <p:cBhvr>
                                        <p:cTn id="28" dur="3000"/>
                                        <p:tgtEl>
                                          <p:spTgt spid="3"/>
                                        </p:tgtEl>
                                      </p:cBhvr>
                                    </p:animEffect>
                                    <p:set>
                                      <p:cBhvr>
                                        <p:cTn id="29" dur="1" fill="hold">
                                          <p:stCondLst>
                                            <p:cond delay="2999"/>
                                          </p:stCondLst>
                                        </p:cTn>
                                        <p:tgtEl>
                                          <p:spTgt spid="3"/>
                                        </p:tgtEl>
                                        <p:attrNameLst>
                                          <p:attrName>style.visibility</p:attrName>
                                        </p:attrNameLst>
                                      </p:cBhvr>
                                      <p:to>
                                        <p:strVal val="hidden"/>
                                      </p:to>
                                    </p:set>
                                  </p:childTnLst>
                                </p:cTn>
                              </p:par>
                              <p:par>
                                <p:cTn id="30" presetID="5" presetClass="exit" presetSubtype="10" fill="hold" grpId="1" nodeType="withEffect">
                                  <p:stCondLst>
                                    <p:cond delay="0"/>
                                  </p:stCondLst>
                                  <p:iterate type="lt">
                                    <p:tmPct val="0"/>
                                  </p:iterate>
                                  <p:childTnLst>
                                    <p:animEffect transition="out" filter="checkerboard(across)">
                                      <p:cBhvr>
                                        <p:cTn id="31" dur="3000"/>
                                        <p:tgtEl>
                                          <p:spTgt spid="4"/>
                                        </p:tgtEl>
                                      </p:cBhvr>
                                    </p:animEffect>
                                    <p:set>
                                      <p:cBhvr>
                                        <p:cTn id="32" dur="1" fill="hold">
                                          <p:stCondLst>
                                            <p:cond delay="2999"/>
                                          </p:stCondLst>
                                        </p:cTn>
                                        <p:tgtEl>
                                          <p:spTgt spid="4"/>
                                        </p:tgtEl>
                                        <p:attrNameLst>
                                          <p:attrName>style.visibility</p:attrName>
                                        </p:attrNameLst>
                                      </p:cBhvr>
                                      <p:to>
                                        <p:strVal val="hidden"/>
                                      </p:to>
                                    </p:set>
                                  </p:childTnLst>
                                </p:cTn>
                              </p:par>
                              <p:par>
                                <p:cTn id="33" presetID="5" presetClass="exit" presetSubtype="10" fill="hold" grpId="1" nodeType="withEffect">
                                  <p:stCondLst>
                                    <p:cond delay="0"/>
                                  </p:stCondLst>
                                  <p:iterate type="lt">
                                    <p:tmPct val="0"/>
                                  </p:iterate>
                                  <p:childTnLst>
                                    <p:animEffect transition="out" filter="checkerboard(across)">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5" presetClass="exit" presetSubtype="10" fill="hold" grpId="1" nodeType="withEffect">
                                  <p:stCondLst>
                                    <p:cond delay="0"/>
                                  </p:stCondLst>
                                  <p:iterate type="lt">
                                    <p:tmPct val="0"/>
                                  </p:iterate>
                                  <p:childTnLst>
                                    <p:animEffect transition="out" filter="checkerboard(across)">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5" presetClass="exit" presetSubtype="10" fill="hold" grpId="1" nodeType="withEffect">
                                  <p:stCondLst>
                                    <p:cond delay="0"/>
                                  </p:stCondLst>
                                  <p:childTnLst>
                                    <p:animEffect transition="out" filter="checkerboard(across)">
                                      <p:cBhvr>
                                        <p:cTn id="40" dur="3000"/>
                                        <p:tgtEl>
                                          <p:spTgt spid="5"/>
                                        </p:tgtEl>
                                      </p:cBhvr>
                                    </p:animEffect>
                                    <p:set>
                                      <p:cBhvr>
                                        <p:cTn id="41" dur="1" fill="hold">
                                          <p:stCondLst>
                                            <p:cond delay="2999"/>
                                          </p:stCondLst>
                                        </p:cTn>
                                        <p:tgtEl>
                                          <p:spTgt spid="5"/>
                                        </p:tgtEl>
                                        <p:attrNameLst>
                                          <p:attrName>style.visibility</p:attrName>
                                        </p:attrNameLst>
                                      </p:cBhvr>
                                      <p:to>
                                        <p:strVal val="hidden"/>
                                      </p:to>
                                    </p:set>
                                  </p:childTnLst>
                                </p:cTn>
                              </p:par>
                              <p:par>
                                <p:cTn id="42" presetID="5" presetClass="exit" presetSubtype="10" fill="hold" grpId="1" nodeType="withEffect">
                                  <p:stCondLst>
                                    <p:cond delay="0"/>
                                  </p:stCondLst>
                                  <p:childTnLst>
                                    <p:animEffect transition="out" filter="checkerboard(across)">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23" presetClass="entr" presetSubtype="27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3000" fill="hold"/>
                                        <p:tgtEl>
                                          <p:spTgt spid="2"/>
                                        </p:tgtEl>
                                        <p:attrNameLst>
                                          <p:attrName>ppt_w</p:attrName>
                                        </p:attrNameLst>
                                      </p:cBhvr>
                                      <p:tavLst>
                                        <p:tav tm="0">
                                          <p:val>
                                            <p:strVal val="2/3*#ppt_w"/>
                                          </p:val>
                                        </p:tav>
                                        <p:tav tm="100000">
                                          <p:val>
                                            <p:strVal val="#ppt_w"/>
                                          </p:val>
                                        </p:tav>
                                      </p:tavLst>
                                    </p:anim>
                                    <p:anim calcmode="lin" valueType="num">
                                      <p:cBhvr>
                                        <p:cTn id="48" dur="3000" fill="hold"/>
                                        <p:tgtEl>
                                          <p:spTgt spid="2"/>
                                        </p:tgtEl>
                                        <p:attrNameLst>
                                          <p:attrName>ppt_h</p:attrName>
                                        </p:attrNameLst>
                                      </p:cBhvr>
                                      <p:tavLst>
                                        <p:tav tm="0">
                                          <p:val>
                                            <p:strVal val="2/3*#ppt_h"/>
                                          </p:val>
                                        </p:tav>
                                        <p:tav tm="100000">
                                          <p:val>
                                            <p:strVal val="#ppt_h"/>
                                          </p:val>
                                        </p:tav>
                                      </p:tavLst>
                                    </p:anim>
                                  </p:childTnLst>
                                </p:cTn>
                              </p:par>
                              <p:par>
                                <p:cTn id="49" presetID="4" presetClass="entr" presetSubtype="32"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ox(out)">
                                      <p:cBhvr>
                                        <p:cTn id="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071538" y="1500180"/>
            <a:ext cx="7286676" cy="1754326"/>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Ayudan a combatir el colesterol</a:t>
            </a:r>
            <a:br>
              <a:rPr lang="es-PE" dirty="0" smtClean="0">
                <a:solidFill>
                  <a:srgbClr val="FF0000"/>
                </a:solidFill>
                <a:effectLst>
                  <a:outerShdw blurRad="38100" dist="38100" dir="2700000" algn="tl">
                    <a:srgbClr val="000000">
                      <a:alpha val="43137"/>
                    </a:srgbClr>
                  </a:outerShdw>
                </a:effectLst>
                <a:latin typeface="Harrington" pitchFamily="82" charset="0"/>
              </a:rPr>
            </a:br>
            <a:r>
              <a:rPr lang="es-PE" dirty="0" smtClean="0">
                <a:solidFill>
                  <a:srgbClr val="FF0000"/>
                </a:solidFill>
                <a:effectLst>
                  <a:outerShdw blurRad="38100" dist="38100" dir="2700000" algn="tl">
                    <a:srgbClr val="000000">
                      <a:alpha val="43137"/>
                    </a:srgbClr>
                  </a:outerShdw>
                </a:effectLst>
                <a:latin typeface="Harrington" pitchFamily="82" charset="0"/>
              </a:rPr>
              <a:t>La pectina de fibra que se encuentra en las manzanas también ayuda a combatir el colesterol malo LDL. La evidencia científica también ha encontrado que la fibra de las manzanas se une con las grasas no saludables presentes en los intestinos y provoca la eliminación eficiente de estas grasas nocivas.</a:t>
            </a: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4dcd3406ffd54d77d9a24a4271fa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928662"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14512"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643174"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1900"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00562"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429288"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357950"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286676"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0"/>
            <a:ext cx="928662" cy="4393419"/>
          </a:xfrm>
          <a:prstGeom prst="rect">
            <a:avLst/>
          </a:prstGeom>
          <a:solidFill>
            <a:srgbClr val="6C0000">
              <a:alpha val="70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xit" presetSubtype="2" fill="hold" grpId="0" nodeType="withEffect">
                                  <p:stCondLst>
                                    <p:cond delay="0"/>
                                  </p:stCondLst>
                                  <p:childTnLst>
                                    <p:anim calcmode="lin" valueType="num">
                                      <p:cBhvr additive="base">
                                        <p:cTn id="9" dur="3000"/>
                                        <p:tgtEl>
                                          <p:spTgt spid="3"/>
                                        </p:tgtEl>
                                        <p:attrNameLst>
                                          <p:attrName>ppt_x</p:attrName>
                                        </p:attrNameLst>
                                      </p:cBhvr>
                                      <p:tavLst>
                                        <p:tav tm="0">
                                          <p:val>
                                            <p:strVal val="ppt_x"/>
                                          </p:val>
                                        </p:tav>
                                        <p:tav tm="100000">
                                          <p:val>
                                            <p:strVal val="1+ppt_w/2"/>
                                          </p:val>
                                        </p:tav>
                                      </p:tavLst>
                                    </p:anim>
                                    <p:anim calcmode="lin" valueType="num">
                                      <p:cBhvr additive="base">
                                        <p:cTn id="10" dur="3000"/>
                                        <p:tgtEl>
                                          <p:spTgt spid="3"/>
                                        </p:tgtEl>
                                        <p:attrNameLst>
                                          <p:attrName>ppt_y</p:attrName>
                                        </p:attrNameLst>
                                      </p:cBhvr>
                                      <p:tavLst>
                                        <p:tav tm="0">
                                          <p:val>
                                            <p:strVal val="ppt_y"/>
                                          </p:val>
                                        </p:tav>
                                        <p:tav tm="100000">
                                          <p:val>
                                            <p:strVal val="ppt_y"/>
                                          </p:val>
                                        </p:tav>
                                      </p:tavLst>
                                    </p:anim>
                                    <p:set>
                                      <p:cBhvr>
                                        <p:cTn id="11" dur="1" fill="hold">
                                          <p:stCondLst>
                                            <p:cond delay="2999"/>
                                          </p:stCondLst>
                                        </p:cTn>
                                        <p:tgtEl>
                                          <p:spTgt spid="3"/>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4"/>
                                        </p:tgtEl>
                                        <p:attrNameLst>
                                          <p:attrName>ppt_x</p:attrName>
                                        </p:attrNameLst>
                                      </p:cBhvr>
                                      <p:tavLst>
                                        <p:tav tm="0">
                                          <p:val>
                                            <p:strVal val="ppt_x"/>
                                          </p:val>
                                        </p:tav>
                                        <p:tav tm="100000">
                                          <p:val>
                                            <p:strVal val="1+ppt_w/2"/>
                                          </p:val>
                                        </p:tav>
                                      </p:tavLst>
                                    </p:anim>
                                    <p:anim calcmode="lin" valueType="num">
                                      <p:cBhvr additive="base">
                                        <p:cTn id="14" dur="3000"/>
                                        <p:tgtEl>
                                          <p:spTgt spid="4"/>
                                        </p:tgtEl>
                                        <p:attrNameLst>
                                          <p:attrName>ppt_y</p:attrName>
                                        </p:attrNameLst>
                                      </p:cBhvr>
                                      <p:tavLst>
                                        <p:tav tm="0">
                                          <p:val>
                                            <p:strVal val="ppt_y"/>
                                          </p:val>
                                        </p:tav>
                                        <p:tav tm="100000">
                                          <p:val>
                                            <p:strVal val="ppt_y"/>
                                          </p:val>
                                        </p:tav>
                                      </p:tavLst>
                                    </p:anim>
                                    <p:set>
                                      <p:cBhvr>
                                        <p:cTn id="15" dur="1" fill="hold">
                                          <p:stCondLst>
                                            <p:cond delay="2999"/>
                                          </p:stCondLst>
                                        </p:cTn>
                                        <p:tgtEl>
                                          <p:spTgt spid="4"/>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5"/>
                                        </p:tgtEl>
                                        <p:attrNameLst>
                                          <p:attrName>ppt_x</p:attrName>
                                        </p:attrNameLst>
                                      </p:cBhvr>
                                      <p:tavLst>
                                        <p:tav tm="0">
                                          <p:val>
                                            <p:strVal val="ppt_x"/>
                                          </p:val>
                                        </p:tav>
                                        <p:tav tm="100000">
                                          <p:val>
                                            <p:strVal val="1+ppt_w/2"/>
                                          </p:val>
                                        </p:tav>
                                      </p:tavLst>
                                    </p:anim>
                                    <p:anim calcmode="lin" valueType="num">
                                      <p:cBhvr additive="base">
                                        <p:cTn id="18" dur="3000"/>
                                        <p:tgtEl>
                                          <p:spTgt spid="5"/>
                                        </p:tgtEl>
                                        <p:attrNameLst>
                                          <p:attrName>ppt_y</p:attrName>
                                        </p:attrNameLst>
                                      </p:cBhvr>
                                      <p:tavLst>
                                        <p:tav tm="0">
                                          <p:val>
                                            <p:strVal val="ppt_y"/>
                                          </p:val>
                                        </p:tav>
                                        <p:tav tm="100000">
                                          <p:val>
                                            <p:strVal val="ppt_y"/>
                                          </p:val>
                                        </p:tav>
                                      </p:tavLst>
                                    </p:anim>
                                    <p:set>
                                      <p:cBhvr>
                                        <p:cTn id="19" dur="1" fill="hold">
                                          <p:stCondLst>
                                            <p:cond delay="2999"/>
                                          </p:stCondLst>
                                        </p:cTn>
                                        <p:tgtEl>
                                          <p:spTgt spid="5"/>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6"/>
                                        </p:tgtEl>
                                        <p:attrNameLst>
                                          <p:attrName>ppt_x</p:attrName>
                                        </p:attrNameLst>
                                      </p:cBhvr>
                                      <p:tavLst>
                                        <p:tav tm="0">
                                          <p:val>
                                            <p:strVal val="ppt_x"/>
                                          </p:val>
                                        </p:tav>
                                        <p:tav tm="100000">
                                          <p:val>
                                            <p:strVal val="1+ppt_w/2"/>
                                          </p:val>
                                        </p:tav>
                                      </p:tavLst>
                                    </p:anim>
                                    <p:anim calcmode="lin" valueType="num">
                                      <p:cBhvr additive="base">
                                        <p:cTn id="22" dur="3000"/>
                                        <p:tgtEl>
                                          <p:spTgt spid="6"/>
                                        </p:tgtEl>
                                        <p:attrNameLst>
                                          <p:attrName>ppt_y</p:attrName>
                                        </p:attrNameLst>
                                      </p:cBhvr>
                                      <p:tavLst>
                                        <p:tav tm="0">
                                          <p:val>
                                            <p:strVal val="ppt_y"/>
                                          </p:val>
                                        </p:tav>
                                        <p:tav tm="100000">
                                          <p:val>
                                            <p:strVal val="ppt_y"/>
                                          </p:val>
                                        </p:tav>
                                      </p:tavLst>
                                    </p:anim>
                                    <p:set>
                                      <p:cBhvr>
                                        <p:cTn id="23" dur="1" fill="hold">
                                          <p:stCondLst>
                                            <p:cond delay="2999"/>
                                          </p:stCondLst>
                                        </p:cTn>
                                        <p:tgtEl>
                                          <p:spTgt spid="6"/>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7"/>
                                        </p:tgtEl>
                                        <p:attrNameLst>
                                          <p:attrName>ppt_x</p:attrName>
                                        </p:attrNameLst>
                                      </p:cBhvr>
                                      <p:tavLst>
                                        <p:tav tm="0">
                                          <p:val>
                                            <p:strVal val="ppt_x"/>
                                          </p:val>
                                        </p:tav>
                                        <p:tav tm="100000">
                                          <p:val>
                                            <p:strVal val="1+ppt_w/2"/>
                                          </p:val>
                                        </p:tav>
                                      </p:tavLst>
                                    </p:anim>
                                    <p:anim calcmode="lin" valueType="num">
                                      <p:cBhvr additive="base">
                                        <p:cTn id="26" dur="3000"/>
                                        <p:tgtEl>
                                          <p:spTgt spid="7"/>
                                        </p:tgtEl>
                                        <p:attrNameLst>
                                          <p:attrName>ppt_y</p:attrName>
                                        </p:attrNameLst>
                                      </p:cBhvr>
                                      <p:tavLst>
                                        <p:tav tm="0">
                                          <p:val>
                                            <p:strVal val="ppt_y"/>
                                          </p:val>
                                        </p:tav>
                                        <p:tav tm="100000">
                                          <p:val>
                                            <p:strVal val="ppt_y"/>
                                          </p:val>
                                        </p:tav>
                                      </p:tavLst>
                                    </p:anim>
                                    <p:set>
                                      <p:cBhvr>
                                        <p:cTn id="27" dur="1" fill="hold">
                                          <p:stCondLst>
                                            <p:cond delay="2999"/>
                                          </p:stCondLst>
                                        </p:cTn>
                                        <p:tgtEl>
                                          <p:spTgt spid="7"/>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8"/>
                                        </p:tgtEl>
                                        <p:attrNameLst>
                                          <p:attrName>ppt_x</p:attrName>
                                        </p:attrNameLst>
                                      </p:cBhvr>
                                      <p:tavLst>
                                        <p:tav tm="0">
                                          <p:val>
                                            <p:strVal val="ppt_x"/>
                                          </p:val>
                                        </p:tav>
                                        <p:tav tm="100000">
                                          <p:val>
                                            <p:strVal val="1+ppt_w/2"/>
                                          </p:val>
                                        </p:tav>
                                      </p:tavLst>
                                    </p:anim>
                                    <p:anim calcmode="lin" valueType="num">
                                      <p:cBhvr additive="base">
                                        <p:cTn id="30" dur="3000"/>
                                        <p:tgtEl>
                                          <p:spTgt spid="8"/>
                                        </p:tgtEl>
                                        <p:attrNameLst>
                                          <p:attrName>ppt_y</p:attrName>
                                        </p:attrNameLst>
                                      </p:cBhvr>
                                      <p:tavLst>
                                        <p:tav tm="0">
                                          <p:val>
                                            <p:strVal val="ppt_y"/>
                                          </p:val>
                                        </p:tav>
                                        <p:tav tm="100000">
                                          <p:val>
                                            <p:strVal val="ppt_y"/>
                                          </p:val>
                                        </p:tav>
                                      </p:tavLst>
                                    </p:anim>
                                    <p:set>
                                      <p:cBhvr>
                                        <p:cTn id="31" dur="1" fill="hold">
                                          <p:stCondLst>
                                            <p:cond delay="2999"/>
                                          </p:stCondLst>
                                        </p:cTn>
                                        <p:tgtEl>
                                          <p:spTgt spid="8"/>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9"/>
                                        </p:tgtEl>
                                        <p:attrNameLst>
                                          <p:attrName>ppt_x</p:attrName>
                                        </p:attrNameLst>
                                      </p:cBhvr>
                                      <p:tavLst>
                                        <p:tav tm="0">
                                          <p:val>
                                            <p:strVal val="ppt_x"/>
                                          </p:val>
                                        </p:tav>
                                        <p:tav tm="100000">
                                          <p:val>
                                            <p:strVal val="1+ppt_w/2"/>
                                          </p:val>
                                        </p:tav>
                                      </p:tavLst>
                                    </p:anim>
                                    <p:anim calcmode="lin" valueType="num">
                                      <p:cBhvr additive="base">
                                        <p:cTn id="34" dur="3000"/>
                                        <p:tgtEl>
                                          <p:spTgt spid="9"/>
                                        </p:tgtEl>
                                        <p:attrNameLst>
                                          <p:attrName>ppt_y</p:attrName>
                                        </p:attrNameLst>
                                      </p:cBhvr>
                                      <p:tavLst>
                                        <p:tav tm="0">
                                          <p:val>
                                            <p:strVal val="ppt_y"/>
                                          </p:val>
                                        </p:tav>
                                        <p:tav tm="100000">
                                          <p:val>
                                            <p:strVal val="ppt_y"/>
                                          </p:val>
                                        </p:tav>
                                      </p:tavLst>
                                    </p:anim>
                                    <p:set>
                                      <p:cBhvr>
                                        <p:cTn id="35" dur="1" fill="hold">
                                          <p:stCondLst>
                                            <p:cond delay="2999"/>
                                          </p:stCondLst>
                                        </p:cTn>
                                        <p:tgtEl>
                                          <p:spTgt spid="9"/>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10"/>
                                        </p:tgtEl>
                                        <p:attrNameLst>
                                          <p:attrName>ppt_x</p:attrName>
                                        </p:attrNameLst>
                                      </p:cBhvr>
                                      <p:tavLst>
                                        <p:tav tm="0">
                                          <p:val>
                                            <p:strVal val="ppt_x"/>
                                          </p:val>
                                        </p:tav>
                                        <p:tav tm="100000">
                                          <p:val>
                                            <p:strVal val="1+ppt_w/2"/>
                                          </p:val>
                                        </p:tav>
                                      </p:tavLst>
                                    </p:anim>
                                    <p:anim calcmode="lin" valueType="num">
                                      <p:cBhvr additive="base">
                                        <p:cTn id="38" dur="3000"/>
                                        <p:tgtEl>
                                          <p:spTgt spid="10"/>
                                        </p:tgtEl>
                                        <p:attrNameLst>
                                          <p:attrName>ppt_y</p:attrName>
                                        </p:attrNameLst>
                                      </p:cBhvr>
                                      <p:tavLst>
                                        <p:tav tm="0">
                                          <p:val>
                                            <p:strVal val="ppt_y"/>
                                          </p:val>
                                        </p:tav>
                                        <p:tav tm="100000">
                                          <p:val>
                                            <p:strVal val="ppt_y"/>
                                          </p:val>
                                        </p:tav>
                                      </p:tavLst>
                                    </p:anim>
                                    <p:set>
                                      <p:cBhvr>
                                        <p:cTn id="39" dur="1" fill="hold">
                                          <p:stCondLst>
                                            <p:cond delay="2999"/>
                                          </p:stCondLst>
                                        </p:cTn>
                                        <p:tgtEl>
                                          <p:spTgt spid="10"/>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1"/>
                                        </p:tgtEl>
                                        <p:attrNameLst>
                                          <p:attrName>ppt_x</p:attrName>
                                        </p:attrNameLst>
                                      </p:cBhvr>
                                      <p:tavLst>
                                        <p:tav tm="0">
                                          <p:val>
                                            <p:strVal val="ppt_x"/>
                                          </p:val>
                                        </p:tav>
                                        <p:tav tm="100000">
                                          <p:val>
                                            <p:strVal val="1+ppt_w/2"/>
                                          </p:val>
                                        </p:tav>
                                      </p:tavLst>
                                    </p:anim>
                                    <p:anim calcmode="lin" valueType="num">
                                      <p:cBhvr additive="base">
                                        <p:cTn id="42" dur="3000"/>
                                        <p:tgtEl>
                                          <p:spTgt spid="11"/>
                                        </p:tgtEl>
                                        <p:attrNameLst>
                                          <p:attrName>ppt_y</p:attrName>
                                        </p:attrNameLst>
                                      </p:cBhvr>
                                      <p:tavLst>
                                        <p:tav tm="0">
                                          <p:val>
                                            <p:strVal val="ppt_y"/>
                                          </p:val>
                                        </p:tav>
                                        <p:tav tm="100000">
                                          <p:val>
                                            <p:strVal val="ppt_y"/>
                                          </p:val>
                                        </p:tav>
                                      </p:tavLst>
                                    </p:anim>
                                    <p:set>
                                      <p:cBhvr>
                                        <p:cTn id="43" dur="1" fill="hold">
                                          <p:stCondLst>
                                            <p:cond delay="2999"/>
                                          </p:stCondLst>
                                        </p:cTn>
                                        <p:tgtEl>
                                          <p:spTgt spid="11"/>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12"/>
                                        </p:tgtEl>
                                        <p:attrNameLst>
                                          <p:attrName>ppt_x</p:attrName>
                                        </p:attrNameLst>
                                      </p:cBhvr>
                                      <p:tavLst>
                                        <p:tav tm="0">
                                          <p:val>
                                            <p:strVal val="ppt_x"/>
                                          </p:val>
                                        </p:tav>
                                        <p:tav tm="100000">
                                          <p:val>
                                            <p:strVal val="1+ppt_w/2"/>
                                          </p:val>
                                        </p:tav>
                                      </p:tavLst>
                                    </p:anim>
                                    <p:anim calcmode="lin" valueType="num">
                                      <p:cBhvr additive="base">
                                        <p:cTn id="46" dur="3000"/>
                                        <p:tgtEl>
                                          <p:spTgt spid="12"/>
                                        </p:tgtEl>
                                        <p:attrNameLst>
                                          <p:attrName>ppt_y</p:attrName>
                                        </p:attrNameLst>
                                      </p:cBhvr>
                                      <p:tavLst>
                                        <p:tav tm="0">
                                          <p:val>
                                            <p:strVal val="ppt_y"/>
                                          </p:val>
                                        </p:tav>
                                        <p:tav tm="100000">
                                          <p:val>
                                            <p:strVal val="ppt_y"/>
                                          </p:val>
                                        </p:tav>
                                      </p:tavLst>
                                    </p:anim>
                                    <p:set>
                                      <p:cBhvr>
                                        <p:cTn id="47" dur="1" fill="hold">
                                          <p:stCondLst>
                                            <p:cond delay="2999"/>
                                          </p:stCondLst>
                                        </p:cTn>
                                        <p:tgtEl>
                                          <p:spTgt spid="12"/>
                                        </p:tgtEl>
                                        <p:attrNameLst>
                                          <p:attrName>style.visibility</p:attrName>
                                        </p:attrNameLst>
                                      </p:cBhvr>
                                      <p:to>
                                        <p:strVal val="hidden"/>
                                      </p:to>
                                    </p:set>
                                  </p:childTnLst>
                                </p:cTn>
                              </p:par>
                              <p:par>
                                <p:cTn id="48" presetID="17" presetClass="entr" presetSubtype="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0" fill="hold"/>
                                        <p:tgtEl>
                                          <p:spTgt spid="2"/>
                                        </p:tgtEl>
                                        <p:attrNameLst>
                                          <p:attrName>ppt_x</p:attrName>
                                        </p:attrNameLst>
                                      </p:cBhvr>
                                      <p:tavLst>
                                        <p:tav tm="0">
                                          <p:val>
                                            <p:strVal val="#ppt_x-#ppt_w/2"/>
                                          </p:val>
                                        </p:tav>
                                        <p:tav tm="100000">
                                          <p:val>
                                            <p:strVal val="#ppt_x"/>
                                          </p:val>
                                        </p:tav>
                                      </p:tavLst>
                                    </p:anim>
                                    <p:anim calcmode="lin" valueType="num">
                                      <p:cBhvr>
                                        <p:cTn id="51" dur="3000" fill="hold"/>
                                        <p:tgtEl>
                                          <p:spTgt spid="2"/>
                                        </p:tgtEl>
                                        <p:attrNameLst>
                                          <p:attrName>ppt_y</p:attrName>
                                        </p:attrNameLst>
                                      </p:cBhvr>
                                      <p:tavLst>
                                        <p:tav tm="0">
                                          <p:val>
                                            <p:strVal val="#ppt_y"/>
                                          </p:val>
                                        </p:tav>
                                        <p:tav tm="100000">
                                          <p:val>
                                            <p:strVal val="#ppt_y"/>
                                          </p:val>
                                        </p:tav>
                                      </p:tavLst>
                                    </p:anim>
                                    <p:anim calcmode="lin" valueType="num">
                                      <p:cBhvr>
                                        <p:cTn id="52" dur="3000" fill="hold"/>
                                        <p:tgtEl>
                                          <p:spTgt spid="2"/>
                                        </p:tgtEl>
                                        <p:attrNameLst>
                                          <p:attrName>ppt_w</p:attrName>
                                        </p:attrNameLst>
                                      </p:cBhvr>
                                      <p:tavLst>
                                        <p:tav tm="0">
                                          <p:val>
                                            <p:fltVal val="0"/>
                                          </p:val>
                                        </p:tav>
                                        <p:tav tm="100000">
                                          <p:val>
                                            <p:strVal val="#ppt_w"/>
                                          </p:val>
                                        </p:tav>
                                      </p:tavLst>
                                    </p:anim>
                                    <p:anim calcmode="lin" valueType="num">
                                      <p:cBhvr>
                                        <p:cTn id="53"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4318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500562" cy="5143500"/>
          </a:xfrm>
          <a:prstGeom prst="rtTriangle">
            <a:avLst/>
          </a:prstGeom>
          <a:solidFill>
            <a:srgbClr val="92D05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rot="5400000" flipV="1">
            <a:off x="-321469" y="321470"/>
            <a:ext cx="5143499" cy="4500562"/>
          </a:xfrm>
          <a:prstGeom prst="rtTriangle">
            <a:avLst/>
          </a:prstGeom>
          <a:solidFill>
            <a:schemeClr val="bg1">
              <a:lumMod val="50000"/>
              <a:lumOff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00562" y="0"/>
            <a:ext cx="4643438" cy="5143500"/>
          </a:xfrm>
          <a:prstGeom prst="rtTriangle">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5400000" flipV="1">
            <a:off x="4250532" y="250030"/>
            <a:ext cx="5143499" cy="4643438"/>
          </a:xfrm>
          <a:prstGeom prst="rtTriangle">
            <a:avLst/>
          </a:prstGeom>
          <a:solidFill>
            <a:schemeClr val="bg1">
              <a:lumMod val="50000"/>
              <a:lumOff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16" presetClass="entr" presetSubtype="4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outHorizontal)">
                                      <p:cBhvr>
                                        <p:cTn id="22" dur="3000"/>
                                        <p:tgtEl>
                                          <p:spTgt spid="2"/>
                                        </p:tgtEl>
                                      </p:cBhvr>
                                    </p:animEffect>
                                  </p:childTnLst>
                                </p:cTn>
                              </p:par>
                              <p:par>
                                <p:cTn id="23" presetID="23" presetClass="entr" presetSubtype="27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strVal val="2/3*#ppt_w"/>
                                          </p:val>
                                        </p:tav>
                                        <p:tav tm="100000">
                                          <p:val>
                                            <p:strVal val="#ppt_w"/>
                                          </p:val>
                                        </p:tav>
                                      </p:tavLst>
                                    </p:anim>
                                    <p:anim calcmode="lin" valueType="num">
                                      <p:cBhvr>
                                        <p:cTn id="26" dur="3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857225" y="1071552"/>
            <a:ext cx="7215237" cy="2585323"/>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Las manzanas mantienen sano el corazón</a:t>
            </a:r>
          </a:p>
          <a:p>
            <a:pPr algn="ctr"/>
            <a:r>
              <a:rPr lang="es-PE" dirty="0" smtClean="0">
                <a:solidFill>
                  <a:srgbClr val="FF0000"/>
                </a:solidFill>
                <a:effectLst>
                  <a:outerShdw blurRad="38100" dist="38100" dir="2700000" algn="tl">
                    <a:srgbClr val="000000">
                      <a:alpha val="43137"/>
                    </a:srgbClr>
                  </a:outerShdw>
                </a:effectLst>
                <a:latin typeface="Harrington" pitchFamily="82" charset="0"/>
              </a:rPr>
              <a:t>Como hemos mencionado la ingesta de fibra soluble disminuye la acumulación de placa rica en colesterol en las arterias (que si no se previene reduce el flujo de sangre al corazón). La piel de las manzanas también contiene un compuesto </a:t>
            </a:r>
            <a:r>
              <a:rPr lang="es-PE" dirty="0" err="1" smtClean="0">
                <a:solidFill>
                  <a:srgbClr val="FF0000"/>
                </a:solidFill>
                <a:effectLst>
                  <a:outerShdw blurRad="38100" dist="38100" dir="2700000" algn="tl">
                    <a:srgbClr val="000000">
                      <a:alpha val="43137"/>
                    </a:srgbClr>
                  </a:outerShdw>
                </a:effectLst>
                <a:latin typeface="Harrington" pitchFamily="82" charset="0"/>
              </a:rPr>
              <a:t>fenólico</a:t>
            </a:r>
            <a:r>
              <a:rPr lang="es-PE" dirty="0" smtClean="0">
                <a:solidFill>
                  <a:srgbClr val="FF0000"/>
                </a:solidFill>
                <a:effectLst>
                  <a:outerShdw blurRad="38100" dist="38100" dir="2700000" algn="tl">
                    <a:srgbClr val="000000">
                      <a:alpha val="43137"/>
                    </a:srgbClr>
                  </a:outerShdw>
                </a:effectLst>
                <a:latin typeface="Harrington" pitchFamily="82" charset="0"/>
              </a:rPr>
              <a:t> que evita que el colesterol se solidifique en las paredes arteriales. Su piel también es rica en </a:t>
            </a:r>
            <a:r>
              <a:rPr lang="es-PE" dirty="0" err="1" smtClean="0">
                <a:solidFill>
                  <a:srgbClr val="FF0000"/>
                </a:solidFill>
                <a:effectLst>
                  <a:outerShdw blurRad="38100" dist="38100" dir="2700000" algn="tl">
                    <a:srgbClr val="000000">
                      <a:alpha val="43137"/>
                    </a:srgbClr>
                  </a:outerShdw>
                </a:effectLst>
                <a:latin typeface="Harrington" pitchFamily="82" charset="0"/>
              </a:rPr>
              <a:t>flavonoides</a:t>
            </a:r>
            <a:r>
              <a:rPr lang="es-PE" dirty="0" smtClean="0">
                <a:solidFill>
                  <a:srgbClr val="FF0000"/>
                </a:solidFill>
                <a:effectLst>
                  <a:outerShdw blurRad="38100" dist="38100" dir="2700000" algn="tl">
                    <a:srgbClr val="000000">
                      <a:alpha val="43137"/>
                    </a:srgbClr>
                  </a:outerShdw>
                </a:effectLst>
                <a:latin typeface="Harrington" pitchFamily="82" charset="0"/>
              </a:rPr>
              <a:t> y antioxidantes que ayudan a prevenir enfermedades del corazón.</a:t>
            </a:r>
            <a:br>
              <a:rPr lang="es-PE" dirty="0" smtClean="0">
                <a:solidFill>
                  <a:srgbClr val="FF0000"/>
                </a:solidFill>
                <a:effectLst>
                  <a:outerShdw blurRad="38100" dist="38100" dir="2700000" algn="tl">
                    <a:srgbClr val="000000">
                      <a:alpha val="43137"/>
                    </a:srgbClr>
                  </a:outerShdw>
                </a:effectLst>
                <a:latin typeface="Harrington" pitchFamily="82" charset="0"/>
              </a:rPr>
            </a:b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3b2ae99aef373abc21a864c4d31af7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928662"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714512"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643174"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1900"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4500562"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429288"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357950"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286676"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215338" y="0"/>
            <a:ext cx="928662" cy="4393419"/>
          </a:xfrm>
          <a:prstGeom prst="rect">
            <a:avLst/>
          </a:prstGeom>
          <a:solidFill>
            <a:schemeClr val="accent6">
              <a:lumMod val="75000"/>
              <a:alpha val="70000"/>
            </a:scheme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xit" presetSubtype="2" fill="hold" grpId="0" nodeType="withEffect">
                                  <p:stCondLst>
                                    <p:cond delay="0"/>
                                  </p:stCondLst>
                                  <p:childTnLst>
                                    <p:anim calcmode="lin" valueType="num">
                                      <p:cBhvr additive="base">
                                        <p:cTn id="9" dur="3000"/>
                                        <p:tgtEl>
                                          <p:spTgt spid="9"/>
                                        </p:tgtEl>
                                        <p:attrNameLst>
                                          <p:attrName>ppt_x</p:attrName>
                                        </p:attrNameLst>
                                      </p:cBhvr>
                                      <p:tavLst>
                                        <p:tav tm="0">
                                          <p:val>
                                            <p:strVal val="ppt_x"/>
                                          </p:val>
                                        </p:tav>
                                        <p:tav tm="100000">
                                          <p:val>
                                            <p:strVal val="1+ppt_w/2"/>
                                          </p:val>
                                        </p:tav>
                                      </p:tavLst>
                                    </p:anim>
                                    <p:anim calcmode="lin" valueType="num">
                                      <p:cBhvr additive="base">
                                        <p:cTn id="10" dur="3000"/>
                                        <p:tgtEl>
                                          <p:spTgt spid="9"/>
                                        </p:tgtEl>
                                        <p:attrNameLst>
                                          <p:attrName>ppt_y</p:attrName>
                                        </p:attrNameLst>
                                      </p:cBhvr>
                                      <p:tavLst>
                                        <p:tav tm="0">
                                          <p:val>
                                            <p:strVal val="ppt_y"/>
                                          </p:val>
                                        </p:tav>
                                        <p:tav tm="100000">
                                          <p:val>
                                            <p:strVal val="ppt_y"/>
                                          </p:val>
                                        </p:tav>
                                      </p:tavLst>
                                    </p:anim>
                                    <p:set>
                                      <p:cBhvr>
                                        <p:cTn id="11" dur="1" fill="hold">
                                          <p:stCondLst>
                                            <p:cond delay="2999"/>
                                          </p:stCondLst>
                                        </p:cTn>
                                        <p:tgtEl>
                                          <p:spTgt spid="9"/>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3"/>
                                        </p:tgtEl>
                                        <p:attrNameLst>
                                          <p:attrName>ppt_x</p:attrName>
                                        </p:attrNameLst>
                                      </p:cBhvr>
                                      <p:tavLst>
                                        <p:tav tm="0">
                                          <p:val>
                                            <p:strVal val="ppt_x"/>
                                          </p:val>
                                        </p:tav>
                                        <p:tav tm="100000">
                                          <p:val>
                                            <p:strVal val="1+ppt_w/2"/>
                                          </p:val>
                                        </p:tav>
                                      </p:tavLst>
                                    </p:anim>
                                    <p:anim calcmode="lin" valueType="num">
                                      <p:cBhvr additive="base">
                                        <p:cTn id="14" dur="3000"/>
                                        <p:tgtEl>
                                          <p:spTgt spid="3"/>
                                        </p:tgtEl>
                                        <p:attrNameLst>
                                          <p:attrName>ppt_y</p:attrName>
                                        </p:attrNameLst>
                                      </p:cBhvr>
                                      <p:tavLst>
                                        <p:tav tm="0">
                                          <p:val>
                                            <p:strVal val="ppt_y"/>
                                          </p:val>
                                        </p:tav>
                                        <p:tav tm="100000">
                                          <p:val>
                                            <p:strVal val="ppt_y"/>
                                          </p:val>
                                        </p:tav>
                                      </p:tavLst>
                                    </p:anim>
                                    <p:set>
                                      <p:cBhvr>
                                        <p:cTn id="15" dur="1" fill="hold">
                                          <p:stCondLst>
                                            <p:cond delay="2999"/>
                                          </p:stCondLst>
                                        </p:cTn>
                                        <p:tgtEl>
                                          <p:spTgt spid="3"/>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4"/>
                                        </p:tgtEl>
                                        <p:attrNameLst>
                                          <p:attrName>ppt_x</p:attrName>
                                        </p:attrNameLst>
                                      </p:cBhvr>
                                      <p:tavLst>
                                        <p:tav tm="0">
                                          <p:val>
                                            <p:strVal val="ppt_x"/>
                                          </p:val>
                                        </p:tav>
                                        <p:tav tm="100000">
                                          <p:val>
                                            <p:strVal val="1+ppt_w/2"/>
                                          </p:val>
                                        </p:tav>
                                      </p:tavLst>
                                    </p:anim>
                                    <p:anim calcmode="lin" valueType="num">
                                      <p:cBhvr additive="base">
                                        <p:cTn id="18" dur="3000"/>
                                        <p:tgtEl>
                                          <p:spTgt spid="4"/>
                                        </p:tgtEl>
                                        <p:attrNameLst>
                                          <p:attrName>ppt_y</p:attrName>
                                        </p:attrNameLst>
                                      </p:cBhvr>
                                      <p:tavLst>
                                        <p:tav tm="0">
                                          <p:val>
                                            <p:strVal val="ppt_y"/>
                                          </p:val>
                                        </p:tav>
                                        <p:tav tm="100000">
                                          <p:val>
                                            <p:strVal val="ppt_y"/>
                                          </p:val>
                                        </p:tav>
                                      </p:tavLst>
                                    </p:anim>
                                    <p:set>
                                      <p:cBhvr>
                                        <p:cTn id="19" dur="1" fill="hold">
                                          <p:stCondLst>
                                            <p:cond delay="2999"/>
                                          </p:stCondLst>
                                        </p:cTn>
                                        <p:tgtEl>
                                          <p:spTgt spid="4"/>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5"/>
                                        </p:tgtEl>
                                        <p:attrNameLst>
                                          <p:attrName>ppt_x</p:attrName>
                                        </p:attrNameLst>
                                      </p:cBhvr>
                                      <p:tavLst>
                                        <p:tav tm="0">
                                          <p:val>
                                            <p:strVal val="ppt_x"/>
                                          </p:val>
                                        </p:tav>
                                        <p:tav tm="100000">
                                          <p:val>
                                            <p:strVal val="1+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6"/>
                                        </p:tgtEl>
                                        <p:attrNameLst>
                                          <p:attrName>ppt_x</p:attrName>
                                        </p:attrNameLst>
                                      </p:cBhvr>
                                      <p:tavLst>
                                        <p:tav tm="0">
                                          <p:val>
                                            <p:strVal val="ppt_x"/>
                                          </p:val>
                                        </p:tav>
                                        <p:tav tm="100000">
                                          <p:val>
                                            <p:strVal val="1+ppt_w/2"/>
                                          </p:val>
                                        </p:tav>
                                      </p:tavLst>
                                    </p:anim>
                                    <p:anim calcmode="lin" valueType="num">
                                      <p:cBhvr additive="base">
                                        <p:cTn id="26" dur="3000"/>
                                        <p:tgtEl>
                                          <p:spTgt spid="6"/>
                                        </p:tgtEl>
                                        <p:attrNameLst>
                                          <p:attrName>ppt_y</p:attrName>
                                        </p:attrNameLst>
                                      </p:cBhvr>
                                      <p:tavLst>
                                        <p:tav tm="0">
                                          <p:val>
                                            <p:strVal val="ppt_y"/>
                                          </p:val>
                                        </p:tav>
                                        <p:tav tm="100000">
                                          <p:val>
                                            <p:strVal val="ppt_y"/>
                                          </p:val>
                                        </p:tav>
                                      </p:tavLst>
                                    </p:anim>
                                    <p:set>
                                      <p:cBhvr>
                                        <p:cTn id="27" dur="1" fill="hold">
                                          <p:stCondLst>
                                            <p:cond delay="2999"/>
                                          </p:stCondLst>
                                        </p:cTn>
                                        <p:tgtEl>
                                          <p:spTgt spid="6"/>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7"/>
                                        </p:tgtEl>
                                        <p:attrNameLst>
                                          <p:attrName>ppt_x</p:attrName>
                                        </p:attrNameLst>
                                      </p:cBhvr>
                                      <p:tavLst>
                                        <p:tav tm="0">
                                          <p:val>
                                            <p:strVal val="ppt_x"/>
                                          </p:val>
                                        </p:tav>
                                        <p:tav tm="100000">
                                          <p:val>
                                            <p:strVal val="1+ppt_w/2"/>
                                          </p:val>
                                        </p:tav>
                                      </p:tavLst>
                                    </p:anim>
                                    <p:anim calcmode="lin" valueType="num">
                                      <p:cBhvr additive="base">
                                        <p:cTn id="30" dur="3000"/>
                                        <p:tgtEl>
                                          <p:spTgt spid="7"/>
                                        </p:tgtEl>
                                        <p:attrNameLst>
                                          <p:attrName>ppt_y</p:attrName>
                                        </p:attrNameLst>
                                      </p:cBhvr>
                                      <p:tavLst>
                                        <p:tav tm="0">
                                          <p:val>
                                            <p:strVal val="ppt_y"/>
                                          </p:val>
                                        </p:tav>
                                        <p:tav tm="100000">
                                          <p:val>
                                            <p:strVal val="ppt_y"/>
                                          </p:val>
                                        </p:tav>
                                      </p:tavLst>
                                    </p:anim>
                                    <p:set>
                                      <p:cBhvr>
                                        <p:cTn id="31" dur="1" fill="hold">
                                          <p:stCondLst>
                                            <p:cond delay="2999"/>
                                          </p:stCondLst>
                                        </p:cTn>
                                        <p:tgtEl>
                                          <p:spTgt spid="7"/>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8"/>
                                        </p:tgtEl>
                                        <p:attrNameLst>
                                          <p:attrName>ppt_x</p:attrName>
                                        </p:attrNameLst>
                                      </p:cBhvr>
                                      <p:tavLst>
                                        <p:tav tm="0">
                                          <p:val>
                                            <p:strVal val="ppt_x"/>
                                          </p:val>
                                        </p:tav>
                                        <p:tav tm="100000">
                                          <p:val>
                                            <p:strVal val="1+ppt_w/2"/>
                                          </p:val>
                                        </p:tav>
                                      </p:tavLst>
                                    </p:anim>
                                    <p:anim calcmode="lin" valueType="num">
                                      <p:cBhvr additive="base">
                                        <p:cTn id="34" dur="3000"/>
                                        <p:tgtEl>
                                          <p:spTgt spid="8"/>
                                        </p:tgtEl>
                                        <p:attrNameLst>
                                          <p:attrName>ppt_y</p:attrName>
                                        </p:attrNameLst>
                                      </p:cBhvr>
                                      <p:tavLst>
                                        <p:tav tm="0">
                                          <p:val>
                                            <p:strVal val="ppt_y"/>
                                          </p:val>
                                        </p:tav>
                                        <p:tav tm="100000">
                                          <p:val>
                                            <p:strVal val="ppt_y"/>
                                          </p:val>
                                        </p:tav>
                                      </p:tavLst>
                                    </p:anim>
                                    <p:set>
                                      <p:cBhvr>
                                        <p:cTn id="35" dur="1" fill="hold">
                                          <p:stCondLst>
                                            <p:cond delay="2999"/>
                                          </p:stCondLst>
                                        </p:cTn>
                                        <p:tgtEl>
                                          <p:spTgt spid="8"/>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10"/>
                                        </p:tgtEl>
                                        <p:attrNameLst>
                                          <p:attrName>ppt_x</p:attrName>
                                        </p:attrNameLst>
                                      </p:cBhvr>
                                      <p:tavLst>
                                        <p:tav tm="0">
                                          <p:val>
                                            <p:strVal val="ppt_x"/>
                                          </p:val>
                                        </p:tav>
                                        <p:tav tm="100000">
                                          <p:val>
                                            <p:strVal val="1+ppt_w/2"/>
                                          </p:val>
                                        </p:tav>
                                      </p:tavLst>
                                    </p:anim>
                                    <p:anim calcmode="lin" valueType="num">
                                      <p:cBhvr additive="base">
                                        <p:cTn id="38" dur="3000"/>
                                        <p:tgtEl>
                                          <p:spTgt spid="10"/>
                                        </p:tgtEl>
                                        <p:attrNameLst>
                                          <p:attrName>ppt_y</p:attrName>
                                        </p:attrNameLst>
                                      </p:cBhvr>
                                      <p:tavLst>
                                        <p:tav tm="0">
                                          <p:val>
                                            <p:strVal val="ppt_y"/>
                                          </p:val>
                                        </p:tav>
                                        <p:tav tm="100000">
                                          <p:val>
                                            <p:strVal val="ppt_y"/>
                                          </p:val>
                                        </p:tav>
                                      </p:tavLst>
                                    </p:anim>
                                    <p:set>
                                      <p:cBhvr>
                                        <p:cTn id="39" dur="1" fill="hold">
                                          <p:stCondLst>
                                            <p:cond delay="2999"/>
                                          </p:stCondLst>
                                        </p:cTn>
                                        <p:tgtEl>
                                          <p:spTgt spid="10"/>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1"/>
                                        </p:tgtEl>
                                        <p:attrNameLst>
                                          <p:attrName>ppt_x</p:attrName>
                                        </p:attrNameLst>
                                      </p:cBhvr>
                                      <p:tavLst>
                                        <p:tav tm="0">
                                          <p:val>
                                            <p:strVal val="ppt_x"/>
                                          </p:val>
                                        </p:tav>
                                        <p:tav tm="100000">
                                          <p:val>
                                            <p:strVal val="1+ppt_w/2"/>
                                          </p:val>
                                        </p:tav>
                                      </p:tavLst>
                                    </p:anim>
                                    <p:anim calcmode="lin" valueType="num">
                                      <p:cBhvr additive="base">
                                        <p:cTn id="42" dur="3000"/>
                                        <p:tgtEl>
                                          <p:spTgt spid="11"/>
                                        </p:tgtEl>
                                        <p:attrNameLst>
                                          <p:attrName>ppt_y</p:attrName>
                                        </p:attrNameLst>
                                      </p:cBhvr>
                                      <p:tavLst>
                                        <p:tav tm="0">
                                          <p:val>
                                            <p:strVal val="ppt_y"/>
                                          </p:val>
                                        </p:tav>
                                        <p:tav tm="100000">
                                          <p:val>
                                            <p:strVal val="ppt_y"/>
                                          </p:val>
                                        </p:tav>
                                      </p:tavLst>
                                    </p:anim>
                                    <p:set>
                                      <p:cBhvr>
                                        <p:cTn id="43" dur="1" fill="hold">
                                          <p:stCondLst>
                                            <p:cond delay="2999"/>
                                          </p:stCondLst>
                                        </p:cTn>
                                        <p:tgtEl>
                                          <p:spTgt spid="11"/>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12"/>
                                        </p:tgtEl>
                                        <p:attrNameLst>
                                          <p:attrName>ppt_x</p:attrName>
                                        </p:attrNameLst>
                                      </p:cBhvr>
                                      <p:tavLst>
                                        <p:tav tm="0">
                                          <p:val>
                                            <p:strVal val="ppt_x"/>
                                          </p:val>
                                        </p:tav>
                                        <p:tav tm="100000">
                                          <p:val>
                                            <p:strVal val="1+ppt_w/2"/>
                                          </p:val>
                                        </p:tav>
                                      </p:tavLst>
                                    </p:anim>
                                    <p:anim calcmode="lin" valueType="num">
                                      <p:cBhvr additive="base">
                                        <p:cTn id="46" dur="3000"/>
                                        <p:tgtEl>
                                          <p:spTgt spid="12"/>
                                        </p:tgtEl>
                                        <p:attrNameLst>
                                          <p:attrName>ppt_y</p:attrName>
                                        </p:attrNameLst>
                                      </p:cBhvr>
                                      <p:tavLst>
                                        <p:tav tm="0">
                                          <p:val>
                                            <p:strVal val="ppt_y"/>
                                          </p:val>
                                        </p:tav>
                                        <p:tav tm="100000">
                                          <p:val>
                                            <p:strVal val="ppt_y"/>
                                          </p:val>
                                        </p:tav>
                                      </p:tavLst>
                                    </p:anim>
                                    <p:set>
                                      <p:cBhvr>
                                        <p:cTn id="47" dur="1" fill="hold">
                                          <p:stCondLst>
                                            <p:cond delay="2999"/>
                                          </p:stCondLst>
                                        </p:cTn>
                                        <p:tgtEl>
                                          <p:spTgt spid="12"/>
                                        </p:tgtEl>
                                        <p:attrNameLst>
                                          <p:attrName>style.visibility</p:attrName>
                                        </p:attrNameLst>
                                      </p:cBhvr>
                                      <p:to>
                                        <p:strVal val="hidden"/>
                                      </p:to>
                                    </p:set>
                                  </p:childTnLst>
                                </p:cTn>
                              </p:par>
                              <p:par>
                                <p:cTn id="48" presetID="17" presetClass="entr" presetSubtype="8"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0" fill="hold"/>
                                        <p:tgtEl>
                                          <p:spTgt spid="2"/>
                                        </p:tgtEl>
                                        <p:attrNameLst>
                                          <p:attrName>ppt_x</p:attrName>
                                        </p:attrNameLst>
                                      </p:cBhvr>
                                      <p:tavLst>
                                        <p:tav tm="0">
                                          <p:val>
                                            <p:strVal val="#ppt_x-#ppt_w/2"/>
                                          </p:val>
                                        </p:tav>
                                        <p:tav tm="100000">
                                          <p:val>
                                            <p:strVal val="#ppt_x"/>
                                          </p:val>
                                        </p:tav>
                                      </p:tavLst>
                                    </p:anim>
                                    <p:anim calcmode="lin" valueType="num">
                                      <p:cBhvr>
                                        <p:cTn id="51" dur="3000" fill="hold"/>
                                        <p:tgtEl>
                                          <p:spTgt spid="2"/>
                                        </p:tgtEl>
                                        <p:attrNameLst>
                                          <p:attrName>ppt_y</p:attrName>
                                        </p:attrNameLst>
                                      </p:cBhvr>
                                      <p:tavLst>
                                        <p:tav tm="0">
                                          <p:val>
                                            <p:strVal val="#ppt_y"/>
                                          </p:val>
                                        </p:tav>
                                        <p:tav tm="100000">
                                          <p:val>
                                            <p:strVal val="#ppt_y"/>
                                          </p:val>
                                        </p:tav>
                                      </p:tavLst>
                                    </p:anim>
                                    <p:anim calcmode="lin" valueType="num">
                                      <p:cBhvr>
                                        <p:cTn id="52" dur="3000" fill="hold"/>
                                        <p:tgtEl>
                                          <p:spTgt spid="2"/>
                                        </p:tgtEl>
                                        <p:attrNameLst>
                                          <p:attrName>ppt_w</p:attrName>
                                        </p:attrNameLst>
                                      </p:cBhvr>
                                      <p:tavLst>
                                        <p:tav tm="0">
                                          <p:val>
                                            <p:fltVal val="0"/>
                                          </p:val>
                                        </p:tav>
                                        <p:tav tm="100000">
                                          <p:val>
                                            <p:strVal val="#ppt_w"/>
                                          </p:val>
                                        </p:tav>
                                      </p:tavLst>
                                    </p:anim>
                                    <p:anim calcmode="lin" valueType="num">
                                      <p:cBhvr>
                                        <p:cTn id="53" dur="3000" fill="hold"/>
                                        <p:tgtEl>
                                          <p:spTgt spid="2"/>
                                        </p:tgtEl>
                                        <p:attrNameLst>
                                          <p:attrName>ppt_h</p:attrName>
                                        </p:attrNameLst>
                                      </p:cBhvr>
                                      <p:tavLst>
                                        <p:tav tm="0">
                                          <p:val>
                                            <p:strVal val="#ppt_h"/>
                                          </p:val>
                                        </p:tav>
                                        <p:tav tm="100000">
                                          <p:val>
                                            <p:strVal val="#ppt_h"/>
                                          </p:val>
                                        </p:tav>
                                      </p:tavLst>
                                    </p:anim>
                                  </p:childTnLst>
                                </p:cTn>
                              </p:par>
                              <p:par>
                                <p:cTn id="54" presetID="3" presetClass="entr" presetSubtype="10" fill="hold" nodeType="with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blinds(horizontal)">
                                      <p:cBhvr>
                                        <p:cTn id="5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3000364"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1714494"/>
            <a:ext cx="3000364" cy="171451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3429006"/>
            <a:ext cx="3000364"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000364" y="0"/>
            <a:ext cx="3071834" cy="1714494"/>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000364" y="1714494"/>
            <a:ext cx="3071834" cy="1714512"/>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000364" y="3429006"/>
            <a:ext cx="3143272" cy="1714494"/>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072198" y="0"/>
            <a:ext cx="3071802"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072198" y="1714494"/>
            <a:ext cx="3071802" cy="1714512"/>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072198" y="3429006"/>
            <a:ext cx="3071802" cy="17144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3000"/>
                                        <p:tgtEl>
                                          <p:spTgt spid="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3000"/>
                                        <p:tgtEl>
                                          <p:spTgt spid="5"/>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3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3000"/>
                                        <p:tgtEl>
                                          <p:spTgt spid="7"/>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3000"/>
                                        <p:tgtEl>
                                          <p:spTgt spid="8"/>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ox(in)">
                                      <p:cBhvr>
                                        <p:cTn id="25" dur="3000"/>
                                        <p:tgtEl>
                                          <p:spTgt spid="9"/>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ox(in)">
                                      <p:cBhvr>
                                        <p:cTn id="28" dur="3000"/>
                                        <p:tgtEl>
                                          <p:spTgt spid="10"/>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ox(in)">
                                      <p:cBhvr>
                                        <p:cTn id="31" dur="3000"/>
                                        <p:tgtEl>
                                          <p:spTgt spid="11"/>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ox(in)">
                                      <p:cBhvr>
                                        <p:cTn id="34" dur="3000"/>
                                        <p:tgtEl>
                                          <p:spTgt spid="12"/>
                                        </p:tgtEl>
                                      </p:cBhvr>
                                    </p:animEffect>
                                  </p:childTnLst>
                                </p:cTn>
                              </p:par>
                            </p:childTnLst>
                          </p:cTn>
                        </p:par>
                        <p:par>
                          <p:cTn id="35" fill="hold">
                            <p:stCondLst>
                              <p:cond delay="3000"/>
                            </p:stCondLst>
                            <p:childTnLst>
                              <p:par>
                                <p:cTn id="36" presetID="8" presetClass="exit" presetSubtype="16" fill="hold" grpId="1" nodeType="afterEffect">
                                  <p:stCondLst>
                                    <p:cond delay="0"/>
                                  </p:stCondLst>
                                  <p:childTnLst>
                                    <p:animEffect transition="out" filter="diamond(in)">
                                      <p:cBhvr>
                                        <p:cTn id="37" dur="3000"/>
                                        <p:tgtEl>
                                          <p:spTgt spid="4"/>
                                        </p:tgtEl>
                                      </p:cBhvr>
                                    </p:animEffect>
                                    <p:set>
                                      <p:cBhvr>
                                        <p:cTn id="38" dur="1" fill="hold">
                                          <p:stCondLst>
                                            <p:cond delay="2999"/>
                                          </p:stCondLst>
                                        </p:cTn>
                                        <p:tgtEl>
                                          <p:spTgt spid="4"/>
                                        </p:tgtEl>
                                        <p:attrNameLst>
                                          <p:attrName>style.visibility</p:attrName>
                                        </p:attrNameLst>
                                      </p:cBhvr>
                                      <p:to>
                                        <p:strVal val="hidden"/>
                                      </p:to>
                                    </p:set>
                                  </p:childTnLst>
                                </p:cTn>
                              </p:par>
                              <p:par>
                                <p:cTn id="39" presetID="8" presetClass="exit" presetSubtype="16" fill="hold" grpId="1" nodeType="withEffect">
                                  <p:stCondLst>
                                    <p:cond delay="0"/>
                                  </p:stCondLst>
                                  <p:childTnLst>
                                    <p:animEffect transition="out" filter="diamond(in)">
                                      <p:cBhvr>
                                        <p:cTn id="40" dur="3000"/>
                                        <p:tgtEl>
                                          <p:spTgt spid="5"/>
                                        </p:tgtEl>
                                      </p:cBhvr>
                                    </p:animEffect>
                                    <p:set>
                                      <p:cBhvr>
                                        <p:cTn id="41" dur="1" fill="hold">
                                          <p:stCondLst>
                                            <p:cond delay="2999"/>
                                          </p:stCondLst>
                                        </p:cTn>
                                        <p:tgtEl>
                                          <p:spTgt spid="5"/>
                                        </p:tgtEl>
                                        <p:attrNameLst>
                                          <p:attrName>style.visibility</p:attrName>
                                        </p:attrNameLst>
                                      </p:cBhvr>
                                      <p:to>
                                        <p:strVal val="hidden"/>
                                      </p:to>
                                    </p:set>
                                  </p:childTnLst>
                                </p:cTn>
                              </p:par>
                              <p:par>
                                <p:cTn id="42" presetID="8" presetClass="exit" presetSubtype="16" fill="hold" grpId="1" nodeType="withEffect">
                                  <p:stCondLst>
                                    <p:cond delay="0"/>
                                  </p:stCondLst>
                                  <p:childTnLst>
                                    <p:animEffect transition="out" filter="diamond(in)">
                                      <p:cBhvr>
                                        <p:cTn id="43" dur="3000"/>
                                        <p:tgtEl>
                                          <p:spTgt spid="6"/>
                                        </p:tgtEl>
                                      </p:cBhvr>
                                    </p:animEffect>
                                    <p:set>
                                      <p:cBhvr>
                                        <p:cTn id="44" dur="1" fill="hold">
                                          <p:stCondLst>
                                            <p:cond delay="2999"/>
                                          </p:stCondLst>
                                        </p:cTn>
                                        <p:tgtEl>
                                          <p:spTgt spid="6"/>
                                        </p:tgtEl>
                                        <p:attrNameLst>
                                          <p:attrName>style.visibility</p:attrName>
                                        </p:attrNameLst>
                                      </p:cBhvr>
                                      <p:to>
                                        <p:strVal val="hidden"/>
                                      </p:to>
                                    </p:set>
                                  </p:childTnLst>
                                </p:cTn>
                              </p:par>
                              <p:par>
                                <p:cTn id="45" presetID="8" presetClass="exit" presetSubtype="16" fill="hold" grpId="1" nodeType="withEffect">
                                  <p:stCondLst>
                                    <p:cond delay="0"/>
                                  </p:stCondLst>
                                  <p:childTnLst>
                                    <p:animEffect transition="out" filter="diamond(in)">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8" presetClass="exit" presetSubtype="16" fill="hold" grpId="1" nodeType="withEffect">
                                  <p:stCondLst>
                                    <p:cond delay="0"/>
                                  </p:stCondLst>
                                  <p:childTnLst>
                                    <p:animEffect transition="out" filter="diamond(in)">
                                      <p:cBhvr>
                                        <p:cTn id="49" dur="3000"/>
                                        <p:tgtEl>
                                          <p:spTgt spid="8"/>
                                        </p:tgtEl>
                                      </p:cBhvr>
                                    </p:animEffect>
                                    <p:set>
                                      <p:cBhvr>
                                        <p:cTn id="50" dur="1" fill="hold">
                                          <p:stCondLst>
                                            <p:cond delay="2999"/>
                                          </p:stCondLst>
                                        </p:cTn>
                                        <p:tgtEl>
                                          <p:spTgt spid="8"/>
                                        </p:tgtEl>
                                        <p:attrNameLst>
                                          <p:attrName>style.visibility</p:attrName>
                                        </p:attrNameLst>
                                      </p:cBhvr>
                                      <p:to>
                                        <p:strVal val="hidden"/>
                                      </p:to>
                                    </p:set>
                                  </p:childTnLst>
                                </p:cTn>
                              </p:par>
                              <p:par>
                                <p:cTn id="51" presetID="8" presetClass="exit" presetSubtype="16" fill="hold" grpId="1" nodeType="withEffect">
                                  <p:stCondLst>
                                    <p:cond delay="0"/>
                                  </p:stCondLst>
                                  <p:childTnLst>
                                    <p:animEffect transition="out" filter="diamond(in)">
                                      <p:cBhvr>
                                        <p:cTn id="52" dur="3000"/>
                                        <p:tgtEl>
                                          <p:spTgt spid="9"/>
                                        </p:tgtEl>
                                      </p:cBhvr>
                                    </p:animEffect>
                                    <p:set>
                                      <p:cBhvr>
                                        <p:cTn id="53" dur="1" fill="hold">
                                          <p:stCondLst>
                                            <p:cond delay="2999"/>
                                          </p:stCondLst>
                                        </p:cTn>
                                        <p:tgtEl>
                                          <p:spTgt spid="9"/>
                                        </p:tgtEl>
                                        <p:attrNameLst>
                                          <p:attrName>style.visibility</p:attrName>
                                        </p:attrNameLst>
                                      </p:cBhvr>
                                      <p:to>
                                        <p:strVal val="hidden"/>
                                      </p:to>
                                    </p:set>
                                  </p:childTnLst>
                                </p:cTn>
                              </p:par>
                              <p:par>
                                <p:cTn id="54" presetID="8" presetClass="exit" presetSubtype="16" fill="hold" grpId="1" nodeType="withEffect">
                                  <p:stCondLst>
                                    <p:cond delay="0"/>
                                  </p:stCondLst>
                                  <p:childTnLst>
                                    <p:animEffect transition="out" filter="diamond(in)">
                                      <p:cBhvr>
                                        <p:cTn id="55" dur="3000"/>
                                        <p:tgtEl>
                                          <p:spTgt spid="10"/>
                                        </p:tgtEl>
                                      </p:cBhvr>
                                    </p:animEffect>
                                    <p:set>
                                      <p:cBhvr>
                                        <p:cTn id="56" dur="1" fill="hold">
                                          <p:stCondLst>
                                            <p:cond delay="2999"/>
                                          </p:stCondLst>
                                        </p:cTn>
                                        <p:tgtEl>
                                          <p:spTgt spid="10"/>
                                        </p:tgtEl>
                                        <p:attrNameLst>
                                          <p:attrName>style.visibility</p:attrName>
                                        </p:attrNameLst>
                                      </p:cBhvr>
                                      <p:to>
                                        <p:strVal val="hidden"/>
                                      </p:to>
                                    </p:set>
                                  </p:childTnLst>
                                </p:cTn>
                              </p:par>
                              <p:par>
                                <p:cTn id="57" presetID="8" presetClass="exit" presetSubtype="16" fill="hold" grpId="1" nodeType="withEffect">
                                  <p:stCondLst>
                                    <p:cond delay="0"/>
                                  </p:stCondLst>
                                  <p:childTnLst>
                                    <p:animEffect transition="out" filter="diamond(in)">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8" presetClass="exit" presetSubtype="16" fill="hold" grpId="1" nodeType="withEffect">
                                  <p:stCondLst>
                                    <p:cond delay="0"/>
                                  </p:stCondLst>
                                  <p:childTnLst>
                                    <p:animEffect transition="out" filter="diamond(in)">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23" presetClass="entr" presetSubtype="27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p:cTn id="65" dur="3000" fill="hold"/>
                                        <p:tgtEl>
                                          <p:spTgt spid="2"/>
                                        </p:tgtEl>
                                        <p:attrNameLst>
                                          <p:attrName>ppt_w</p:attrName>
                                        </p:attrNameLst>
                                      </p:cBhvr>
                                      <p:tavLst>
                                        <p:tav tm="0">
                                          <p:val>
                                            <p:strVal val="2/3*#ppt_w"/>
                                          </p:val>
                                        </p:tav>
                                        <p:tav tm="100000">
                                          <p:val>
                                            <p:strVal val="#ppt_w"/>
                                          </p:val>
                                        </p:tav>
                                      </p:tavLst>
                                    </p:anim>
                                    <p:anim calcmode="lin" valueType="num">
                                      <p:cBhvr>
                                        <p:cTn id="66" dur="3000" fill="hold"/>
                                        <p:tgtEl>
                                          <p:spTgt spid="2"/>
                                        </p:tgtEl>
                                        <p:attrNameLst>
                                          <p:attrName>ppt_h</p:attrName>
                                        </p:attrNameLst>
                                      </p:cBhvr>
                                      <p:tavLst>
                                        <p:tav tm="0">
                                          <p:val>
                                            <p:strVal val="2/3*#ppt_h"/>
                                          </p:val>
                                        </p:tav>
                                        <p:tav tm="100000">
                                          <p:val>
                                            <p:strVal val="#ppt_h"/>
                                          </p:val>
                                        </p:tav>
                                      </p:tavLst>
                                    </p:anim>
                                  </p:childTnLst>
                                </p:cTn>
                              </p:par>
                              <p:par>
                                <p:cTn id="67" presetID="4" presetClass="entr" presetSubtype="32" fill="hold" nodeType="withEffect">
                                  <p:stCondLst>
                                    <p:cond delay="0"/>
                                  </p:stCondLst>
                                  <p:childTnLst>
                                    <p:set>
                                      <p:cBhvr>
                                        <p:cTn id="68" dur="1" fill="hold">
                                          <p:stCondLst>
                                            <p:cond delay="0"/>
                                          </p:stCondLst>
                                        </p:cTn>
                                        <p:tgtEl>
                                          <p:spTgt spid="2"/>
                                        </p:tgtEl>
                                        <p:attrNameLst>
                                          <p:attrName>style.visibility</p:attrName>
                                        </p:attrNameLst>
                                      </p:cBhvr>
                                      <p:to>
                                        <p:strVal val="visible"/>
                                      </p:to>
                                    </p:set>
                                    <p:animEffect transition="in" filter="box(out)">
                                      <p:cBhvr>
                                        <p:cTn id="6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571472" y="1500180"/>
            <a:ext cx="7715304" cy="1754326"/>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Previene los cálculos biliares</a:t>
            </a:r>
          </a:p>
          <a:p>
            <a:pPr algn="ctr"/>
            <a:r>
              <a:rPr lang="es-PE" dirty="0" smtClean="0">
                <a:solidFill>
                  <a:srgbClr val="FF0000"/>
                </a:solidFill>
                <a:effectLst>
                  <a:outerShdw blurRad="38100" dist="38100" dir="2700000" algn="tl">
                    <a:srgbClr val="000000">
                      <a:alpha val="43137"/>
                    </a:srgbClr>
                  </a:outerShdw>
                </a:effectLst>
                <a:latin typeface="Harrington" pitchFamily="82" charset="0"/>
              </a:rPr>
              <a:t>El consumo de esta fruta ayudan a prevenir la formación de cálculos biliares, que son esencialmente trozos sólidos de colesterol que se forman debido al exceso de colesterol en la bilis. El remedio para los cálculos biliares es una dieta alta en fibra y las manzanas son una cura perfecta.</a:t>
            </a:r>
            <a:br>
              <a:rPr lang="es-PE" dirty="0" smtClean="0">
                <a:solidFill>
                  <a:srgbClr val="FF0000"/>
                </a:solidFill>
                <a:effectLst>
                  <a:outerShdw blurRad="38100" dist="38100" dir="2700000" algn="tl">
                    <a:srgbClr val="000000">
                      <a:alpha val="43137"/>
                    </a:srgbClr>
                  </a:outerShdw>
                </a:effectLst>
                <a:latin typeface="Harrington" pitchFamily="82" charset="0"/>
              </a:rPr>
            </a:b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pples-635239_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rectángulo"/>
          <p:cNvSpPr/>
          <p:nvPr/>
        </p:nvSpPr>
        <p:spPr>
          <a:xfrm>
            <a:off x="0" y="0"/>
            <a:ext cx="4571998" cy="5143500"/>
          </a:xfrm>
          <a:prstGeom prst="rtTriangle">
            <a:avLst/>
          </a:prstGeom>
          <a:solidFill>
            <a:srgbClr val="6C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rot="5400000" flipV="1">
            <a:off x="-285749" y="285752"/>
            <a:ext cx="5143499" cy="4571998"/>
          </a:xfrm>
          <a:prstGeom prst="rtTriangle">
            <a:avLst/>
          </a:prstGeom>
          <a:solidFill>
            <a:srgbClr val="0036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1998" y="0"/>
            <a:ext cx="4572002" cy="5143500"/>
          </a:xfrm>
          <a:prstGeom prst="rtTriangle">
            <a:avLst/>
          </a:prstGeom>
          <a:solidFill>
            <a:srgbClr val="6C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5400000" flipV="1">
            <a:off x="4286250" y="285750"/>
            <a:ext cx="5143499" cy="4572002"/>
          </a:xfrm>
          <a:prstGeom prst="rtTriangle">
            <a:avLst/>
          </a:prstGeom>
          <a:solidFill>
            <a:srgbClr val="003618">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3" presetClass="exit" presetSubtype="5" fill="hold" grpId="0" nodeType="withEffect">
                                  <p:stCondLst>
                                    <p:cond delay="0"/>
                                  </p:stCondLst>
                                  <p:childTnLst>
                                    <p:animEffect transition="out" filter="blinds(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4/3*#ppt_w"/>
                                          </p:val>
                                        </p:tav>
                                        <p:tav tm="100000">
                                          <p:val>
                                            <p:strVal val="#ppt_w"/>
                                          </p:val>
                                        </p:tav>
                                      </p:tavLst>
                                    </p:anim>
                                    <p:anim calcmode="lin" valueType="num">
                                      <p:cBhvr>
                                        <p:cTn id="23"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2dc8be30bc141b036540fcf378a947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375032"/>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803660"/>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1232287"/>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1607355"/>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2035965"/>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2411033"/>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2839643"/>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3214692"/>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3589742"/>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3964791"/>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4286262"/>
            <a:ext cx="9144000" cy="428610"/>
          </a:xfrm>
          <a:prstGeom prst="rect">
            <a:avLst/>
          </a:prstGeom>
          <a:solidFill>
            <a:srgbClr val="CCCC00">
              <a:alpha val="67843"/>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4714890"/>
            <a:ext cx="9144000" cy="428610"/>
          </a:xfrm>
          <a:prstGeom prst="rect">
            <a:avLst/>
          </a:prstGeom>
          <a:solidFill>
            <a:srgbClr val="CCCC00">
              <a:alpha val="68000"/>
            </a:srgbClr>
          </a:solidFill>
          <a:ln>
            <a:noFill/>
          </a:ln>
          <a:effectLst>
            <a:reflection blurRad="6350" stA="50000" endA="300" endPos="55500" dist="50800" dir="5400000" sy="-100000" algn="bl" rotWithShape="0"/>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xit" presetSubtype="1"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ppt_x"/>
                                          </p:val>
                                        </p:tav>
                                      </p:tavLst>
                                    </p:anim>
                                    <p:anim calcmode="lin" valueType="num">
                                      <p:cBhvr additive="base">
                                        <p:cTn id="10" dur="3000"/>
                                        <p:tgtEl>
                                          <p:spTgt spid="4"/>
                                        </p:tgtEl>
                                        <p:attrNameLst>
                                          <p:attrName>ppt_y</p:attrName>
                                        </p:attrNameLst>
                                      </p:cBhvr>
                                      <p:tavLst>
                                        <p:tav tm="0">
                                          <p:val>
                                            <p:strVal val="ppt_y"/>
                                          </p:val>
                                        </p:tav>
                                        <p:tav tm="100000">
                                          <p:val>
                                            <p:strVal val="0-ppt_h/2"/>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1"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ppt_x"/>
                                          </p:val>
                                        </p:tav>
                                      </p:tavLst>
                                    </p:anim>
                                    <p:anim calcmode="lin" valueType="num">
                                      <p:cBhvr additive="base">
                                        <p:cTn id="14" dur="3000"/>
                                        <p:tgtEl>
                                          <p:spTgt spid="5"/>
                                        </p:tgtEl>
                                        <p:attrNameLst>
                                          <p:attrName>ppt_y</p:attrName>
                                        </p:attrNameLst>
                                      </p:cBhvr>
                                      <p:tavLst>
                                        <p:tav tm="0">
                                          <p:val>
                                            <p:strVal val="ppt_y"/>
                                          </p:val>
                                        </p:tav>
                                        <p:tav tm="100000">
                                          <p:val>
                                            <p:strVal val="0-ppt_h/2"/>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1" fill="hold" grpId="0" nodeType="withEffect">
                                  <p:stCondLst>
                                    <p:cond delay="0"/>
                                  </p:stCondLst>
                                  <p:childTnLst>
                                    <p:anim calcmode="lin" valueType="num">
                                      <p:cBhvr additive="base">
                                        <p:cTn id="17" dur="3000"/>
                                        <p:tgtEl>
                                          <p:spTgt spid="6"/>
                                        </p:tgtEl>
                                        <p:attrNameLst>
                                          <p:attrName>ppt_x</p:attrName>
                                        </p:attrNameLst>
                                      </p:cBhvr>
                                      <p:tavLst>
                                        <p:tav tm="0">
                                          <p:val>
                                            <p:strVal val="ppt_x"/>
                                          </p:val>
                                        </p:tav>
                                        <p:tav tm="100000">
                                          <p:val>
                                            <p:strVal val="ppt_x"/>
                                          </p:val>
                                        </p:tav>
                                      </p:tavLst>
                                    </p:anim>
                                    <p:anim calcmode="lin" valueType="num">
                                      <p:cBhvr additive="base">
                                        <p:cTn id="18" dur="3000"/>
                                        <p:tgtEl>
                                          <p:spTgt spid="6"/>
                                        </p:tgtEl>
                                        <p:attrNameLst>
                                          <p:attrName>ppt_y</p:attrName>
                                        </p:attrNameLst>
                                      </p:cBhvr>
                                      <p:tavLst>
                                        <p:tav tm="0">
                                          <p:val>
                                            <p:strVal val="ppt_y"/>
                                          </p:val>
                                        </p:tav>
                                        <p:tav tm="100000">
                                          <p:val>
                                            <p:strVal val="0-ppt_h/2"/>
                                          </p:val>
                                        </p:tav>
                                      </p:tavLst>
                                    </p:anim>
                                    <p:set>
                                      <p:cBhvr>
                                        <p:cTn id="19" dur="1" fill="hold">
                                          <p:stCondLst>
                                            <p:cond delay="2999"/>
                                          </p:stCondLst>
                                        </p:cTn>
                                        <p:tgtEl>
                                          <p:spTgt spid="6"/>
                                        </p:tgtEl>
                                        <p:attrNameLst>
                                          <p:attrName>style.visibility</p:attrName>
                                        </p:attrNameLst>
                                      </p:cBhvr>
                                      <p:to>
                                        <p:strVal val="hidden"/>
                                      </p:to>
                                    </p:set>
                                  </p:childTnLst>
                                </p:cTn>
                              </p:par>
                              <p:par>
                                <p:cTn id="20" presetID="2" presetClass="exit" presetSubtype="1" fill="hold" grpId="0" nodeType="with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ppt_x"/>
                                          </p:val>
                                        </p:tav>
                                      </p:tavLst>
                                    </p:anim>
                                    <p:anim calcmode="lin" valueType="num">
                                      <p:cBhvr additive="base">
                                        <p:cTn id="22" dur="3000"/>
                                        <p:tgtEl>
                                          <p:spTgt spid="7"/>
                                        </p:tgtEl>
                                        <p:attrNameLst>
                                          <p:attrName>ppt_y</p:attrName>
                                        </p:attrNameLst>
                                      </p:cBhvr>
                                      <p:tavLst>
                                        <p:tav tm="0">
                                          <p:val>
                                            <p:strVal val="ppt_y"/>
                                          </p:val>
                                        </p:tav>
                                        <p:tav tm="100000">
                                          <p:val>
                                            <p:strVal val="0-ppt_h/2"/>
                                          </p:val>
                                        </p:tav>
                                      </p:tavLst>
                                    </p:anim>
                                    <p:set>
                                      <p:cBhvr>
                                        <p:cTn id="23" dur="1" fill="hold">
                                          <p:stCondLst>
                                            <p:cond delay="2999"/>
                                          </p:stCondLst>
                                        </p:cTn>
                                        <p:tgtEl>
                                          <p:spTgt spid="7"/>
                                        </p:tgtEl>
                                        <p:attrNameLst>
                                          <p:attrName>style.visibility</p:attrName>
                                        </p:attrNameLst>
                                      </p:cBhvr>
                                      <p:to>
                                        <p:strVal val="hidden"/>
                                      </p:to>
                                    </p:set>
                                  </p:childTnLst>
                                </p:cTn>
                              </p:par>
                              <p:par>
                                <p:cTn id="24" presetID="2" presetClass="exit" presetSubtype="1" fill="hold" grpId="0" nodeType="with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ppt_x"/>
                                          </p:val>
                                        </p:tav>
                                      </p:tavLst>
                                    </p:anim>
                                    <p:anim calcmode="lin" valueType="num">
                                      <p:cBhvr additive="base">
                                        <p:cTn id="26" dur="3000"/>
                                        <p:tgtEl>
                                          <p:spTgt spid="8"/>
                                        </p:tgtEl>
                                        <p:attrNameLst>
                                          <p:attrName>ppt_y</p:attrName>
                                        </p:attrNameLst>
                                      </p:cBhvr>
                                      <p:tavLst>
                                        <p:tav tm="0">
                                          <p:val>
                                            <p:strVal val="ppt_y"/>
                                          </p:val>
                                        </p:tav>
                                        <p:tav tm="100000">
                                          <p:val>
                                            <p:strVal val="0-ppt_h/2"/>
                                          </p:val>
                                        </p:tav>
                                      </p:tavLst>
                                    </p:anim>
                                    <p:set>
                                      <p:cBhvr>
                                        <p:cTn id="27" dur="1" fill="hold">
                                          <p:stCondLst>
                                            <p:cond delay="2999"/>
                                          </p:stCondLst>
                                        </p:cTn>
                                        <p:tgtEl>
                                          <p:spTgt spid="8"/>
                                        </p:tgtEl>
                                        <p:attrNameLst>
                                          <p:attrName>style.visibility</p:attrName>
                                        </p:attrNameLst>
                                      </p:cBhvr>
                                      <p:to>
                                        <p:strVal val="hidden"/>
                                      </p:to>
                                    </p:set>
                                  </p:childTnLst>
                                </p:cTn>
                              </p:par>
                              <p:par>
                                <p:cTn id="28" presetID="2" presetClass="exit" presetSubtype="1" fill="hold" grpId="0" nodeType="withEffect">
                                  <p:stCondLst>
                                    <p:cond delay="0"/>
                                  </p:stCondLst>
                                  <p:childTnLst>
                                    <p:anim calcmode="lin" valueType="num">
                                      <p:cBhvr additive="base">
                                        <p:cTn id="29" dur="3000"/>
                                        <p:tgtEl>
                                          <p:spTgt spid="9"/>
                                        </p:tgtEl>
                                        <p:attrNameLst>
                                          <p:attrName>ppt_x</p:attrName>
                                        </p:attrNameLst>
                                      </p:cBhvr>
                                      <p:tavLst>
                                        <p:tav tm="0">
                                          <p:val>
                                            <p:strVal val="ppt_x"/>
                                          </p:val>
                                        </p:tav>
                                        <p:tav tm="100000">
                                          <p:val>
                                            <p:strVal val="ppt_x"/>
                                          </p:val>
                                        </p:tav>
                                      </p:tavLst>
                                    </p:anim>
                                    <p:anim calcmode="lin" valueType="num">
                                      <p:cBhvr additive="base">
                                        <p:cTn id="30" dur="3000"/>
                                        <p:tgtEl>
                                          <p:spTgt spid="9"/>
                                        </p:tgtEl>
                                        <p:attrNameLst>
                                          <p:attrName>ppt_y</p:attrName>
                                        </p:attrNameLst>
                                      </p:cBhvr>
                                      <p:tavLst>
                                        <p:tav tm="0">
                                          <p:val>
                                            <p:strVal val="ppt_y"/>
                                          </p:val>
                                        </p:tav>
                                        <p:tav tm="100000">
                                          <p:val>
                                            <p:strVal val="0-ppt_h/2"/>
                                          </p:val>
                                        </p:tav>
                                      </p:tavLst>
                                    </p:anim>
                                    <p:set>
                                      <p:cBhvr>
                                        <p:cTn id="31" dur="1" fill="hold">
                                          <p:stCondLst>
                                            <p:cond delay="2999"/>
                                          </p:stCondLst>
                                        </p:cTn>
                                        <p:tgtEl>
                                          <p:spTgt spid="9"/>
                                        </p:tgtEl>
                                        <p:attrNameLst>
                                          <p:attrName>style.visibility</p:attrName>
                                        </p:attrNameLst>
                                      </p:cBhvr>
                                      <p:to>
                                        <p:strVal val="hidden"/>
                                      </p:to>
                                    </p:set>
                                  </p:childTnLst>
                                </p:cTn>
                              </p:par>
                              <p:par>
                                <p:cTn id="32" presetID="2" presetClass="exit" presetSubtype="1" fill="hold" grpId="0" nodeType="withEffect">
                                  <p:stCondLst>
                                    <p:cond delay="0"/>
                                  </p:stCondLst>
                                  <p:childTnLst>
                                    <p:anim calcmode="lin" valueType="num">
                                      <p:cBhvr additive="base">
                                        <p:cTn id="33" dur="3000"/>
                                        <p:tgtEl>
                                          <p:spTgt spid="10"/>
                                        </p:tgtEl>
                                        <p:attrNameLst>
                                          <p:attrName>ppt_x</p:attrName>
                                        </p:attrNameLst>
                                      </p:cBhvr>
                                      <p:tavLst>
                                        <p:tav tm="0">
                                          <p:val>
                                            <p:strVal val="ppt_x"/>
                                          </p:val>
                                        </p:tav>
                                        <p:tav tm="100000">
                                          <p:val>
                                            <p:strVal val="ppt_x"/>
                                          </p:val>
                                        </p:tav>
                                      </p:tavLst>
                                    </p:anim>
                                    <p:anim calcmode="lin" valueType="num">
                                      <p:cBhvr additive="base">
                                        <p:cTn id="34" dur="3000"/>
                                        <p:tgtEl>
                                          <p:spTgt spid="10"/>
                                        </p:tgtEl>
                                        <p:attrNameLst>
                                          <p:attrName>ppt_y</p:attrName>
                                        </p:attrNameLst>
                                      </p:cBhvr>
                                      <p:tavLst>
                                        <p:tav tm="0">
                                          <p:val>
                                            <p:strVal val="ppt_y"/>
                                          </p:val>
                                        </p:tav>
                                        <p:tav tm="100000">
                                          <p:val>
                                            <p:strVal val="0-ppt_h/2"/>
                                          </p:val>
                                        </p:tav>
                                      </p:tavLst>
                                    </p:anim>
                                    <p:set>
                                      <p:cBhvr>
                                        <p:cTn id="35" dur="1" fill="hold">
                                          <p:stCondLst>
                                            <p:cond delay="2999"/>
                                          </p:stCondLst>
                                        </p:cTn>
                                        <p:tgtEl>
                                          <p:spTgt spid="10"/>
                                        </p:tgtEl>
                                        <p:attrNameLst>
                                          <p:attrName>style.visibility</p:attrName>
                                        </p:attrNameLst>
                                      </p:cBhvr>
                                      <p:to>
                                        <p:strVal val="hidden"/>
                                      </p:to>
                                    </p:set>
                                  </p:childTnLst>
                                </p:cTn>
                              </p:par>
                              <p:par>
                                <p:cTn id="36" presetID="2" presetClass="exit" presetSubtype="1" fill="hold" grpId="0" nodeType="withEffect">
                                  <p:stCondLst>
                                    <p:cond delay="0"/>
                                  </p:stCondLst>
                                  <p:childTnLst>
                                    <p:anim calcmode="lin" valueType="num">
                                      <p:cBhvr additive="base">
                                        <p:cTn id="37" dur="3000"/>
                                        <p:tgtEl>
                                          <p:spTgt spid="11"/>
                                        </p:tgtEl>
                                        <p:attrNameLst>
                                          <p:attrName>ppt_x</p:attrName>
                                        </p:attrNameLst>
                                      </p:cBhvr>
                                      <p:tavLst>
                                        <p:tav tm="0">
                                          <p:val>
                                            <p:strVal val="ppt_x"/>
                                          </p:val>
                                        </p:tav>
                                        <p:tav tm="100000">
                                          <p:val>
                                            <p:strVal val="ppt_x"/>
                                          </p:val>
                                        </p:tav>
                                      </p:tavLst>
                                    </p:anim>
                                    <p:anim calcmode="lin" valueType="num">
                                      <p:cBhvr additive="base">
                                        <p:cTn id="38" dur="3000"/>
                                        <p:tgtEl>
                                          <p:spTgt spid="11"/>
                                        </p:tgtEl>
                                        <p:attrNameLst>
                                          <p:attrName>ppt_y</p:attrName>
                                        </p:attrNameLst>
                                      </p:cBhvr>
                                      <p:tavLst>
                                        <p:tav tm="0">
                                          <p:val>
                                            <p:strVal val="ppt_y"/>
                                          </p:val>
                                        </p:tav>
                                        <p:tav tm="100000">
                                          <p:val>
                                            <p:strVal val="0-ppt_h/2"/>
                                          </p:val>
                                        </p:tav>
                                      </p:tavLst>
                                    </p:anim>
                                    <p:set>
                                      <p:cBhvr>
                                        <p:cTn id="39" dur="1" fill="hold">
                                          <p:stCondLst>
                                            <p:cond delay="2999"/>
                                          </p:stCondLst>
                                        </p:cTn>
                                        <p:tgtEl>
                                          <p:spTgt spid="11"/>
                                        </p:tgtEl>
                                        <p:attrNameLst>
                                          <p:attrName>style.visibility</p:attrName>
                                        </p:attrNameLst>
                                      </p:cBhvr>
                                      <p:to>
                                        <p:strVal val="hidden"/>
                                      </p:to>
                                    </p:set>
                                  </p:childTnLst>
                                </p:cTn>
                              </p:par>
                              <p:par>
                                <p:cTn id="40" presetID="2" presetClass="exit" presetSubtype="1" fill="hold" grpId="0" nodeType="withEffect">
                                  <p:stCondLst>
                                    <p:cond delay="0"/>
                                  </p:stCondLst>
                                  <p:childTnLst>
                                    <p:anim calcmode="lin" valueType="num">
                                      <p:cBhvr additive="base">
                                        <p:cTn id="41" dur="3000"/>
                                        <p:tgtEl>
                                          <p:spTgt spid="12"/>
                                        </p:tgtEl>
                                        <p:attrNameLst>
                                          <p:attrName>ppt_x</p:attrName>
                                        </p:attrNameLst>
                                      </p:cBhvr>
                                      <p:tavLst>
                                        <p:tav tm="0">
                                          <p:val>
                                            <p:strVal val="ppt_x"/>
                                          </p:val>
                                        </p:tav>
                                        <p:tav tm="100000">
                                          <p:val>
                                            <p:strVal val="ppt_x"/>
                                          </p:val>
                                        </p:tav>
                                      </p:tavLst>
                                    </p:anim>
                                    <p:anim calcmode="lin" valueType="num">
                                      <p:cBhvr additive="base">
                                        <p:cTn id="42" dur="3000"/>
                                        <p:tgtEl>
                                          <p:spTgt spid="12"/>
                                        </p:tgtEl>
                                        <p:attrNameLst>
                                          <p:attrName>ppt_y</p:attrName>
                                        </p:attrNameLst>
                                      </p:cBhvr>
                                      <p:tavLst>
                                        <p:tav tm="0">
                                          <p:val>
                                            <p:strVal val="ppt_y"/>
                                          </p:val>
                                        </p:tav>
                                        <p:tav tm="100000">
                                          <p:val>
                                            <p:strVal val="0-ppt_h/2"/>
                                          </p:val>
                                        </p:tav>
                                      </p:tavLst>
                                    </p:anim>
                                    <p:set>
                                      <p:cBhvr>
                                        <p:cTn id="43" dur="1" fill="hold">
                                          <p:stCondLst>
                                            <p:cond delay="2999"/>
                                          </p:stCondLst>
                                        </p:cTn>
                                        <p:tgtEl>
                                          <p:spTgt spid="12"/>
                                        </p:tgtEl>
                                        <p:attrNameLst>
                                          <p:attrName>style.visibility</p:attrName>
                                        </p:attrNameLst>
                                      </p:cBhvr>
                                      <p:to>
                                        <p:strVal val="hidden"/>
                                      </p:to>
                                    </p:set>
                                  </p:childTnLst>
                                </p:cTn>
                              </p:par>
                              <p:par>
                                <p:cTn id="44" presetID="2" presetClass="exit" presetSubtype="1" fill="hold" grpId="0" nodeType="withEffect">
                                  <p:stCondLst>
                                    <p:cond delay="0"/>
                                  </p:stCondLst>
                                  <p:childTnLst>
                                    <p:anim calcmode="lin" valueType="num">
                                      <p:cBhvr additive="base">
                                        <p:cTn id="45" dur="3000"/>
                                        <p:tgtEl>
                                          <p:spTgt spid="13"/>
                                        </p:tgtEl>
                                        <p:attrNameLst>
                                          <p:attrName>ppt_x</p:attrName>
                                        </p:attrNameLst>
                                      </p:cBhvr>
                                      <p:tavLst>
                                        <p:tav tm="0">
                                          <p:val>
                                            <p:strVal val="ppt_x"/>
                                          </p:val>
                                        </p:tav>
                                        <p:tav tm="100000">
                                          <p:val>
                                            <p:strVal val="ppt_x"/>
                                          </p:val>
                                        </p:tav>
                                      </p:tavLst>
                                    </p:anim>
                                    <p:anim calcmode="lin" valueType="num">
                                      <p:cBhvr additive="base">
                                        <p:cTn id="46" dur="3000"/>
                                        <p:tgtEl>
                                          <p:spTgt spid="13"/>
                                        </p:tgtEl>
                                        <p:attrNameLst>
                                          <p:attrName>ppt_y</p:attrName>
                                        </p:attrNameLst>
                                      </p:cBhvr>
                                      <p:tavLst>
                                        <p:tav tm="0">
                                          <p:val>
                                            <p:strVal val="ppt_y"/>
                                          </p:val>
                                        </p:tav>
                                        <p:tav tm="100000">
                                          <p:val>
                                            <p:strVal val="0-ppt_h/2"/>
                                          </p:val>
                                        </p:tav>
                                      </p:tavLst>
                                    </p:anim>
                                    <p:set>
                                      <p:cBhvr>
                                        <p:cTn id="47" dur="1" fill="hold">
                                          <p:stCondLst>
                                            <p:cond delay="2999"/>
                                          </p:stCondLst>
                                        </p:cTn>
                                        <p:tgtEl>
                                          <p:spTgt spid="13"/>
                                        </p:tgtEl>
                                        <p:attrNameLst>
                                          <p:attrName>style.visibility</p:attrName>
                                        </p:attrNameLst>
                                      </p:cBhvr>
                                      <p:to>
                                        <p:strVal val="hidden"/>
                                      </p:to>
                                    </p:set>
                                  </p:childTnLst>
                                </p:cTn>
                              </p:par>
                              <p:par>
                                <p:cTn id="48" presetID="2" presetClass="exit" presetSubtype="1" fill="hold" grpId="0" nodeType="withEffect">
                                  <p:stCondLst>
                                    <p:cond delay="0"/>
                                  </p:stCondLst>
                                  <p:childTnLst>
                                    <p:anim calcmode="lin" valueType="num">
                                      <p:cBhvr additive="base">
                                        <p:cTn id="49" dur="3000"/>
                                        <p:tgtEl>
                                          <p:spTgt spid="14"/>
                                        </p:tgtEl>
                                        <p:attrNameLst>
                                          <p:attrName>ppt_x</p:attrName>
                                        </p:attrNameLst>
                                      </p:cBhvr>
                                      <p:tavLst>
                                        <p:tav tm="0">
                                          <p:val>
                                            <p:strVal val="ppt_x"/>
                                          </p:val>
                                        </p:tav>
                                        <p:tav tm="100000">
                                          <p:val>
                                            <p:strVal val="ppt_x"/>
                                          </p:val>
                                        </p:tav>
                                      </p:tavLst>
                                    </p:anim>
                                    <p:anim calcmode="lin" valueType="num">
                                      <p:cBhvr additive="base">
                                        <p:cTn id="50" dur="3000"/>
                                        <p:tgtEl>
                                          <p:spTgt spid="14"/>
                                        </p:tgtEl>
                                        <p:attrNameLst>
                                          <p:attrName>ppt_y</p:attrName>
                                        </p:attrNameLst>
                                      </p:cBhvr>
                                      <p:tavLst>
                                        <p:tav tm="0">
                                          <p:val>
                                            <p:strVal val="ppt_y"/>
                                          </p:val>
                                        </p:tav>
                                        <p:tav tm="100000">
                                          <p:val>
                                            <p:strVal val="0-ppt_h/2"/>
                                          </p:val>
                                        </p:tav>
                                      </p:tavLst>
                                    </p:anim>
                                    <p:set>
                                      <p:cBhvr>
                                        <p:cTn id="51" dur="1" fill="hold">
                                          <p:stCondLst>
                                            <p:cond delay="2999"/>
                                          </p:stCondLst>
                                        </p:cTn>
                                        <p:tgtEl>
                                          <p:spTgt spid="14"/>
                                        </p:tgtEl>
                                        <p:attrNameLst>
                                          <p:attrName>style.visibility</p:attrName>
                                        </p:attrNameLst>
                                      </p:cBhvr>
                                      <p:to>
                                        <p:strVal val="hidden"/>
                                      </p:to>
                                    </p:set>
                                  </p:childTnLst>
                                </p:cTn>
                              </p:par>
                              <p:par>
                                <p:cTn id="52" presetID="2" presetClass="exit" presetSubtype="1" fill="hold" grpId="0" nodeType="withEffect">
                                  <p:stCondLst>
                                    <p:cond delay="0"/>
                                  </p:stCondLst>
                                  <p:childTnLst>
                                    <p:anim calcmode="lin" valueType="num">
                                      <p:cBhvr additive="base">
                                        <p:cTn id="53" dur="3000"/>
                                        <p:tgtEl>
                                          <p:spTgt spid="15"/>
                                        </p:tgtEl>
                                        <p:attrNameLst>
                                          <p:attrName>ppt_x</p:attrName>
                                        </p:attrNameLst>
                                      </p:cBhvr>
                                      <p:tavLst>
                                        <p:tav tm="0">
                                          <p:val>
                                            <p:strVal val="ppt_x"/>
                                          </p:val>
                                        </p:tav>
                                        <p:tav tm="100000">
                                          <p:val>
                                            <p:strVal val="ppt_x"/>
                                          </p:val>
                                        </p:tav>
                                      </p:tavLst>
                                    </p:anim>
                                    <p:anim calcmode="lin" valueType="num">
                                      <p:cBhvr additive="base">
                                        <p:cTn id="54" dur="3000"/>
                                        <p:tgtEl>
                                          <p:spTgt spid="15"/>
                                        </p:tgtEl>
                                        <p:attrNameLst>
                                          <p:attrName>ppt_y</p:attrName>
                                        </p:attrNameLst>
                                      </p:cBhvr>
                                      <p:tavLst>
                                        <p:tav tm="0">
                                          <p:val>
                                            <p:strVal val="ppt_y"/>
                                          </p:val>
                                        </p:tav>
                                        <p:tav tm="100000">
                                          <p:val>
                                            <p:strVal val="0-ppt_h/2"/>
                                          </p:val>
                                        </p:tav>
                                      </p:tavLst>
                                    </p:anim>
                                    <p:set>
                                      <p:cBhvr>
                                        <p:cTn id="55" dur="1" fill="hold">
                                          <p:stCondLst>
                                            <p:cond delay="2999"/>
                                          </p:stCondLst>
                                        </p:cTn>
                                        <p:tgtEl>
                                          <p:spTgt spid="15"/>
                                        </p:tgtEl>
                                        <p:attrNameLst>
                                          <p:attrName>style.visibility</p:attrName>
                                        </p:attrNameLst>
                                      </p:cBhvr>
                                      <p:to>
                                        <p:strVal val="hidden"/>
                                      </p:to>
                                    </p:set>
                                  </p:childTnLst>
                                </p:cTn>
                              </p:par>
                              <p:par>
                                <p:cTn id="56" presetID="2" presetClass="exit" presetSubtype="1" fill="hold" grpId="0" nodeType="withEffect">
                                  <p:stCondLst>
                                    <p:cond delay="0"/>
                                  </p:stCondLst>
                                  <p:childTnLst>
                                    <p:anim calcmode="lin" valueType="num">
                                      <p:cBhvr additive="base">
                                        <p:cTn id="57" dur="3000"/>
                                        <p:tgtEl>
                                          <p:spTgt spid="16"/>
                                        </p:tgtEl>
                                        <p:attrNameLst>
                                          <p:attrName>ppt_x</p:attrName>
                                        </p:attrNameLst>
                                      </p:cBhvr>
                                      <p:tavLst>
                                        <p:tav tm="0">
                                          <p:val>
                                            <p:strVal val="ppt_x"/>
                                          </p:val>
                                        </p:tav>
                                        <p:tav tm="100000">
                                          <p:val>
                                            <p:strVal val="ppt_x"/>
                                          </p:val>
                                        </p:tav>
                                      </p:tavLst>
                                    </p:anim>
                                    <p:anim calcmode="lin" valueType="num">
                                      <p:cBhvr additive="base">
                                        <p:cTn id="58" dur="3000"/>
                                        <p:tgtEl>
                                          <p:spTgt spid="16"/>
                                        </p:tgtEl>
                                        <p:attrNameLst>
                                          <p:attrName>ppt_y</p:attrName>
                                        </p:attrNameLst>
                                      </p:cBhvr>
                                      <p:tavLst>
                                        <p:tav tm="0">
                                          <p:val>
                                            <p:strVal val="ppt_y"/>
                                          </p:val>
                                        </p:tav>
                                        <p:tav tm="100000">
                                          <p:val>
                                            <p:strVal val="0-ppt_h/2"/>
                                          </p:val>
                                        </p:tav>
                                      </p:tavLst>
                                    </p:anim>
                                    <p:set>
                                      <p:cBhvr>
                                        <p:cTn id="59" dur="1" fill="hold">
                                          <p:stCondLst>
                                            <p:cond delay="2999"/>
                                          </p:stCondLst>
                                        </p:cTn>
                                        <p:tgtEl>
                                          <p:spTgt spid="16"/>
                                        </p:tgtEl>
                                        <p:attrNameLst>
                                          <p:attrName>style.visibility</p:attrName>
                                        </p:attrNameLst>
                                      </p:cBhvr>
                                      <p:to>
                                        <p:strVal val="hidden"/>
                                      </p:to>
                                    </p:set>
                                  </p:childTnLst>
                                </p:cTn>
                              </p:par>
                              <p:par>
                                <p:cTn id="60" presetID="17" presetClass="entr" presetSubtype="4"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p:cTn id="62" dur="3000" fill="hold"/>
                                        <p:tgtEl>
                                          <p:spTgt spid="2"/>
                                        </p:tgtEl>
                                        <p:attrNameLst>
                                          <p:attrName>ppt_x</p:attrName>
                                        </p:attrNameLst>
                                      </p:cBhvr>
                                      <p:tavLst>
                                        <p:tav tm="0">
                                          <p:val>
                                            <p:strVal val="#ppt_x"/>
                                          </p:val>
                                        </p:tav>
                                        <p:tav tm="100000">
                                          <p:val>
                                            <p:strVal val="#ppt_x"/>
                                          </p:val>
                                        </p:tav>
                                      </p:tavLst>
                                    </p:anim>
                                    <p:anim calcmode="lin" valueType="num">
                                      <p:cBhvr>
                                        <p:cTn id="63" dur="3000" fill="hold"/>
                                        <p:tgtEl>
                                          <p:spTgt spid="2"/>
                                        </p:tgtEl>
                                        <p:attrNameLst>
                                          <p:attrName>ppt_y</p:attrName>
                                        </p:attrNameLst>
                                      </p:cBhvr>
                                      <p:tavLst>
                                        <p:tav tm="0">
                                          <p:val>
                                            <p:strVal val="#ppt_y+#ppt_h/2"/>
                                          </p:val>
                                        </p:tav>
                                        <p:tav tm="100000">
                                          <p:val>
                                            <p:strVal val="#ppt_y"/>
                                          </p:val>
                                        </p:tav>
                                      </p:tavLst>
                                    </p:anim>
                                    <p:anim calcmode="lin" valueType="num">
                                      <p:cBhvr>
                                        <p:cTn id="64" dur="3000" fill="hold"/>
                                        <p:tgtEl>
                                          <p:spTgt spid="2"/>
                                        </p:tgtEl>
                                        <p:attrNameLst>
                                          <p:attrName>ppt_w</p:attrName>
                                        </p:attrNameLst>
                                      </p:cBhvr>
                                      <p:tavLst>
                                        <p:tav tm="0">
                                          <p:val>
                                            <p:strVal val="#ppt_w"/>
                                          </p:val>
                                        </p:tav>
                                        <p:tav tm="100000">
                                          <p:val>
                                            <p:strVal val="#ppt_w"/>
                                          </p:val>
                                        </p:tav>
                                      </p:tavLst>
                                    </p:anim>
                                    <p:anim calcmode="lin" valueType="num">
                                      <p:cBhvr>
                                        <p:cTn id="6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071538" y="1142990"/>
            <a:ext cx="7358114" cy="2585323"/>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Las manzanas aliviar la diarrea y el estreñimiento</a:t>
            </a:r>
            <a:br>
              <a:rPr lang="es-PE" dirty="0" smtClean="0">
                <a:solidFill>
                  <a:srgbClr val="FF0000"/>
                </a:solidFill>
                <a:effectLst>
                  <a:outerShdw blurRad="38100" dist="38100" dir="2700000" algn="tl">
                    <a:srgbClr val="000000">
                      <a:alpha val="43137"/>
                    </a:srgbClr>
                  </a:outerShdw>
                </a:effectLst>
                <a:latin typeface="Harrington" pitchFamily="82" charset="0"/>
              </a:rPr>
            </a:br>
            <a:r>
              <a:rPr lang="es-PE" dirty="0" smtClean="0">
                <a:solidFill>
                  <a:srgbClr val="FF0000"/>
                </a:solidFill>
                <a:effectLst>
                  <a:outerShdw blurRad="38100" dist="38100" dir="2700000" algn="tl">
                    <a:srgbClr val="000000">
                      <a:alpha val="43137"/>
                    </a:srgbClr>
                  </a:outerShdw>
                </a:effectLst>
                <a:latin typeface="Harrington" pitchFamily="82" charset="0"/>
              </a:rPr>
              <a:t>La fibra que se encuentra en las manzanas ayuda a aliviar los síntomas relacionados con la diarrea o el estreñimiento. La fibra hace que el colón trabaje para mantener las cosas en movimiento cuando padecemos estreñimiento o absorbiendo el exceso de agua en las heces y por lo tanto ralentizando los intestinos cuando padecemos diarrea. El alto contenido de fibra que se encuentra en las manzanas también ayuda a neutralizar el Síndrome del Intestino Irritable.</a:t>
            </a:r>
            <a:br>
              <a:rPr lang="es-PE" dirty="0" smtClean="0">
                <a:solidFill>
                  <a:srgbClr val="FF0000"/>
                </a:solidFill>
                <a:effectLst>
                  <a:outerShdw blurRad="38100" dist="38100" dir="2700000" algn="tl">
                    <a:srgbClr val="000000">
                      <a:alpha val="43137"/>
                    </a:srgbClr>
                  </a:outerShdw>
                </a:effectLst>
                <a:latin typeface="Harrington" pitchFamily="82" charset="0"/>
              </a:rPr>
            </a:b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Ft0DV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Triángulo isósceles"/>
          <p:cNvSpPr/>
          <p:nvPr/>
        </p:nvSpPr>
        <p:spPr>
          <a:xfrm>
            <a:off x="0" y="0"/>
            <a:ext cx="9144000" cy="5143500"/>
          </a:xfrm>
          <a:prstGeom prst="triangle">
            <a:avLst/>
          </a:prstGeom>
          <a:solidFill>
            <a:schemeClr val="tx2">
              <a:lumMod val="90000"/>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a:off x="0" y="1645920"/>
            <a:ext cx="9144000" cy="3497580"/>
          </a:xfrm>
          <a:prstGeom prst="triangle">
            <a:avLst/>
          </a:prstGeom>
          <a:solidFill>
            <a:srgbClr val="FF0000">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0" y="2811781"/>
            <a:ext cx="9144000" cy="2331720"/>
          </a:xfrm>
          <a:prstGeom prst="triangle">
            <a:avLst/>
          </a:prstGeom>
          <a:solidFill>
            <a:schemeClr val="tx1">
              <a:lumMod val="50000"/>
              <a:alpha val="7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3000"/>
                                        <p:tgtEl>
                                          <p:spTgt spid="6"/>
                                        </p:tgtEl>
                                      </p:cBhvr>
                                    </p:animEffect>
                                  </p:childTnLst>
                                </p:cTn>
                              </p:par>
                            </p:childTnLst>
                          </p:cTn>
                        </p:par>
                        <p:par>
                          <p:cTn id="17" fill="hold">
                            <p:stCondLst>
                              <p:cond delay="3000"/>
                            </p:stCondLst>
                            <p:childTnLst>
                              <p:par>
                                <p:cTn id="18" presetID="4" presetClass="exit" presetSubtype="32" fill="hold" grpId="1" nodeType="after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4" presetClass="exit" presetSubtype="32" fill="hold" grpId="1" nodeType="withEffect">
                                  <p:stCondLst>
                                    <p:cond delay="0"/>
                                  </p:stCondLst>
                                  <p:childTnLst>
                                    <p:animEffect transition="out" filter="box(ou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4" presetClass="exit" presetSubtype="32" fill="hold" grpId="1" nodeType="withEffect">
                                  <p:stCondLst>
                                    <p:cond delay="0"/>
                                  </p:stCondLst>
                                  <p:childTnLst>
                                    <p:animEffect transition="out" filter="box(out)">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23" presetClass="entr" presetSubtype="36"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000" fill="hold"/>
                                        <p:tgtEl>
                                          <p:spTgt spid="2"/>
                                        </p:tgtEl>
                                        <p:attrNameLst>
                                          <p:attrName>ppt_w</p:attrName>
                                        </p:attrNameLst>
                                      </p:cBhvr>
                                      <p:tavLst>
                                        <p:tav tm="0">
                                          <p:val>
                                            <p:strVal val="(6*min(max(#ppt_w*#ppt_h,.3),1)-7.4)/-.7*#ppt_w"/>
                                          </p:val>
                                        </p:tav>
                                        <p:tav tm="100000">
                                          <p:val>
                                            <p:strVal val="#ppt_w"/>
                                          </p:val>
                                        </p:tav>
                                      </p:tavLst>
                                    </p:anim>
                                    <p:anim calcmode="lin" valueType="num">
                                      <p:cBhvr>
                                        <p:cTn id="30" dur="3000" fill="hold"/>
                                        <p:tgtEl>
                                          <p:spTgt spid="2"/>
                                        </p:tgtEl>
                                        <p:attrNameLst>
                                          <p:attrName>ppt_h</p:attrName>
                                        </p:attrNameLst>
                                      </p:cBhvr>
                                      <p:tavLst>
                                        <p:tav tm="0">
                                          <p:val>
                                            <p:strVal val="(6*min(max(#ppt_w*#ppt_h,.3),1)-7.4)/-.7*#ppt_h"/>
                                          </p:val>
                                        </p:tav>
                                        <p:tav tm="100000">
                                          <p:val>
                                            <p:strVal val="#ppt_h"/>
                                          </p:val>
                                        </p:tav>
                                      </p:tavLst>
                                    </p:anim>
                                    <p:anim calcmode="lin" valueType="num">
                                      <p:cBhvr>
                                        <p:cTn id="31" dur="3000" fill="hold"/>
                                        <p:tgtEl>
                                          <p:spTgt spid="2"/>
                                        </p:tgtEl>
                                        <p:attrNameLst>
                                          <p:attrName>ppt_x</p:attrName>
                                        </p:attrNameLst>
                                      </p:cBhvr>
                                      <p:tavLst>
                                        <p:tav tm="0">
                                          <p:val>
                                            <p:fltVal val="0.5"/>
                                          </p:val>
                                        </p:tav>
                                        <p:tav tm="100000">
                                          <p:val>
                                            <p:strVal val="#ppt_x"/>
                                          </p:val>
                                        </p:tav>
                                      </p:tavLst>
                                    </p:anim>
                                    <p:anim calcmode="lin" valueType="num">
                                      <p:cBhvr>
                                        <p:cTn id="32" dur="300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7f467c88ecce5a45ccc85d83ab28f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3143240" cy="1768073"/>
          </a:xfrm>
          <a:prstGeom prst="rect">
            <a:avLst/>
          </a:prstGeom>
          <a:solidFill>
            <a:srgbClr val="92D050">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143240" y="0"/>
            <a:ext cx="3000396" cy="1768073"/>
          </a:xfrm>
          <a:prstGeom prst="rect">
            <a:avLst/>
          </a:prstGeom>
          <a:solidFill>
            <a:srgbClr val="003618">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143636" y="0"/>
            <a:ext cx="3000364" cy="1768073"/>
          </a:xfrm>
          <a:prstGeom prst="rect">
            <a:avLst/>
          </a:prstGeom>
          <a:solidFill>
            <a:srgbClr val="92D050">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1768073"/>
            <a:ext cx="3143240" cy="1714512"/>
          </a:xfrm>
          <a:prstGeom prst="rect">
            <a:avLst/>
          </a:prstGeom>
          <a:solidFill>
            <a:srgbClr val="003618">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143240" y="1768073"/>
            <a:ext cx="3000396" cy="1714512"/>
          </a:xfrm>
          <a:prstGeom prst="rect">
            <a:avLst/>
          </a:prstGeom>
          <a:solidFill>
            <a:srgbClr val="92D050">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6143636" y="1768073"/>
            <a:ext cx="3000364" cy="1714512"/>
          </a:xfrm>
          <a:prstGeom prst="rect">
            <a:avLst/>
          </a:prstGeom>
          <a:solidFill>
            <a:srgbClr val="003618">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3482584"/>
            <a:ext cx="3143240" cy="1660916"/>
          </a:xfrm>
          <a:prstGeom prst="rect">
            <a:avLst/>
          </a:prstGeom>
          <a:solidFill>
            <a:srgbClr val="92D050">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143240" y="3482584"/>
            <a:ext cx="3000396" cy="1660916"/>
          </a:xfrm>
          <a:prstGeom prst="rect">
            <a:avLst/>
          </a:prstGeom>
          <a:solidFill>
            <a:srgbClr val="003618">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143636" y="3482584"/>
            <a:ext cx="3000364" cy="1660916"/>
          </a:xfrm>
          <a:prstGeom prst="rect">
            <a:avLst/>
          </a:prstGeom>
          <a:solidFill>
            <a:srgbClr val="92D050">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6" presetClass="entr" presetSubtype="3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out)">
                                      <p:cBhvr>
                                        <p:cTn id="13" dur="3000"/>
                                        <p:tgtEl>
                                          <p:spTgt spid="5"/>
                                        </p:tgtEl>
                                      </p:cBhvr>
                                    </p:animEffect>
                                  </p:childTnLst>
                                </p:cTn>
                              </p:par>
                              <p:par>
                                <p:cTn id="14" presetID="6" presetClass="entr" presetSubtype="3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out)">
                                      <p:cBhvr>
                                        <p:cTn id="16" dur="3000"/>
                                        <p:tgtEl>
                                          <p:spTgt spid="6"/>
                                        </p:tgtEl>
                                      </p:cBhvr>
                                    </p:animEffect>
                                  </p:childTnLst>
                                </p:cTn>
                              </p:par>
                              <p:par>
                                <p:cTn id="17" presetID="6" presetClass="entr" presetSubtype="3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out)">
                                      <p:cBhvr>
                                        <p:cTn id="19" dur="3000"/>
                                        <p:tgtEl>
                                          <p:spTgt spid="7"/>
                                        </p:tgtEl>
                                      </p:cBhvr>
                                    </p:animEffect>
                                  </p:childTnLst>
                                </p:cTn>
                              </p:par>
                              <p:par>
                                <p:cTn id="20" presetID="6" presetClass="entr" presetSubtype="3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out)">
                                      <p:cBhvr>
                                        <p:cTn id="22" dur="3000"/>
                                        <p:tgtEl>
                                          <p:spTgt spid="8"/>
                                        </p:tgtEl>
                                      </p:cBhvr>
                                    </p:animEffect>
                                  </p:childTnLst>
                                </p:cTn>
                              </p:par>
                              <p:par>
                                <p:cTn id="23" presetID="6" presetClass="entr" presetSubtype="3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ircle(out)">
                                      <p:cBhvr>
                                        <p:cTn id="25" dur="3000"/>
                                        <p:tgtEl>
                                          <p:spTgt spid="9"/>
                                        </p:tgtEl>
                                      </p:cBhvr>
                                    </p:animEffect>
                                  </p:childTnLst>
                                </p:cTn>
                              </p:par>
                              <p:par>
                                <p:cTn id="26" presetID="6" presetClass="entr" presetSubtype="32"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ircle(out)">
                                      <p:cBhvr>
                                        <p:cTn id="28" dur="3000"/>
                                        <p:tgtEl>
                                          <p:spTgt spid="10"/>
                                        </p:tgtEl>
                                      </p:cBhvr>
                                    </p:animEffect>
                                  </p:childTnLst>
                                </p:cTn>
                              </p:par>
                              <p:par>
                                <p:cTn id="29" presetID="6" presetClass="entr" presetSubtype="3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circle(out)">
                                      <p:cBhvr>
                                        <p:cTn id="31" dur="3000"/>
                                        <p:tgtEl>
                                          <p:spTgt spid="11"/>
                                        </p:tgtEl>
                                      </p:cBhvr>
                                    </p:animEffect>
                                  </p:childTnLst>
                                </p:cTn>
                              </p:par>
                              <p:par>
                                <p:cTn id="32" presetID="6" presetClass="entr" presetSubtype="3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circle(out)">
                                      <p:cBhvr>
                                        <p:cTn id="34" dur="3000"/>
                                        <p:tgtEl>
                                          <p:spTgt spid="12"/>
                                        </p:tgtEl>
                                      </p:cBhvr>
                                    </p:animEffect>
                                  </p:childTnLst>
                                </p:cTn>
                              </p:par>
                            </p:childTnLst>
                          </p:cTn>
                        </p:par>
                        <p:par>
                          <p:cTn id="35" fill="hold">
                            <p:stCondLst>
                              <p:cond delay="3000"/>
                            </p:stCondLst>
                            <p:childTnLst>
                              <p:par>
                                <p:cTn id="36" presetID="8" presetClass="exit" presetSubtype="32" fill="hold" grpId="1" nodeType="afterEffect">
                                  <p:stCondLst>
                                    <p:cond delay="0"/>
                                  </p:stCondLst>
                                  <p:childTnLst>
                                    <p:animEffect transition="out" filter="diamond(out)">
                                      <p:cBhvr>
                                        <p:cTn id="37" dur="3000"/>
                                        <p:tgtEl>
                                          <p:spTgt spid="4"/>
                                        </p:tgtEl>
                                      </p:cBhvr>
                                    </p:animEffect>
                                    <p:set>
                                      <p:cBhvr>
                                        <p:cTn id="38" dur="1" fill="hold">
                                          <p:stCondLst>
                                            <p:cond delay="2999"/>
                                          </p:stCondLst>
                                        </p:cTn>
                                        <p:tgtEl>
                                          <p:spTgt spid="4"/>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5"/>
                                        </p:tgtEl>
                                      </p:cBhvr>
                                    </p:animEffect>
                                    <p:set>
                                      <p:cBhvr>
                                        <p:cTn id="41" dur="1" fill="hold">
                                          <p:stCondLst>
                                            <p:cond delay="2999"/>
                                          </p:stCondLst>
                                        </p:cTn>
                                        <p:tgtEl>
                                          <p:spTgt spid="5"/>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6"/>
                                        </p:tgtEl>
                                      </p:cBhvr>
                                    </p:animEffect>
                                    <p:set>
                                      <p:cBhvr>
                                        <p:cTn id="44" dur="1" fill="hold">
                                          <p:stCondLst>
                                            <p:cond delay="2999"/>
                                          </p:stCondLst>
                                        </p:cTn>
                                        <p:tgtEl>
                                          <p:spTgt spid="6"/>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8"/>
                                        </p:tgtEl>
                                      </p:cBhvr>
                                    </p:animEffect>
                                    <p:set>
                                      <p:cBhvr>
                                        <p:cTn id="50" dur="1" fill="hold">
                                          <p:stCondLst>
                                            <p:cond delay="2999"/>
                                          </p:stCondLst>
                                        </p:cTn>
                                        <p:tgtEl>
                                          <p:spTgt spid="8"/>
                                        </p:tgtEl>
                                        <p:attrNameLst>
                                          <p:attrName>style.visibility</p:attrName>
                                        </p:attrNameLst>
                                      </p:cBhvr>
                                      <p:to>
                                        <p:strVal val="hidden"/>
                                      </p:to>
                                    </p:set>
                                  </p:childTnLst>
                                </p:cTn>
                              </p:par>
                              <p:par>
                                <p:cTn id="51" presetID="8" presetClass="exit" presetSubtype="32" fill="hold" grpId="1" nodeType="withEffect">
                                  <p:stCondLst>
                                    <p:cond delay="0"/>
                                  </p:stCondLst>
                                  <p:childTnLst>
                                    <p:animEffect transition="out" filter="diamond(out)">
                                      <p:cBhvr>
                                        <p:cTn id="52" dur="3000"/>
                                        <p:tgtEl>
                                          <p:spTgt spid="9"/>
                                        </p:tgtEl>
                                      </p:cBhvr>
                                    </p:animEffect>
                                    <p:set>
                                      <p:cBhvr>
                                        <p:cTn id="53" dur="1" fill="hold">
                                          <p:stCondLst>
                                            <p:cond delay="2999"/>
                                          </p:stCondLst>
                                        </p:cTn>
                                        <p:tgtEl>
                                          <p:spTgt spid="9"/>
                                        </p:tgtEl>
                                        <p:attrNameLst>
                                          <p:attrName>style.visibility</p:attrName>
                                        </p:attrNameLst>
                                      </p:cBhvr>
                                      <p:to>
                                        <p:strVal val="hidden"/>
                                      </p:to>
                                    </p:set>
                                  </p:childTnLst>
                                </p:cTn>
                              </p:par>
                              <p:par>
                                <p:cTn id="54" presetID="8" presetClass="exit" presetSubtype="32" fill="hold" grpId="1" nodeType="withEffect">
                                  <p:stCondLst>
                                    <p:cond delay="0"/>
                                  </p:stCondLst>
                                  <p:childTnLst>
                                    <p:animEffect transition="out" filter="diamond(out)">
                                      <p:cBhvr>
                                        <p:cTn id="55" dur="3000"/>
                                        <p:tgtEl>
                                          <p:spTgt spid="10"/>
                                        </p:tgtEl>
                                      </p:cBhvr>
                                    </p:animEffect>
                                    <p:set>
                                      <p:cBhvr>
                                        <p:cTn id="56" dur="1" fill="hold">
                                          <p:stCondLst>
                                            <p:cond delay="2999"/>
                                          </p:stCondLst>
                                        </p:cTn>
                                        <p:tgtEl>
                                          <p:spTgt spid="10"/>
                                        </p:tgtEl>
                                        <p:attrNameLst>
                                          <p:attrName>style.visibility</p:attrName>
                                        </p:attrNameLst>
                                      </p:cBhvr>
                                      <p:to>
                                        <p:strVal val="hidden"/>
                                      </p:to>
                                    </p:set>
                                  </p:childTnLst>
                                </p:cTn>
                              </p:par>
                              <p:par>
                                <p:cTn id="57" presetID="8" presetClass="exit" presetSubtype="32" fill="hold" grpId="1" nodeType="withEffect">
                                  <p:stCondLst>
                                    <p:cond delay="0"/>
                                  </p:stCondLst>
                                  <p:childTnLst>
                                    <p:animEffect transition="out" filter="diamond(out)">
                                      <p:cBhvr>
                                        <p:cTn id="58" dur="3000"/>
                                        <p:tgtEl>
                                          <p:spTgt spid="11"/>
                                        </p:tgtEl>
                                      </p:cBhvr>
                                    </p:animEffect>
                                    <p:set>
                                      <p:cBhvr>
                                        <p:cTn id="59" dur="1" fill="hold">
                                          <p:stCondLst>
                                            <p:cond delay="2999"/>
                                          </p:stCondLst>
                                        </p:cTn>
                                        <p:tgtEl>
                                          <p:spTgt spid="11"/>
                                        </p:tgtEl>
                                        <p:attrNameLst>
                                          <p:attrName>style.visibility</p:attrName>
                                        </p:attrNameLst>
                                      </p:cBhvr>
                                      <p:to>
                                        <p:strVal val="hidden"/>
                                      </p:to>
                                    </p:set>
                                  </p:childTnLst>
                                </p:cTn>
                              </p:par>
                              <p:par>
                                <p:cTn id="60" presetID="8" presetClass="exit" presetSubtype="32" fill="hold" grpId="1" nodeType="withEffect">
                                  <p:stCondLst>
                                    <p:cond delay="0"/>
                                  </p:stCondLst>
                                  <p:childTnLst>
                                    <p:animEffect transition="out" filter="diamond(out)">
                                      <p:cBhvr>
                                        <p:cTn id="61" dur="3000"/>
                                        <p:tgtEl>
                                          <p:spTgt spid="12"/>
                                        </p:tgtEl>
                                      </p:cBhvr>
                                    </p:animEffect>
                                    <p:set>
                                      <p:cBhvr>
                                        <p:cTn id="62" dur="1" fill="hold">
                                          <p:stCondLst>
                                            <p:cond delay="2999"/>
                                          </p:stCondLst>
                                        </p:cTn>
                                        <p:tgtEl>
                                          <p:spTgt spid="12"/>
                                        </p:tgtEl>
                                        <p:attrNameLst>
                                          <p:attrName>style.visibility</p:attrName>
                                        </p:attrNameLst>
                                      </p:cBhvr>
                                      <p:to>
                                        <p:strVal val="hidden"/>
                                      </p:to>
                                    </p:set>
                                  </p:childTnLst>
                                </p:cTn>
                              </p:par>
                              <p:par>
                                <p:cTn id="63" presetID="23" presetClass="entr" presetSubtype="288"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p:cTn id="65" dur="3000" fill="hold"/>
                                        <p:tgtEl>
                                          <p:spTgt spid="2"/>
                                        </p:tgtEl>
                                        <p:attrNameLst>
                                          <p:attrName>ppt_w</p:attrName>
                                        </p:attrNameLst>
                                      </p:cBhvr>
                                      <p:tavLst>
                                        <p:tav tm="0">
                                          <p:val>
                                            <p:strVal val="4/3*#ppt_w"/>
                                          </p:val>
                                        </p:tav>
                                        <p:tav tm="100000">
                                          <p:val>
                                            <p:strVal val="#ppt_w"/>
                                          </p:val>
                                        </p:tav>
                                      </p:tavLst>
                                    </p:anim>
                                    <p:anim calcmode="lin" valueType="num">
                                      <p:cBhvr>
                                        <p:cTn id="66"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785786" y="1643056"/>
            <a:ext cx="7429551" cy="2031325"/>
          </a:xfrm>
          <a:prstGeom prst="rect">
            <a:avLst/>
          </a:prstGeom>
          <a:noFill/>
        </p:spPr>
        <p:txBody>
          <a:bodyPr wrap="square" rtlCol="0">
            <a:spAutoFit/>
          </a:bodyPr>
          <a:lstStyle/>
          <a:p>
            <a:pPr algn="ctr"/>
            <a:r>
              <a:rPr lang="es-PE" dirty="0" smtClean="0">
                <a:solidFill>
                  <a:srgbClr val="FF0000"/>
                </a:solidFill>
                <a:effectLst>
                  <a:outerShdw blurRad="38100" dist="38100" dir="2700000" algn="tl">
                    <a:srgbClr val="000000">
                      <a:alpha val="43137"/>
                    </a:srgbClr>
                  </a:outerShdw>
                </a:effectLst>
                <a:latin typeface="Harrington" pitchFamily="82" charset="0"/>
              </a:rPr>
              <a:t>Las manzanas ayudan a desintoxicar el hígado</a:t>
            </a:r>
          </a:p>
          <a:p>
            <a:pPr algn="ctr"/>
            <a:r>
              <a:rPr lang="es-PE" dirty="0" smtClean="0">
                <a:solidFill>
                  <a:srgbClr val="FF0000"/>
                </a:solidFill>
                <a:effectLst>
                  <a:outerShdw blurRad="38100" dist="38100" dir="2700000" algn="tl">
                    <a:srgbClr val="000000">
                      <a:alpha val="43137"/>
                    </a:srgbClr>
                  </a:outerShdw>
                </a:effectLst>
                <a:latin typeface="Harrington" pitchFamily="82" charset="0"/>
              </a:rPr>
              <a:t>Una de las funciones del hígado es eliminar las toxinas del cuerpo. La desintoxicación es una de las mejores maneras de cuidar tu hígado y se pueden llevar a cabo por el consumo de una gran cantidad de frutas y verduras, ricas en antioxidantes. Las manzanas, en este sentido, son una fruta ideal para incluir en tu rutina diaria.</a:t>
            </a:r>
          </a:p>
          <a:p>
            <a:pPr algn="ctr"/>
            <a:endParaRPr lang="es-PE" dirty="0">
              <a:solidFill>
                <a:srgbClr val="FF0000"/>
              </a:solidFill>
              <a:effectLst>
                <a:outerShdw blurRad="38100" dist="38100" dir="2700000" algn="tl">
                  <a:srgbClr val="000000">
                    <a:alpha val="43137"/>
                  </a:srgbClr>
                </a:outerShdw>
              </a:effectLst>
              <a:latin typeface="Harrington" pitchFamily="82" charset="0"/>
            </a:endParaRPr>
          </a:p>
        </p:txBody>
      </p:sp>
      <p:sp>
        <p:nvSpPr>
          <p:cNvPr id="4" name="3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papers-kids-3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Triángulo isósceles"/>
          <p:cNvSpPr/>
          <p:nvPr/>
        </p:nvSpPr>
        <p:spPr>
          <a:xfrm rot="5400000">
            <a:off x="2375282" y="-2000250"/>
            <a:ext cx="4393437" cy="9144000"/>
          </a:xfrm>
          <a:prstGeom prst="triangle">
            <a:avLst/>
          </a:prstGeom>
          <a:solidFill>
            <a:schemeClr val="accent1">
              <a:lumMod val="50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625067" y="-250035"/>
            <a:ext cx="4393437" cy="5643570"/>
          </a:xfrm>
          <a:prstGeom prst="triangle">
            <a:avLst/>
          </a:prstGeom>
          <a:solidFill>
            <a:srgbClr val="92D05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205401" y="580432"/>
            <a:ext cx="4339859" cy="3929058"/>
          </a:xfrm>
          <a:prstGeom prst="triangle">
            <a:avLst/>
          </a:prstGeom>
          <a:solidFill>
            <a:srgbClr val="FF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434" name="Picture 2" descr="Rendered Image"/>
          <p:cNvPicPr>
            <a:picLocks noChangeAspect="1" noChangeArrowheads="1"/>
          </p:cNvPicPr>
          <p:nvPr/>
        </p:nvPicPr>
        <p:blipFill>
          <a:blip r:embed="rId4">
            <a:duotone>
              <a:prstClr val="black"/>
              <a:schemeClr val="accent2">
                <a:tint val="45000"/>
                <a:satMod val="400000"/>
              </a:schemeClr>
            </a:duotone>
            <a:lum bright="-40000" contrast="40000"/>
          </a:blip>
          <a:srcRect/>
          <a:stretch>
            <a:fillRect/>
          </a:stretch>
        </p:blipFill>
        <p:spPr bwMode="auto">
          <a:xfrm rot="20632694">
            <a:off x="7248763" y="3329251"/>
            <a:ext cx="1476364" cy="965316"/>
          </a:xfrm>
          <a:prstGeom prst="rect">
            <a:avLst/>
          </a:prstGeom>
          <a:noFill/>
        </p:spPr>
      </p:pic>
      <p:sp>
        <p:nvSpPr>
          <p:cNvPr id="8" name="7 Rectángulo"/>
          <p:cNvSpPr/>
          <p:nvPr/>
        </p:nvSpPr>
        <p:spPr>
          <a:xfrm>
            <a:off x="-357222" y="-285770"/>
            <a:ext cx="9715568" cy="5643602"/>
          </a:xfrm>
          <a:prstGeom prst="rect">
            <a:avLst/>
          </a:prstGeom>
          <a:gradFill>
            <a:gsLst>
              <a:gs pos="0">
                <a:srgbClr val="C0000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8"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0-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8" fill="hold" grpId="0" nodeType="withEffect">
                                  <p:stCondLst>
                                    <p:cond delay="0"/>
                                  </p:stCondLst>
                                  <p:childTnLst>
                                    <p:anim calcmode="lin" valueType="num">
                                      <p:cBhvr additive="base">
                                        <p:cTn id="17" dur="3000"/>
                                        <p:tgtEl>
                                          <p:spTgt spid="6"/>
                                        </p:tgtEl>
                                        <p:attrNameLst>
                                          <p:attrName>ppt_x</p:attrName>
                                        </p:attrNameLst>
                                      </p:cBhvr>
                                      <p:tavLst>
                                        <p:tav tm="0">
                                          <p:val>
                                            <p:strVal val="ppt_x"/>
                                          </p:val>
                                        </p:tav>
                                        <p:tav tm="100000">
                                          <p:val>
                                            <p:strVal val="0-ppt_w/2"/>
                                          </p:val>
                                        </p:tav>
                                      </p:tavLst>
                                    </p:anim>
                                    <p:anim calcmode="lin" valueType="num">
                                      <p:cBhvr additive="base">
                                        <p:cTn id="18" dur="3000"/>
                                        <p:tgtEl>
                                          <p:spTgt spid="6"/>
                                        </p:tgtEl>
                                        <p:attrNameLst>
                                          <p:attrName>ppt_y</p:attrName>
                                        </p:attrNameLst>
                                      </p:cBhvr>
                                      <p:tavLst>
                                        <p:tav tm="0">
                                          <p:val>
                                            <p:strVal val="ppt_y"/>
                                          </p:val>
                                        </p:tav>
                                        <p:tav tm="100000">
                                          <p:val>
                                            <p:strVal val="ppt_y"/>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ppt_x</p:attrName>
                                        </p:attrNameLst>
                                      </p:cBhvr>
                                      <p:tavLst>
                                        <p:tav tm="0">
                                          <p:val>
                                            <p:strVal val="#ppt_x+#ppt_w/2"/>
                                          </p:val>
                                        </p:tav>
                                        <p:tav tm="100000">
                                          <p:val>
                                            <p:strVal val="#ppt_x"/>
                                          </p:val>
                                        </p:tav>
                                      </p:tavLst>
                                    </p:anim>
                                    <p:anim calcmode="lin" valueType="num">
                                      <p:cBhvr>
                                        <p:cTn id="23" dur="3000" fill="hold"/>
                                        <p:tgtEl>
                                          <p:spTgt spid="2"/>
                                        </p:tgtEl>
                                        <p:attrNameLst>
                                          <p:attrName>ppt_y</p:attrName>
                                        </p:attrNameLst>
                                      </p:cBhvr>
                                      <p:tavLst>
                                        <p:tav tm="0">
                                          <p:val>
                                            <p:strVal val="#ppt_y"/>
                                          </p:val>
                                        </p:tav>
                                        <p:tav tm="100000">
                                          <p:val>
                                            <p:strVal val="#ppt_y"/>
                                          </p:val>
                                        </p:tav>
                                      </p:tavLst>
                                    </p:anim>
                                    <p:anim calcmode="lin" valueType="num">
                                      <p:cBhvr>
                                        <p:cTn id="24" dur="3000" fill="hold"/>
                                        <p:tgtEl>
                                          <p:spTgt spid="2"/>
                                        </p:tgtEl>
                                        <p:attrNameLst>
                                          <p:attrName>ppt_w</p:attrName>
                                        </p:attrNameLst>
                                      </p:cBhvr>
                                      <p:tavLst>
                                        <p:tav tm="0">
                                          <p:val>
                                            <p:fltVal val="0"/>
                                          </p:val>
                                        </p:tav>
                                        <p:tav tm="100000">
                                          <p:val>
                                            <p:strVal val="#ppt_w"/>
                                          </p:val>
                                        </p:tav>
                                      </p:tavLst>
                                    </p:anim>
                                    <p:anim calcmode="lin" valueType="num">
                                      <p:cBhvr>
                                        <p:cTn id="25" dur="3000" fill="hold"/>
                                        <p:tgtEl>
                                          <p:spTgt spid="2"/>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18434"/>
                                        </p:tgtEl>
                                        <p:attrNameLst>
                                          <p:attrName>style.visibility</p:attrName>
                                        </p:attrNameLst>
                                      </p:cBhvr>
                                      <p:to>
                                        <p:strVal val="visible"/>
                                      </p:to>
                                    </p:set>
                                    <p:anim calcmode="lin" valueType="num">
                                      <p:cBhvr>
                                        <p:cTn id="29" dur="2000" fill="hold"/>
                                        <p:tgtEl>
                                          <p:spTgt spid="18434"/>
                                        </p:tgtEl>
                                        <p:attrNameLst>
                                          <p:attrName>ppt_w</p:attrName>
                                        </p:attrNameLst>
                                      </p:cBhvr>
                                      <p:tavLst>
                                        <p:tav tm="0">
                                          <p:val>
                                            <p:fltVal val="0"/>
                                          </p:val>
                                        </p:tav>
                                        <p:tav tm="100000">
                                          <p:val>
                                            <p:strVal val="#ppt_w"/>
                                          </p:val>
                                        </p:tav>
                                      </p:tavLst>
                                    </p:anim>
                                    <p:anim calcmode="lin" valueType="num">
                                      <p:cBhvr>
                                        <p:cTn id="30" dur="2000" fill="hold"/>
                                        <p:tgtEl>
                                          <p:spTgt spid="18434"/>
                                        </p:tgtEl>
                                        <p:attrNameLst>
                                          <p:attrName>ppt_h</p:attrName>
                                        </p:attrNameLst>
                                      </p:cBhvr>
                                      <p:tavLst>
                                        <p:tav tm="0">
                                          <p:val>
                                            <p:fltVal val="0"/>
                                          </p:val>
                                        </p:tav>
                                        <p:tav tm="100000">
                                          <p:val>
                                            <p:strVal val="#ppt_h"/>
                                          </p:val>
                                        </p:tav>
                                      </p:tavLst>
                                    </p:anim>
                                    <p:anim calcmode="lin" valueType="num">
                                      <p:cBhvr>
                                        <p:cTn id="31" dur="2000" fill="hold"/>
                                        <p:tgtEl>
                                          <p:spTgt spid="18434"/>
                                        </p:tgtEl>
                                        <p:attrNameLst>
                                          <p:attrName>style.rotation</p:attrName>
                                        </p:attrNameLst>
                                      </p:cBhvr>
                                      <p:tavLst>
                                        <p:tav tm="0">
                                          <p:val>
                                            <p:fltVal val="90"/>
                                          </p:val>
                                        </p:tav>
                                        <p:tav tm="100000">
                                          <p:val>
                                            <p:fltVal val="0"/>
                                          </p:val>
                                        </p:tav>
                                      </p:tavLst>
                                    </p:anim>
                                    <p:animEffect transition="in" filter="fade">
                                      <p:cBhvr>
                                        <p:cTn id="32" dur="2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435</Words>
  <Application>Microsoft Office PowerPoint</Application>
  <PresentationFormat>Presentación en pantalla (16:9)</PresentationFormat>
  <Paragraphs>21</Paragraphs>
  <Slides>34</Slides>
  <Notes>2</Notes>
  <HiddenSlides>0</HiddenSlides>
  <MMClips>1</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125</cp:revision>
  <dcterms:created xsi:type="dcterms:W3CDTF">2016-08-13T19:44:07Z</dcterms:created>
  <dcterms:modified xsi:type="dcterms:W3CDTF">2016-08-15T16:06:50Z</dcterms:modified>
</cp:coreProperties>
</file>