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sldIdLst>
    <p:sldId id="324" r:id="rId4"/>
    <p:sldId id="302" r:id="rId5"/>
    <p:sldId id="305" r:id="rId6"/>
    <p:sldId id="281" r:id="rId7"/>
    <p:sldId id="310" r:id="rId8"/>
    <p:sldId id="298" r:id="rId9"/>
    <p:sldId id="273" r:id="rId10"/>
    <p:sldId id="262" r:id="rId11"/>
    <p:sldId id="312" r:id="rId12"/>
    <p:sldId id="286" r:id="rId13"/>
    <p:sldId id="311" r:id="rId14"/>
    <p:sldId id="314" r:id="rId15"/>
    <p:sldId id="306" r:id="rId16"/>
    <p:sldId id="258" r:id="rId17"/>
    <p:sldId id="259" r:id="rId18"/>
    <p:sldId id="315" r:id="rId19"/>
    <p:sldId id="265" r:id="rId20"/>
    <p:sldId id="290" r:id="rId21"/>
    <p:sldId id="267" r:id="rId22"/>
    <p:sldId id="274" r:id="rId23"/>
    <p:sldId id="288" r:id="rId24"/>
    <p:sldId id="275" r:id="rId25"/>
    <p:sldId id="287" r:id="rId26"/>
    <p:sldId id="292" r:id="rId27"/>
    <p:sldId id="283" r:id="rId28"/>
    <p:sldId id="293" r:id="rId29"/>
    <p:sldId id="294" r:id="rId30"/>
    <p:sldId id="291" r:id="rId31"/>
    <p:sldId id="304" r:id="rId32"/>
    <p:sldId id="307" r:id="rId33"/>
    <p:sldId id="295" r:id="rId34"/>
    <p:sldId id="268" r:id="rId35"/>
    <p:sldId id="297" r:id="rId36"/>
    <p:sldId id="308" r:id="rId37"/>
    <p:sldId id="285" r:id="rId38"/>
    <p:sldId id="313" r:id="rId39"/>
    <p:sldId id="303" r:id="rId40"/>
    <p:sldId id="264" r:id="rId41"/>
    <p:sldId id="271" r:id="rId42"/>
    <p:sldId id="272" r:id="rId43"/>
    <p:sldId id="299" r:id="rId44"/>
    <p:sldId id="260" r:id="rId45"/>
    <p:sldId id="296" r:id="rId46"/>
    <p:sldId id="301" r:id="rId47"/>
    <p:sldId id="269" r:id="rId48"/>
    <p:sldId id="300" r:id="rId49"/>
    <p:sldId id="277" r:id="rId50"/>
    <p:sldId id="282" r:id="rId51"/>
    <p:sldId id="309" r:id="rId52"/>
    <p:sldId id="321" r:id="rId53"/>
    <p:sldId id="325" r:id="rId54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o/Emsd9fjVXXXKQrxjAF/g" hashData="bI+8eS+ikfJb3TWE7mxw5+RD4n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C1948-F0A2-452A-BDD1-A153AD23B85C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32BC8-B34F-4B9B-80E3-C4708335153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081CF-580B-40FE-8D73-50B085FB95D7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9EDD3-C7D6-418B-80C3-5C17D5E4891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B85F8-31D7-4B7E-B9AB-242FFCE25A73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BF585-C615-40E9-87D1-B7B7216AD32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A86AB-9F0E-40A5-8517-C3B5791848FE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F6F8F-66F8-44F3-81CC-B1D928C1BD0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80A12-977F-4E73-B565-53AC418C5018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9C39A-A072-4001-A101-F98C5298562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BB029-B2AE-462D-B4B0-C40D7E36237E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51608-0822-4C2E-A8B9-E95DDCB42B1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E6ECC-1EB9-4ED5-92DD-2E388EA94A6A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7029E-31D1-4ABA-81A5-D51919575C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E8FF4-6C29-4672-9B46-9E3207A45031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876C4-86D3-4CA1-9D9A-C9E0A52D42C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70424-3E81-4682-8834-44E41B338B19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6F4A2-70F9-45ED-8CD4-5D236B5BD89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2426C-188E-40EC-BF5B-9A7E9D903AF3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77F93-377E-4384-9CA0-257E3EF8C41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0F845-DE1A-4AA0-9E09-89EF3A0BB9AF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C6EC3-135A-45CB-B89C-31F0B783722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624EA-576A-4CD6-8BF3-87CAA64671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5D5C80-2749-49FC-810F-A17B34B90018}" type="datetimeFigureOut">
              <a:rPr lang="fr-FR"/>
              <a:pPr>
                <a:defRPr/>
              </a:pPr>
              <a:t>20/01/2016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B1A8B9-2DF2-4219-9029-F297B68AA2C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 spd="med"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es/url?sa=i&amp;rct=j&amp;q=&amp;esrc=s&amp;source=images&amp;cd=&amp;cad=rja&amp;uact=8&amp;ved=0ahUKEwi9jKX4qLbKAhXFVhQKHXW2ARsQjRwIBw&amp;url=http://www.furiamag.com/maravillosa-historia-de-amistad-entre-misao-y-fukumaru-una-adorable-abuela-y-su-gato/&amp;psig=AFQjCNHcWuq-MH9_uD5D8-pdm1Q4fiqJkA&amp;ust=1453308098728640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gif"/><Relationship Id="rId4" Type="http://schemas.openxmlformats.org/officeDocument/2006/relationships/image" Target="../media/image53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214414" y="1000108"/>
            <a:ext cx="7286676" cy="707886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14414" y="1142984"/>
            <a:ext cx="6715172" cy="385765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Wide Latin" pitchFamily="18" charset="0"/>
              </a:rPr>
              <a:t>UNA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Wide Latin" pitchFamily="18" charset="0"/>
              </a:rPr>
              <a:t>HERMOSA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Wide Latin" pitchFamily="18" charset="0"/>
              </a:rPr>
              <a:t>AMISTAD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Wide Latin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143644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11000">
    <p:random/>
    <p:sndAc>
      <p:stSnd loop="1">
        <p:snd r:embed="rId2" name="CHINE_ Nan Ni Wan  chanson traditionn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00298" y="1928802"/>
            <a:ext cx="6143668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Una </a:t>
            </a:r>
            <a:r>
              <a:rPr lang="es-ES" sz="4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hermosa amistad entre una abuela y su gato inmortalizado en </a:t>
            </a:r>
            <a:r>
              <a:rPr lang="es-ES" sz="4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esta </a:t>
            </a:r>
            <a:r>
              <a:rPr lang="es-ES" sz="4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serie de fotos</a:t>
            </a: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This Heartwarming Friendship Between a Grandmother and Her Cat Will Make Your Day (PHOTOS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11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6314" y="714356"/>
            <a:ext cx="41433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El perro puede ser el mejor amigo del hombre, pero el gato es probablemente </a:t>
            </a:r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mejor sin duda para una 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de las abuelas. </a:t>
            </a:r>
            <a:endParaRPr lang="es-ES" b="1" i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Como 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se desprende de esta magnífica serie de fotografías muy poéticas . </a:t>
            </a:r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 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abuela encontró un compañero maravilloso , un gato con ojos de color . Se las había arreglado para volver a su cobertizo. </a:t>
            </a:r>
            <a:endParaRPr lang="es-ES" b="1" i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 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mujer de 88 años de edad, lo nombró </a:t>
            </a:r>
            <a:r>
              <a:rPr lang="es-ES" b="1" i="1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Fukumaru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, que significa " buen círculo fortuna " . </a:t>
            </a:r>
            <a:r>
              <a:rPr lang="es-ES" b="1" i="1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y su amigo felino hicieron todo juntos desde entonces. </a:t>
            </a:r>
            <a:endParaRPr lang="es-ES" b="1" i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 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abuela todavía entra en el campo todos los días y sigue el </a:t>
            </a:r>
            <a:r>
              <a:rPr lang="es-ES" b="1" i="1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Fukumaru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a cada una de sus actividades.</a:t>
            </a:r>
          </a:p>
        </p:txBody>
      </p:sp>
      <p:pic>
        <p:nvPicPr>
          <p:cNvPr id="4" name="Picture 2" descr="http://bigotesdegato.com/wp-content/uploads/2013/09/misao-and-fukumaru-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336"/>
            <a:ext cx="4572032" cy="68623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www.furiamag.com/wp-content/uploads/2013/02/Maravillosa-Historia-de-Amistad-entre-una-Adorable-Abuela-y-su-Gato-03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2383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nkultmagazine.com/wp-content/uploads/2014/08/misao-and-fukumaru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12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4.bp.blogspot.com/-g9WxA9M2gz0/Us6VvnXFF1I/AAAAAAAAAzY/d7ZBGDHeGrA/s1600/misao-and-fukumaru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84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la-magnifique-amitie-entre-une-grand-mere-et-son-chat-immortalisee-par-une-serie-de-photos-7 - Copie.jpg"/>
          <p:cNvPicPr>
            <a:picLocks noGrp="1" noChangeAspect="1"/>
          </p:cNvPicPr>
          <p:nvPr isPhoto="1"/>
        </p:nvPicPr>
        <p:blipFill>
          <a:blip r:embed="rId2"/>
          <a:srcRect l="2349" t="3125" r="3671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abuelita y ga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ak-hdl.buzzfed.com/static/enhanced/webdr02/2012/11/8/14/enhanced-buzz-wide-10878-1352403203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cdn.antidepresivo.net/2013/02/abuelitaygato/grandmother-and-cat-miyoko-ihara-fukumaru-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1.bp.blogspot.com/-AJEB5N8K9oc/Us6VQrWypgI/AAAAAAAAAx4/FDo6mjTwjOw/s1600/misao-and-fukumaru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678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1214414" y="857232"/>
            <a:ext cx="764386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Si usted es un amante del gato grande, es casi garantizado que sus amigos y miembros de la familia, se han burlado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una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o dos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veces</a:t>
            </a:r>
            <a:r>
              <a:rPr lang="es-ES" sz="16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kumimoji="0" lang="es-E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Sin embargo, en realidad, la broma está en ellos, porque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al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conocer el amor de un animal de compañía es algo notable, ya que están allí para usted en sus dos puntos más altos y más bajos y pueden incluso salvar su vida.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Hace quince años,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Miyoko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Ihara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comenzó a tomar fotos de su abuela,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, que vive en el Japón rural, a "dejar ... prueba de su vivir." Durante este tiempo,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encontró un gatito en su vertiente de un día con ojos dispares. </a:t>
            </a:r>
            <a:endParaRPr kumimoji="0" lang="es-E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Ella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tomó el tiempo inmediatamente felina bajo su ala y nombró al gato "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Fukumaru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," Esperando Que le "Dios de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(buena fortuna) viene y todo será suavizado como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maru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(círculo)."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Desde ese día fiel,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y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Fukumaru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han quedado por unos a otros lados, de entrar en los campos juntos todos los días. Hoy en día, el par se debilita-tiene problemas de audición y Ambos, sin embargo, han pasado 13 años y su amistad es más fuerte que nunca con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ahora a los 90 años de edad y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Fukumaru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que consiguen en los años mayores también. </a:t>
            </a:r>
            <a:endParaRPr kumimoji="0" lang="es-E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Ihara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ha creado un hermoso libro de imágenes de la amistad de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y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Fukumaru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Titulado, "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la Mamá Grande y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Fukumaru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el gato", que se puede encontrar para su compra en línea. Sólo echa un vistazo a las fotos de algunos de críticas conmovedora amistad del </a:t>
            </a:r>
            <a:r>
              <a:rPr kumimoji="0" lang="es-ES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lang="es-ES" sz="1600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kumimoji="0" lang="es-ES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68000">
    <p:random/>
    <p:sndAc>
      <p:stSnd>
        <p:snd r:embed="rId2" name="18 The Platers.w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gnifique-amitie-entre-une-grand-mere-et-son-chat-immortalisee-par-une-serie-de-photos-3 - Copie.jpg"/>
          <p:cNvPicPr>
            <a:picLocks noGrp="1" noChangeAspect="1"/>
          </p:cNvPicPr>
          <p:nvPr isPhoto="1"/>
        </p:nvPicPr>
        <p:blipFill>
          <a:blip r:embed="rId2"/>
          <a:srcRect l="2889" t="4166" r="2349" b="2083"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gnifique-amitie-entre-une-grand-mere-et-son-chat-immortalisee-par-une-serie-de-photos-4 - Copie.jpg"/>
          <p:cNvPicPr>
            <a:picLocks noGrp="1" noChangeAspect="1"/>
          </p:cNvPicPr>
          <p:nvPr isPhoto="1"/>
        </p:nvPicPr>
        <p:blipFill>
          <a:blip r:embed="rId2"/>
          <a:srcRect l="3133" t="4166" r="3672" b="3125"/>
          <a:stretch>
            <a:fillRect/>
          </a:stretch>
        </p:blipFill>
        <p:spPr bwMode="auto">
          <a:xfrm>
            <a:off x="0" y="0"/>
            <a:ext cx="9144000" cy="6838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Ga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90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la-magnifique-amitie-entre-une-grand-mere-et-son-chat-immortalisee-par-une-serie-de-photos-10 - Copie.jpg"/>
          <p:cNvPicPr>
            <a:picLocks noGrp="1" noChangeAspect="1"/>
          </p:cNvPicPr>
          <p:nvPr isPhoto="1"/>
        </p:nvPicPr>
        <p:blipFill>
          <a:blip r:embed="rId2"/>
          <a:srcRect l="2889" t="4166" r="3132" b="4166"/>
          <a:stretch>
            <a:fillRect/>
          </a:stretch>
        </p:blipFill>
        <p:spPr bwMode="auto">
          <a:xfrm>
            <a:off x="0" y="0"/>
            <a:ext cx="93518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3.bp.blogspot.com/-QO45ZVByR1A/Us6VzH_0-qI/AAAAAAAAA0Y/UX0TLyyvOdo/s1600/misao-and-fukumaru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11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la-magnifique-amitie-entre-une-grand-mere-et-son-chat-immortalisee-par-une-serie-de-photos-12 - Copie.jpg"/>
          <p:cNvPicPr>
            <a:picLocks noGrp="1" noChangeAspect="1"/>
          </p:cNvPicPr>
          <p:nvPr isPhoto="1"/>
        </p:nvPicPr>
        <p:blipFill>
          <a:blip r:embed="rId2"/>
          <a:srcRect l="2227" t="3125" r="4577" b="5208"/>
          <a:stretch>
            <a:fillRect/>
          </a:stretch>
        </p:blipFill>
        <p:spPr bwMode="auto">
          <a:xfrm>
            <a:off x="0" y="0"/>
            <a:ext cx="92738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://ak-hdl.buzzfed.com/static/enhanced/webdr01/2012/11/8/14/enhanced-buzz-wide-21612-1352402477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00090"/>
            <a:ext cx="9429750" cy="73580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furiamag.com/wp-content/uploads/2013/02/Maravillosa-Historia-de-Amistad-entre-una-Adorable-Abuela-y-su-Gato-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s://curiosityshopp.files.wordpress.com/2014/07/misao-fukumar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584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stewardshipreport.com/wp-content/uploads/2012/11/Japanese_Grandmother_and_Cat_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furiamag.com/wp-content/uploads/2013/02/Maravillosa-Historia-de-Amistad-entre-una-Adorable-Abuela-y-su-Gato-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004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nkultmagazine.com/wp-content/uploads/2014/08/f3ea3e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46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1.wp.com/www.sopitas.com/site/wp-content/uploads/2013/10/abuelita-y-gato-3.jpg?resize=640%2C4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827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furiamag.com/wp-content/uploads/2013/02/Maravillosa-Historia-de-Amistad-entre-una-Adorable-Abuela-y-su-Gato-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374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>
        <p:snd r:embed="rId2" name="09-henry_mancicni_and_his_orchestra-raindrops_keep_fallin_on_my_head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4.bp.blogspot.com/-D4ABPdBiMuA/UaSYvQRbpSI/AAAAAAAADa0/bu2CCKxUKZc/s1600/MONEYSHOT+Fukumaru+I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This Heartwarming Friendship Between a Grandmother and Her Cat Will Make Your Day (PHOTOS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12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bigotesdegato.com/wp-content/uploads/2013/09/misao-and-fukumaru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8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miperroesunico.com/img/articulos/La-Abuela-Misao-y-el-Gato-Fukumar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6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la-magnifique-amitie-entre-une-grand-mere-et-son-chat-immortalisee-par-une-serie-de-photos-13 - Copie.jpg"/>
          <p:cNvPicPr>
            <a:picLocks noGrp="1" noChangeAspect="1"/>
          </p:cNvPicPr>
          <p:nvPr isPhoto="1"/>
        </p:nvPicPr>
        <p:blipFill>
          <a:blip r:embed="rId2"/>
          <a:srcRect l="3010" t="3125" r="3010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ecx.images-amazon.com/images/I/91j3--aLH9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2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www.schnauzi.com/wp-content/uploads/2014/01/Misao-Ihara-y-Fukumar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kirainet.com/images/2012/gato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0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1.bp.blogspot.com/-ZK2bCDCIoKY/UZV_s8KpLoI/AAAAAAAABYA/O529fOR6Zd8/s1600/misao_fukumaru_gard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73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This Heartwarming Friendship Between a Grandmother and Her Cat Will Make Your Day (PHOTOS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856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la-magnifique-amitie-entre-une-grand-mere-et-son-chat-immortalisee-par-une-serie-de-photos-9 - Copie.jpg"/>
          <p:cNvPicPr>
            <a:picLocks noGrp="1" noChangeAspect="1"/>
          </p:cNvPicPr>
          <p:nvPr isPhoto="1"/>
        </p:nvPicPr>
        <p:blipFill>
          <a:blip r:embed="rId2"/>
          <a:srcRect l="3010" t="3125" r="2227" b="4166"/>
          <a:stretch>
            <a:fillRect/>
          </a:stretch>
        </p:blipFill>
        <p:spPr bwMode="auto">
          <a:xfrm>
            <a:off x="0" y="0"/>
            <a:ext cx="93237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la-magnifique-amitie-entre-une-grand-mere-et-son-chat-immortalisee-par-une-serie-de-photos-16 - Copie.jpg"/>
          <p:cNvPicPr>
            <a:picLocks noGrp="1" noChangeAspect="1"/>
          </p:cNvPicPr>
          <p:nvPr isPhoto="1"/>
        </p:nvPicPr>
        <p:blipFill>
          <a:blip r:embed="rId2"/>
          <a:srcRect l="2889" t="3125" r="2349" b="3125"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la-magnifique-amitie-entre-une-grand-mere-et-son-chat-immortalisee-par-une-serie-de-photos-17 - Copie.jpg"/>
          <p:cNvPicPr>
            <a:picLocks noGrp="1" noChangeAspect="1"/>
          </p:cNvPicPr>
          <p:nvPr isPhoto="1"/>
        </p:nvPicPr>
        <p:blipFill>
          <a:blip r:embed="rId2"/>
          <a:srcRect l="3915" t="3125" r="2889" b="5208"/>
          <a:stretch>
            <a:fillRect/>
          </a:stretch>
        </p:blipFill>
        <p:spPr bwMode="auto">
          <a:xfrm>
            <a:off x="0" y="0"/>
            <a:ext cx="92738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en.people.cn/mediafile/201211/28/F2012112810323146668487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224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argentina.weeac.com/uploads/6/7/1/4/6714643/3955836_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918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s://encrypted-tbn2.gstatic.com/images?q=tbn:ANd9GcTc-Qebwq9FtWIouc-LmNgCzgzw9ybiG8aGjJVnqWE_FIYNcKz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This Heartwarming Friendship Between a Grandmother and Her Cat Will Make Your Day (PHOTOS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12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la-magnifique-amitie-entre-une-grand-mere-et-son-chat-immortalisee-par-une-serie-de-photos-14 - Copie.jpg"/>
          <p:cNvPicPr>
            <a:picLocks noGrp="1" noChangeAspect="1"/>
          </p:cNvPicPr>
          <p:nvPr isPhoto="1"/>
        </p:nvPicPr>
        <p:blipFill>
          <a:blip r:embed="rId2"/>
          <a:srcRect l="2227" t="4167" r="2227" b="3125"/>
          <a:stretch>
            <a:fillRect/>
          </a:stretch>
        </p:blipFill>
        <p:spPr bwMode="auto">
          <a:xfrm>
            <a:off x="-256854" y="0"/>
            <a:ext cx="940085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cdn.onegreenplanet.org/wp-content/uploads/2010/10/2014/02/misao-and-fukumaru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59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lamitie-entre-une-grand-mere-et-son-chat-immortalisee-par-une-serie-de-photos-1 - Copie.jpg"/>
          <p:cNvPicPr>
            <a:picLocks noGrp="1" noChangeAspect="1"/>
          </p:cNvPicPr>
          <p:nvPr isPhoto="1"/>
        </p:nvPicPr>
        <p:blipFill>
          <a:blip r:embed="rId2"/>
          <a:srcRect l="2227" t="3125" r="2227" b="3125"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14942" y="2714620"/>
            <a:ext cx="350043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Al ver esta conexión única entre su abuela y este gato , </a:t>
            </a:r>
            <a:r>
              <a:rPr lang="es-ES" b="1" i="1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Miyoko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publicó un álbum de retratos llamado " </a:t>
            </a:r>
            <a:r>
              <a:rPr lang="es-ES" b="1" i="1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Misao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, la Mamá Grande y </a:t>
            </a:r>
            <a:r>
              <a:rPr lang="es-ES" b="1" i="1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Fukumaru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chat" . </a:t>
            </a:r>
            <a:endParaRPr lang="es-ES" b="1" i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es-ES" b="1" i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Espero que hayas disfrutado 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de las emociones que surgen de estas </a:t>
            </a:r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fotografías.</a:t>
            </a:r>
          </a:p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¿ Otra forma de</a:t>
            </a:r>
          </a:p>
          <a:p>
            <a:pPr algn="ctr"/>
            <a:r>
              <a:rPr lang="es-ES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entender su vejez?</a:t>
            </a:r>
          </a:p>
        </p:txBody>
      </p:sp>
      <p:pic>
        <p:nvPicPr>
          <p:cNvPr id="4" name="Picture 4" descr="This Heartwarming Friendship Between a Grandmother and Her Cat Will Make Your Day (PHOTOS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4289"/>
            <a:ext cx="4572000" cy="68622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random/>
    <p:sndAc>
      <p:stSnd>
        <p:snd r:embed="rId2" name="CHINE_ Nan Ni Wan  chanson traditionn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deculture.es/wp-content/uploads/2012/11/misao-fukumaru-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575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HERMOSA AMIST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HERMOSA AMISTAD</Template>
  <TotalTime>18</TotalTime>
  <Words>337</Words>
  <Application>Microsoft Office PowerPoint</Application>
  <PresentationFormat>Presentación en pantalla (4:3)</PresentationFormat>
  <Paragraphs>29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51</vt:i4>
      </vt:variant>
    </vt:vector>
  </HeadingPairs>
  <TitlesOfParts>
    <vt:vector size="54" baseType="lpstr">
      <vt:lpstr>UNA HERMOSA AMISTAD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8</cp:revision>
  <dcterms:created xsi:type="dcterms:W3CDTF">2016-01-20T09:44:02Z</dcterms:created>
  <dcterms:modified xsi:type="dcterms:W3CDTF">2016-01-20T10:02:54Z</dcterms:modified>
</cp:coreProperties>
</file>