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13" r:id="rId3"/>
    <p:sldId id="343" r:id="rId4"/>
    <p:sldId id="338" r:id="rId5"/>
    <p:sldId id="312" r:id="rId6"/>
    <p:sldId id="319" r:id="rId7"/>
    <p:sldId id="308" r:id="rId8"/>
    <p:sldId id="316" r:id="rId9"/>
    <p:sldId id="309" r:id="rId10"/>
    <p:sldId id="311" r:id="rId11"/>
    <p:sldId id="318" r:id="rId12"/>
    <p:sldId id="315" r:id="rId13"/>
    <p:sldId id="339" r:id="rId14"/>
    <p:sldId id="310" r:id="rId15"/>
    <p:sldId id="307" r:id="rId16"/>
    <p:sldId id="306" r:id="rId17"/>
    <p:sldId id="302" r:id="rId18"/>
    <p:sldId id="303" r:id="rId19"/>
    <p:sldId id="305" r:id="rId20"/>
    <p:sldId id="304" r:id="rId21"/>
    <p:sldId id="300" r:id="rId22"/>
    <p:sldId id="301" r:id="rId23"/>
    <p:sldId id="298" r:id="rId24"/>
    <p:sldId id="340" r:id="rId25"/>
    <p:sldId id="295" r:id="rId26"/>
    <p:sldId id="291" r:id="rId27"/>
    <p:sldId id="293" r:id="rId28"/>
    <p:sldId id="292" r:id="rId29"/>
    <p:sldId id="290" r:id="rId30"/>
    <p:sldId id="289" r:id="rId31"/>
    <p:sldId id="288" r:id="rId32"/>
    <p:sldId id="274" r:id="rId33"/>
    <p:sldId id="286" r:id="rId34"/>
    <p:sldId id="287" r:id="rId35"/>
    <p:sldId id="278" r:id="rId36"/>
    <p:sldId id="341" r:id="rId37"/>
    <p:sldId id="276" r:id="rId38"/>
    <p:sldId id="279" r:id="rId39"/>
    <p:sldId id="273" r:id="rId40"/>
    <p:sldId id="272" r:id="rId41"/>
    <p:sldId id="270" r:id="rId42"/>
    <p:sldId id="342" r:id="rId43"/>
    <p:sldId id="269" r:id="rId44"/>
    <p:sldId id="267" r:id="rId45"/>
    <p:sldId id="266" r:id="rId46"/>
    <p:sldId id="262" r:id="rId47"/>
    <p:sldId id="265" r:id="rId48"/>
    <p:sldId id="261" r:id="rId49"/>
    <p:sldId id="264" r:id="rId50"/>
    <p:sldId id="327" r:id="rId51"/>
    <p:sldId id="336" r:id="rId52"/>
    <p:sldId id="325" r:id="rId53"/>
    <p:sldId id="331" r:id="rId54"/>
    <p:sldId id="335" r:id="rId55"/>
    <p:sldId id="333" r:id="rId56"/>
    <p:sldId id="324" r:id="rId57"/>
    <p:sldId id="330" r:id="rId58"/>
    <p:sldId id="258" r:id="rId59"/>
    <p:sldId id="328" r:id="rId60"/>
    <p:sldId id="259" r:id="rId61"/>
    <p:sldId id="337" r:id="rId6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4XUkA5pcLEcW7cpuRgD3Q" hashData="r3BlzfPjHWMnBGIMvWsKWa1ScD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663300"/>
    <a:srgbClr val="FF9900"/>
    <a:srgbClr val="674A23"/>
    <a:srgbClr val="442A1C"/>
    <a:srgbClr val="006C31"/>
    <a:srgbClr val="0044A8"/>
    <a:srgbClr val="004620"/>
    <a:srgbClr val="00642D"/>
    <a:srgbClr val="004C2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538" autoAdjust="0"/>
    <p:restoredTop sz="94660"/>
  </p:normalViewPr>
  <p:slideViewPr>
    <p:cSldViewPr>
      <p:cViewPr>
        <p:scale>
          <a:sx n="100" d="100"/>
          <a:sy n="100" d="100"/>
        </p:scale>
        <p:origin x="402" y="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3FBF-7B53-4A59-9066-38C272E71ACE}" type="datetimeFigureOut">
              <a:rPr lang="es-ES" smtClean="0"/>
              <a:pPr/>
              <a:t>17/06/2015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4F602-D9A6-4E81-9B2B-A7EE6114AF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3FBF-7B53-4A59-9066-38C272E71ACE}" type="datetimeFigureOut">
              <a:rPr lang="es-ES" smtClean="0"/>
              <a:pPr/>
              <a:t>17/06/2015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4F602-D9A6-4E81-9B2B-A7EE6114AF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3FBF-7B53-4A59-9066-38C272E71ACE}" type="datetimeFigureOut">
              <a:rPr lang="es-ES" smtClean="0"/>
              <a:pPr/>
              <a:t>17/06/2015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4F602-D9A6-4E81-9B2B-A7EE6114AF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3FBF-7B53-4A59-9066-38C272E71ACE}" type="datetimeFigureOut">
              <a:rPr lang="es-ES" smtClean="0"/>
              <a:pPr/>
              <a:t>17/06/2015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4F602-D9A6-4E81-9B2B-A7EE6114AF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3FBF-7B53-4A59-9066-38C272E71ACE}" type="datetimeFigureOut">
              <a:rPr lang="es-ES" smtClean="0"/>
              <a:pPr/>
              <a:t>17/06/2015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4F602-D9A6-4E81-9B2B-A7EE6114AF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3FBF-7B53-4A59-9066-38C272E71ACE}" type="datetimeFigureOut">
              <a:rPr lang="es-ES" smtClean="0"/>
              <a:pPr/>
              <a:t>17/06/2015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4F602-D9A6-4E81-9B2B-A7EE6114AF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3FBF-7B53-4A59-9066-38C272E71ACE}" type="datetimeFigureOut">
              <a:rPr lang="es-ES" smtClean="0"/>
              <a:pPr/>
              <a:t>17/06/2015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4F602-D9A6-4E81-9B2B-A7EE6114AF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3FBF-7B53-4A59-9066-38C272E71ACE}" type="datetimeFigureOut">
              <a:rPr lang="es-ES" smtClean="0"/>
              <a:pPr/>
              <a:t>17/06/2015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4F602-D9A6-4E81-9B2B-A7EE6114AF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3FBF-7B53-4A59-9066-38C272E71ACE}" type="datetimeFigureOut">
              <a:rPr lang="es-ES" smtClean="0"/>
              <a:pPr/>
              <a:t>17/06/2015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4F602-D9A6-4E81-9B2B-A7EE6114AF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3FBF-7B53-4A59-9066-38C272E71ACE}" type="datetimeFigureOut">
              <a:rPr lang="es-ES" smtClean="0"/>
              <a:pPr/>
              <a:t>17/06/2015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4F602-D9A6-4E81-9B2B-A7EE6114AF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3FBF-7B53-4A59-9066-38C272E71ACE}" type="datetimeFigureOut">
              <a:rPr lang="es-ES" smtClean="0"/>
              <a:pPr/>
              <a:t>17/06/2015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4F602-D9A6-4E81-9B2B-A7EE6114AF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053FBF-7B53-4A59-9066-38C272E71ACE}" type="datetimeFigureOut">
              <a:rPr lang="es-ES" smtClean="0"/>
              <a:pPr/>
              <a:t>17/06/2015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4F602-D9A6-4E81-9B2B-A7EE6114AF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7.jpe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32.jpe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91.jpe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png"/><Relationship Id="rId13" Type="http://schemas.openxmlformats.org/officeDocument/2006/relationships/image" Target="../media/image115.png"/><Relationship Id="rId18" Type="http://schemas.openxmlformats.org/officeDocument/2006/relationships/image" Target="../media/image11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1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11.png"/><Relationship Id="rId11" Type="http://schemas.openxmlformats.org/officeDocument/2006/relationships/image" Target="../media/image11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1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10.png"/><Relationship Id="rId9" Type="http://schemas.openxmlformats.org/officeDocument/2006/relationships/image" Target="../media/image11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3197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357158" y="0"/>
            <a:ext cx="8429684" cy="6858000"/>
          </a:xfrm>
          <a:prstGeom prst="diamond">
            <a:avLst/>
          </a:prstGeom>
          <a:gradFill flip="none" rotWithShape="1">
            <a:gsLst>
              <a:gs pos="53000">
                <a:srgbClr val="D9B533">
                  <a:alpha val="22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214414" y="0"/>
            <a:ext cx="6715172" cy="6858000"/>
          </a:xfrm>
          <a:prstGeom prst="diamond">
            <a:avLst/>
          </a:prstGeom>
          <a:gradFill flip="none" rotWithShape="1">
            <a:gsLst>
              <a:gs pos="53000">
                <a:srgbClr val="D9B533">
                  <a:alpha val="22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000232" y="0"/>
            <a:ext cx="5143536" cy="6858000"/>
          </a:xfrm>
          <a:prstGeom prst="diamond">
            <a:avLst/>
          </a:prstGeom>
          <a:gradFill flip="none" rotWithShape="1">
            <a:gsLst>
              <a:gs pos="53000">
                <a:srgbClr val="D9B533">
                  <a:alpha val="22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500298" y="0"/>
            <a:ext cx="4143404" cy="6858000"/>
          </a:xfrm>
          <a:prstGeom prst="diamond">
            <a:avLst/>
          </a:prstGeom>
          <a:gradFill flip="none" rotWithShape="1">
            <a:gsLst>
              <a:gs pos="53000">
                <a:srgbClr val="D9B533">
                  <a:alpha val="22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071802" y="0"/>
            <a:ext cx="3000396" cy="6858000"/>
          </a:xfrm>
          <a:prstGeom prst="diamond">
            <a:avLst/>
          </a:prstGeom>
          <a:gradFill flip="none" rotWithShape="1">
            <a:gsLst>
              <a:gs pos="53000">
                <a:srgbClr val="D9B533">
                  <a:alpha val="22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500430" y="0"/>
            <a:ext cx="2143140" cy="6858000"/>
          </a:xfrm>
          <a:prstGeom prst="diamond">
            <a:avLst/>
          </a:prstGeom>
          <a:gradFill flip="none" rotWithShape="1">
            <a:gsLst>
              <a:gs pos="53000">
                <a:srgbClr val="D9B533">
                  <a:alpha val="22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6715140" y="5357826"/>
            <a:ext cx="19383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musical:  </a:t>
            </a:r>
            <a:r>
              <a:rPr lang="es-ES_tradnl" sz="1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Secret</a:t>
            </a:r>
            <a:r>
              <a:rPr lang="es-ES_tradnl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_tradnl" sz="1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World</a:t>
            </a:r>
            <a:endParaRPr lang="es-ES_tradnl" sz="14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_tradnl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Interpreta: </a:t>
            </a:r>
            <a:r>
              <a:rPr lang="es-ES_tradnl" sz="1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Enya</a:t>
            </a:r>
            <a:endParaRPr lang="es-E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072066" y="5929330"/>
            <a:ext cx="4071934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_tradnl" dirty="0" smtClean="0"/>
              <a:t>	</a:t>
            </a:r>
            <a:r>
              <a:rPr lang="es-ES_tradnl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61454" name="Picture 14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0" y="2000240"/>
            <a:ext cx="4071934" cy="711107"/>
          </a:xfrm>
          <a:prstGeom prst="rect">
            <a:avLst/>
          </a:prstGeom>
          <a:noFill/>
        </p:spPr>
      </p:pic>
      <p:pic>
        <p:nvPicPr>
          <p:cNvPr id="61456" name="Picture 16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357158" y="428604"/>
            <a:ext cx="1133475" cy="647700"/>
          </a:xfrm>
          <a:prstGeom prst="rect">
            <a:avLst/>
          </a:prstGeom>
          <a:noFill/>
        </p:spPr>
      </p:pic>
      <p:pic>
        <p:nvPicPr>
          <p:cNvPr id="61458" name="Picture 18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1785918" y="428604"/>
            <a:ext cx="2495550" cy="657226"/>
          </a:xfrm>
          <a:prstGeom prst="rect">
            <a:avLst/>
          </a:prstGeom>
          <a:noFill/>
        </p:spPr>
      </p:pic>
      <p:pic>
        <p:nvPicPr>
          <p:cNvPr id="61460" name="Picture 20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714348" y="1285860"/>
            <a:ext cx="1076325" cy="647700"/>
          </a:xfrm>
          <a:prstGeom prst="rect">
            <a:avLst/>
          </a:prstGeom>
          <a:noFill/>
        </p:spPr>
      </p:pic>
      <p:pic>
        <p:nvPicPr>
          <p:cNvPr id="61462" name="Picture 22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2071670" y="1285860"/>
            <a:ext cx="1495425" cy="647700"/>
          </a:xfrm>
          <a:prstGeom prst="rect">
            <a:avLst/>
          </a:prstGeom>
          <a:noFill/>
        </p:spPr>
      </p:pic>
      <p:pic>
        <p:nvPicPr>
          <p:cNvPr id="18" name="17 Imagen" descr="1024-768-3197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2000">
    <p:sndAc>
      <p:stSnd loop="1">
        <p:snd r:embed="rId2" name="Enya _ Secret Worl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5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8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1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0" presetClass="exit" presetSubtype="0" fill="hold" grpId="5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61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61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61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61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61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8000"/>
                            </p:stCondLst>
                            <p:childTnLst>
                              <p:par>
                                <p:cTn id="12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4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9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0000"/>
                            </p:stCondLst>
                            <p:childTnLst>
                              <p:par>
                                <p:cTn id="13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2" animBg="1"/>
      <p:bldP spid="5" grpId="3" animBg="1"/>
      <p:bldP spid="5" grpId="4" animBg="1"/>
      <p:bldP spid="5" grpId="5" animBg="1"/>
      <p:bldP spid="6" grpId="2" animBg="1"/>
      <p:bldP spid="6" grpId="3" animBg="1"/>
      <p:bldP spid="6" grpId="4" animBg="1"/>
      <p:bldP spid="6" grpId="5" animBg="1"/>
      <p:bldP spid="7" grpId="2" animBg="1"/>
      <p:bldP spid="7" grpId="3" animBg="1"/>
      <p:bldP spid="7" grpId="4" animBg="1"/>
      <p:bldP spid="7" grpId="5" animBg="1"/>
      <p:bldP spid="8" grpId="2" animBg="1"/>
      <p:bldP spid="8" grpId="3" animBg="1"/>
      <p:bldP spid="8" grpId="4" animBg="1"/>
      <p:bldP spid="8" grpId="5" animBg="1"/>
      <p:bldP spid="9" grpId="2" animBg="1"/>
      <p:bldP spid="9" grpId="3" animBg="1"/>
      <p:bldP spid="9" grpId="4" animBg="1"/>
      <p:bldP spid="9" grpId="5" animBg="1"/>
      <p:bldP spid="10" grpId="2" animBg="1"/>
      <p:bldP spid="10" grpId="3" animBg="1"/>
      <p:bldP spid="10" grpId="4" animBg="1"/>
      <p:bldP spid="10" grpId="5" animBg="1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ebab802fbe009b48c6aaebe527eb7e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</p:spPr>
      </p:pic>
      <p:sp>
        <p:nvSpPr>
          <p:cNvPr id="6" name="5 Anillo"/>
          <p:cNvSpPr/>
          <p:nvPr/>
        </p:nvSpPr>
        <p:spPr>
          <a:xfrm rot="1957026">
            <a:off x="29478" y="-77787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57026">
            <a:off x="8173409" y="5494378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solidFill>
              <a:srgbClr val="9966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429042">
            <a:off x="66696" y="5559911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8289580">
            <a:off x="8149086" y="-88465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solidFill>
              <a:srgbClr val="99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57026">
            <a:off x="271269" y="134834"/>
            <a:ext cx="869191" cy="1260835"/>
          </a:xfrm>
          <a:prstGeom prst="donut">
            <a:avLst>
              <a:gd name="adj" fmla="val 17926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8289580">
            <a:off x="7903505" y="152851"/>
            <a:ext cx="940026" cy="1260219"/>
          </a:xfrm>
          <a:prstGeom prst="donut">
            <a:avLst>
              <a:gd name="adj" fmla="val 17926"/>
            </a:avLst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8289580">
            <a:off x="327649" y="5369815"/>
            <a:ext cx="946037" cy="1344011"/>
          </a:xfrm>
          <a:prstGeom prst="donut">
            <a:avLst>
              <a:gd name="adj" fmla="val 17926"/>
            </a:avLst>
          </a:prstGeom>
          <a:blipFill dpi="0" rotWithShape="1"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3169441">
            <a:off x="7878577" y="5366572"/>
            <a:ext cx="946037" cy="1344011"/>
          </a:xfrm>
          <a:prstGeom prst="donut">
            <a:avLst>
              <a:gd name="adj" fmla="val 17433"/>
            </a:avLst>
          </a:prstGeom>
          <a:blipFill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8289580">
            <a:off x="718166" y="5143770"/>
            <a:ext cx="891277" cy="1208907"/>
          </a:xfrm>
          <a:prstGeom prst="donut">
            <a:avLst>
              <a:gd name="adj" fmla="val 17926"/>
            </a:avLst>
          </a:prstGeom>
          <a:blipFill dpi="0" rotWithShape="1"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3058349">
            <a:off x="590067" y="421084"/>
            <a:ext cx="831078" cy="1137833"/>
          </a:xfrm>
          <a:prstGeom prst="donut">
            <a:avLst>
              <a:gd name="adj" fmla="val 17926"/>
            </a:avLst>
          </a:prstGeom>
          <a:blipFill dpi="0" rotWithShape="1"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8537766">
            <a:off x="7690686" y="492502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3058349">
            <a:off x="7690465" y="5278869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3058349">
            <a:off x="954049" y="769173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3058349">
            <a:off x="7454906" y="5121975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8904339">
            <a:off x="1074269" y="4977647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8503386">
            <a:off x="7528339" y="763994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3058349">
            <a:off x="1221196" y="1041894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8349474">
            <a:off x="7240659" y="1032620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3058349">
            <a:off x="7221988" y="4970983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8611609">
            <a:off x="1341681" y="4826283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3058349">
            <a:off x="1548791" y="1328108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3058349">
            <a:off x="7049516" y="4900008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8728262">
            <a:off x="1612116" y="4684787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8447054">
            <a:off x="7053042" y="1327960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3058349">
            <a:off x="1795987" y="1575651"/>
            <a:ext cx="557346" cy="727259"/>
          </a:xfrm>
          <a:prstGeom prst="donut">
            <a:avLst>
              <a:gd name="adj" fmla="val 22860"/>
            </a:avLst>
          </a:prstGeom>
          <a:blipFill dpi="0" rotWithShape="1">
            <a:blip r:embed="rId12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13058349">
            <a:off x="6867925" y="4808893"/>
            <a:ext cx="560310" cy="740675"/>
          </a:xfrm>
          <a:prstGeom prst="donut">
            <a:avLst>
              <a:gd name="adj" fmla="val 29458"/>
            </a:avLst>
          </a:prstGeom>
          <a:blipFill>
            <a:blip r:embed="rId1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8821388">
            <a:off x="1940053" y="4580484"/>
            <a:ext cx="505573" cy="716004"/>
          </a:xfrm>
          <a:prstGeom prst="donut">
            <a:avLst>
              <a:gd name="adj" fmla="val 29458"/>
            </a:avLst>
          </a:prstGeom>
          <a:blipFill dpi="0" rotWithShape="1">
            <a:blip r:embed="rId1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8662695">
            <a:off x="6870385" y="1633291"/>
            <a:ext cx="569316" cy="716004"/>
          </a:xfrm>
          <a:prstGeom prst="donut">
            <a:avLst>
              <a:gd name="adj" fmla="val 29458"/>
            </a:avLst>
          </a:prstGeom>
          <a:blipFill>
            <a:blip r:embed="rId1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13058349">
            <a:off x="6688437" y="4659231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3058349">
            <a:off x="2001775" y="180171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8691117">
            <a:off x="6711913" y="1801187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8992294">
            <a:off x="2128026" y="444099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13058349">
            <a:off x="6502369" y="4516356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 rot="13058349">
            <a:off x="2216088" y="1944587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 rot="8350573">
            <a:off x="2335750" y="4297666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 rot="8350573">
            <a:off x="6550592" y="2011651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 rot="8350573">
            <a:off x="2550064" y="4083353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 rot="8350573">
            <a:off x="6336278" y="2154527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 rot="13490085">
            <a:off x="2410235" y="2153344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 rot="12616887">
            <a:off x="6320663" y="4435294"/>
            <a:ext cx="454373" cy="541737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74A23">
                  <a:shade val="30000"/>
                  <a:satMod val="115000"/>
                </a:srgbClr>
              </a:gs>
              <a:gs pos="50000">
                <a:srgbClr val="674A23">
                  <a:shade val="67500"/>
                  <a:satMod val="115000"/>
                </a:srgbClr>
              </a:gs>
              <a:gs pos="100000">
                <a:srgbClr val="674A2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b439002f5c84c2447412ef6c17cac5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71438"/>
            <a:ext cx="1643074" cy="1596862"/>
          </a:xfrm>
          <a:prstGeom prst="rect">
            <a:avLst/>
          </a:prstGeom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000364" y="0"/>
            <a:ext cx="1662828" cy="1644637"/>
          </a:xfrm>
          <a:prstGeom prst="rect">
            <a:avLst/>
          </a:prstGeom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571504"/>
            <a:ext cx="1643074" cy="1596862"/>
          </a:xfrm>
          <a:prstGeom prst="rect">
            <a:avLst/>
          </a:prstGeom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000364" y="500066"/>
            <a:ext cx="1662828" cy="1644637"/>
          </a:xfrm>
          <a:prstGeom prst="rect">
            <a:avLst/>
          </a:prstGeom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1000132"/>
            <a:ext cx="1643074" cy="1596862"/>
          </a:xfrm>
          <a:prstGeom prst="rect">
            <a:avLst/>
          </a:prstGeom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000364" y="928694"/>
            <a:ext cx="1662828" cy="1644637"/>
          </a:xfrm>
          <a:prstGeom prst="rect">
            <a:avLst/>
          </a:prstGeom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24" y="1428760"/>
            <a:ext cx="1643074" cy="1596862"/>
          </a:xfrm>
          <a:prstGeom prst="rect">
            <a:avLst/>
          </a:prstGeom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928926" y="1357322"/>
            <a:ext cx="1662828" cy="1644637"/>
          </a:xfrm>
          <a:prstGeom prst="rect">
            <a:avLst/>
          </a:prstGeom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1785950"/>
            <a:ext cx="1643074" cy="1596862"/>
          </a:xfrm>
          <a:prstGeom prst="rect">
            <a:avLst/>
          </a:prstGeom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000364" y="1714512"/>
            <a:ext cx="1662828" cy="1644637"/>
          </a:xfrm>
          <a:prstGeom prst="rect">
            <a:avLst/>
          </a:prstGeom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2286016"/>
            <a:ext cx="1643074" cy="1596862"/>
          </a:xfrm>
          <a:prstGeom prst="rect">
            <a:avLst/>
          </a:prstGeom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000364" y="2214578"/>
            <a:ext cx="1662828" cy="1644637"/>
          </a:xfrm>
          <a:prstGeom prst="rect">
            <a:avLst/>
          </a:prstGeom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2714644"/>
            <a:ext cx="1643074" cy="1596862"/>
          </a:xfrm>
          <a:prstGeom prst="rect">
            <a:avLst/>
          </a:prstGeom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000364" y="2643206"/>
            <a:ext cx="1662828" cy="1644637"/>
          </a:xfrm>
          <a:prstGeom prst="rect">
            <a:avLst/>
          </a:prstGeom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24" y="3143272"/>
            <a:ext cx="1643074" cy="1596862"/>
          </a:xfrm>
          <a:prstGeom prst="rect">
            <a:avLst/>
          </a:prstGeom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928926" y="3071834"/>
            <a:ext cx="1662828" cy="1644637"/>
          </a:xfrm>
          <a:prstGeom prst="rect">
            <a:avLst/>
          </a:prstGeom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24" y="3484737"/>
            <a:ext cx="1643074" cy="1596862"/>
          </a:xfrm>
          <a:prstGeom prst="rect">
            <a:avLst/>
          </a:prstGeom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928926" y="3413299"/>
            <a:ext cx="1662828" cy="1644637"/>
          </a:xfrm>
          <a:prstGeom prst="rect">
            <a:avLst/>
          </a:prstGeom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24" y="3984803"/>
            <a:ext cx="1643074" cy="1596862"/>
          </a:xfrm>
          <a:prstGeom prst="rect">
            <a:avLst/>
          </a:prstGeom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928926" y="3913365"/>
            <a:ext cx="1662828" cy="1644637"/>
          </a:xfrm>
          <a:prstGeom prst="rect">
            <a:avLst/>
          </a:prstGeom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24" y="4413431"/>
            <a:ext cx="1643074" cy="1596862"/>
          </a:xfrm>
          <a:prstGeom prst="rect">
            <a:avLst/>
          </a:prstGeom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928926" y="4341993"/>
            <a:ext cx="1662828" cy="1644637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386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17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rcRect l="10620" t="8369" r="13995" b="17371"/>
          <a:stretch>
            <a:fillRect/>
          </a:stretch>
        </p:blipFill>
        <p:spPr>
          <a:xfrm>
            <a:off x="1839893" y="648179"/>
            <a:ext cx="5715040" cy="5629740"/>
          </a:xfrm>
          <a:prstGeom prst="ellipse">
            <a:avLst/>
          </a:prstGeom>
        </p:spPr>
      </p:pic>
      <p:pic>
        <p:nvPicPr>
          <p:cNvPr id="19" name="18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 l="10620" t="8369" r="13995" b="17371"/>
          <a:stretch>
            <a:fillRect/>
          </a:stretch>
        </p:blipFill>
        <p:spPr>
          <a:xfrm rot="357913">
            <a:off x="1872041" y="708898"/>
            <a:ext cx="5715040" cy="5657588"/>
          </a:xfrm>
          <a:prstGeom prst="ellipse">
            <a:avLst/>
          </a:prstGeom>
        </p:spPr>
      </p:pic>
      <p:sp>
        <p:nvSpPr>
          <p:cNvPr id="20" name="19 CuadroTexto"/>
          <p:cNvSpPr txBox="1"/>
          <p:nvPr/>
        </p:nvSpPr>
        <p:spPr>
          <a:xfrm>
            <a:off x="2339959" y="-70487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366FF"/>
              </a:gs>
              <a:gs pos="50000">
                <a:srgbClr val="002774">
                  <a:shade val="67500"/>
                  <a:satMod val="115000"/>
                </a:srgbClr>
              </a:gs>
              <a:gs pos="100000">
                <a:srgbClr val="002774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225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10 Lágrima"/>
          <p:cNvSpPr/>
          <p:nvPr/>
        </p:nvSpPr>
        <p:spPr>
          <a:xfrm rot="8048844">
            <a:off x="2631099" y="230999"/>
            <a:ext cx="3835121" cy="3778522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070241">
            <a:off x="2795136" y="227355"/>
            <a:ext cx="3508070" cy="3500057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115425">
            <a:off x="3012694" y="220931"/>
            <a:ext cx="3145024" cy="3156042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092765">
            <a:off x="3203667" y="191230"/>
            <a:ext cx="2665218" cy="2689245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8142625">
            <a:off x="3472496" y="152784"/>
            <a:ext cx="2165975" cy="2235176"/>
          </a:xfrm>
          <a:prstGeom prst="teardrop">
            <a:avLst>
              <a:gd name="adj" fmla="val 187207"/>
            </a:avLst>
          </a:prstGeom>
          <a:blipFill dpi="0" rotWithShape="1"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100447">
            <a:off x="3707653" y="575389"/>
            <a:ext cx="1728964" cy="1707440"/>
          </a:xfrm>
          <a:prstGeom prst="teardrop">
            <a:avLst>
              <a:gd name="adj" fmla="val 187207"/>
            </a:avLst>
          </a:prstGeom>
          <a:blipFill dpi="0" rotWithShape="1"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0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4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6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8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8301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874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" name="2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-437365" y="2375692"/>
            <a:ext cx="2857500" cy="1982769"/>
          </a:xfrm>
          <a:prstGeom prst="rect">
            <a:avLst/>
          </a:prstGeom>
        </p:spPr>
      </p:pic>
      <p:pic>
        <p:nvPicPr>
          <p:cNvPr id="26" name="2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6688941" y="2375693"/>
            <a:ext cx="2857500" cy="1982769"/>
          </a:xfrm>
          <a:prstGeom prst="rect">
            <a:avLst/>
          </a:prstGeom>
        </p:spPr>
      </p:pic>
      <p:pic>
        <p:nvPicPr>
          <p:cNvPr id="27" name="2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616709" y="2375693"/>
            <a:ext cx="2857500" cy="1982769"/>
          </a:xfrm>
          <a:prstGeom prst="rect">
            <a:avLst/>
          </a:prstGeom>
        </p:spPr>
      </p:pic>
      <p:pic>
        <p:nvPicPr>
          <p:cNvPr id="28" name="27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5688809" y="2447131"/>
            <a:ext cx="2857500" cy="1982769"/>
          </a:xfrm>
          <a:prstGeom prst="rect">
            <a:avLst/>
          </a:prstGeom>
        </p:spPr>
      </p:pic>
      <p:pic>
        <p:nvPicPr>
          <p:cNvPr id="29" name="2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1616841" y="2375693"/>
            <a:ext cx="2857500" cy="1982769"/>
          </a:xfrm>
          <a:prstGeom prst="rect">
            <a:avLst/>
          </a:prstGeom>
        </p:spPr>
      </p:pic>
      <p:pic>
        <p:nvPicPr>
          <p:cNvPr id="30" name="2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4688677" y="2518569"/>
            <a:ext cx="2857500" cy="1982769"/>
          </a:xfrm>
          <a:prstGeom prst="rect">
            <a:avLst/>
          </a:prstGeom>
        </p:spPr>
      </p:pic>
      <p:pic>
        <p:nvPicPr>
          <p:cNvPr id="31" name="3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2688411" y="2447131"/>
            <a:ext cx="2857500" cy="1982769"/>
          </a:xfrm>
          <a:prstGeom prst="rect">
            <a:avLst/>
          </a:prstGeom>
        </p:spPr>
      </p:pic>
      <p:pic>
        <p:nvPicPr>
          <p:cNvPr id="32" name="31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3688545" y="2375693"/>
            <a:ext cx="2857500" cy="1982769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237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16" name="15 Anillo"/>
          <p:cNvSpPr/>
          <p:nvPr/>
        </p:nvSpPr>
        <p:spPr>
          <a:xfrm rot="1957026">
            <a:off x="29478" y="-77787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957026">
            <a:off x="8173409" y="5494378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CCCC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8429042">
            <a:off x="66696" y="5559911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8289580">
            <a:off x="8149086" y="-88465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CC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957026">
            <a:off x="271269" y="134834"/>
            <a:ext cx="869191" cy="1260835"/>
          </a:xfrm>
          <a:prstGeom prst="donut">
            <a:avLst>
              <a:gd name="adj" fmla="val 17926"/>
            </a:avLst>
          </a:prstGeom>
          <a:blipFill dpi="0" rotWithShape="1"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8289580">
            <a:off x="7903505" y="152851"/>
            <a:ext cx="940026" cy="1260219"/>
          </a:xfrm>
          <a:prstGeom prst="donut">
            <a:avLst>
              <a:gd name="adj" fmla="val 17926"/>
            </a:avLst>
          </a:prstGeom>
          <a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8289580">
            <a:off x="327649" y="5369815"/>
            <a:ext cx="946037" cy="1344011"/>
          </a:xfrm>
          <a:prstGeom prst="donut">
            <a:avLst>
              <a:gd name="adj" fmla="val 17926"/>
            </a:avLst>
          </a:prstGeom>
          <a:blipFill dpi="0" rotWithShape="1"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3169441">
            <a:off x="7878577" y="5366572"/>
            <a:ext cx="946037" cy="1344011"/>
          </a:xfrm>
          <a:prstGeom prst="donut">
            <a:avLst>
              <a:gd name="adj" fmla="val 17433"/>
            </a:avLst>
          </a:prstGeom>
          <a:blipFill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8289580">
            <a:off x="718166" y="5143770"/>
            <a:ext cx="891277" cy="1208907"/>
          </a:xfrm>
          <a:prstGeom prst="donut">
            <a:avLst>
              <a:gd name="adj" fmla="val 17926"/>
            </a:avLst>
          </a:prstGeom>
          <a:blipFill dpi="0" rotWithShape="1"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3058349">
            <a:off x="590067" y="421084"/>
            <a:ext cx="831078" cy="1137833"/>
          </a:xfrm>
          <a:prstGeom prst="donut">
            <a:avLst>
              <a:gd name="adj" fmla="val 17926"/>
            </a:avLst>
          </a:prstGeom>
          <a:blipFill dpi="0" rotWithShape="1">
            <a:blip r:embed="rId8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8537766">
            <a:off x="7690686" y="492502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3058349">
            <a:off x="7690465" y="5278869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13058349">
            <a:off x="954049" y="769173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13058349">
            <a:off x="7454906" y="5121975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8904339">
            <a:off x="1074269" y="4977647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8503386">
            <a:off x="7528339" y="763994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13058349">
            <a:off x="1221196" y="1041894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8349474">
            <a:off x="7240659" y="1032620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13058349">
            <a:off x="7221988" y="4970983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8611609">
            <a:off x="1341681" y="4826283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13058349">
            <a:off x="1548791" y="1328108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13058349">
            <a:off x="7049516" y="4900008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8728262">
            <a:off x="1612116" y="4684787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 rot="8447054">
            <a:off x="7053042" y="1327960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 rot="13058349">
            <a:off x="1795987" y="1575651"/>
            <a:ext cx="557346" cy="727259"/>
          </a:xfrm>
          <a:prstGeom prst="donut">
            <a:avLst>
              <a:gd name="adj" fmla="val 22860"/>
            </a:avLst>
          </a:prstGeom>
          <a:blipFill dpi="0" rotWithShape="1">
            <a:blip r:embed="rId1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 rot="13058349">
            <a:off x="6867925" y="4808893"/>
            <a:ext cx="560310" cy="740675"/>
          </a:xfrm>
          <a:prstGeom prst="donut">
            <a:avLst>
              <a:gd name="adj" fmla="val 29458"/>
            </a:avLst>
          </a:prstGeom>
          <a:blipFill>
            <a:blip r:embed="rId1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 rot="8821388">
            <a:off x="1940053" y="4580484"/>
            <a:ext cx="505573" cy="716004"/>
          </a:xfrm>
          <a:prstGeom prst="donut">
            <a:avLst>
              <a:gd name="adj" fmla="val 29458"/>
            </a:avLst>
          </a:prstGeom>
          <a:blipFill dpi="0" rotWithShape="1">
            <a:blip r:embed="rId1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 rot="8662695">
            <a:off x="6870385" y="1633291"/>
            <a:ext cx="569316" cy="716004"/>
          </a:xfrm>
          <a:prstGeom prst="donut">
            <a:avLst>
              <a:gd name="adj" fmla="val 29458"/>
            </a:avLst>
          </a:prstGeom>
          <a:blipFill>
            <a:blip r:embed="rId1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 rot="13058349">
            <a:off x="6688437" y="4659231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 rot="13058349">
            <a:off x="2001775" y="180171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 rot="8691117">
            <a:off x="6711913" y="1801187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Anillo"/>
          <p:cNvSpPr/>
          <p:nvPr/>
        </p:nvSpPr>
        <p:spPr>
          <a:xfrm rot="8992294">
            <a:off x="2128026" y="444099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Anillo"/>
          <p:cNvSpPr/>
          <p:nvPr/>
        </p:nvSpPr>
        <p:spPr>
          <a:xfrm rot="13058349">
            <a:off x="6502369" y="4516356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Anillo"/>
          <p:cNvSpPr/>
          <p:nvPr/>
        </p:nvSpPr>
        <p:spPr>
          <a:xfrm rot="13058349">
            <a:off x="2216088" y="1944587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Anillo"/>
          <p:cNvSpPr/>
          <p:nvPr/>
        </p:nvSpPr>
        <p:spPr>
          <a:xfrm rot="8350573">
            <a:off x="2335750" y="4297666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Anillo"/>
          <p:cNvSpPr/>
          <p:nvPr/>
        </p:nvSpPr>
        <p:spPr>
          <a:xfrm rot="8350573">
            <a:off x="6550592" y="2011651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Anillo"/>
          <p:cNvSpPr/>
          <p:nvPr/>
        </p:nvSpPr>
        <p:spPr>
          <a:xfrm rot="8350573">
            <a:off x="2550064" y="4083353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Anillo"/>
          <p:cNvSpPr/>
          <p:nvPr/>
        </p:nvSpPr>
        <p:spPr>
          <a:xfrm rot="8350573">
            <a:off x="6336278" y="2154527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Anillo"/>
          <p:cNvSpPr/>
          <p:nvPr/>
        </p:nvSpPr>
        <p:spPr>
          <a:xfrm rot="13490085">
            <a:off x="2410235" y="2153344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Anillo"/>
          <p:cNvSpPr/>
          <p:nvPr/>
        </p:nvSpPr>
        <p:spPr>
          <a:xfrm rot="12616887">
            <a:off x="6320663" y="4435294"/>
            <a:ext cx="454373" cy="541737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rgbClr val="CCCC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Rectángulo"/>
          <p:cNvSpPr/>
          <p:nvPr/>
        </p:nvSpPr>
        <p:spPr>
          <a:xfrm>
            <a:off x="-285784" y="-500114"/>
            <a:ext cx="9929914" cy="7643890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6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5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4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8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1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  <p:bldP spid="5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752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14908199">
            <a:off x="3806897" y="559849"/>
            <a:ext cx="1574391" cy="1500198"/>
          </a:xfrm>
          <a:prstGeom prst="rect">
            <a:avLst/>
          </a:prstGeom>
        </p:spPr>
      </p:pic>
      <p:pic>
        <p:nvPicPr>
          <p:cNvPr id="14" name="13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15601666">
            <a:off x="4492025" y="885065"/>
            <a:ext cx="1572801" cy="1483583"/>
          </a:xfrm>
          <a:prstGeom prst="rect">
            <a:avLst/>
          </a:prstGeom>
        </p:spPr>
      </p:pic>
      <p:pic>
        <p:nvPicPr>
          <p:cNvPr id="15" name="14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19818109">
            <a:off x="5108509" y="1301106"/>
            <a:ext cx="1574391" cy="1500198"/>
          </a:xfrm>
          <a:prstGeom prst="rect">
            <a:avLst/>
          </a:prstGeom>
        </p:spPr>
      </p:pic>
      <p:pic>
        <p:nvPicPr>
          <p:cNvPr id="16" name="15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19818109">
            <a:off x="5465700" y="1801172"/>
            <a:ext cx="1574391" cy="1500198"/>
          </a:xfrm>
          <a:prstGeom prst="rect">
            <a:avLst/>
          </a:prstGeom>
        </p:spPr>
      </p:pic>
      <p:pic>
        <p:nvPicPr>
          <p:cNvPr id="17" name="16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19818109">
            <a:off x="5608574" y="2515552"/>
            <a:ext cx="1574391" cy="1500198"/>
          </a:xfrm>
          <a:prstGeom prst="rect">
            <a:avLst/>
          </a:prstGeom>
        </p:spPr>
      </p:pic>
      <p:pic>
        <p:nvPicPr>
          <p:cNvPr id="18" name="17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19818109">
            <a:off x="5465700" y="3301369"/>
            <a:ext cx="1574391" cy="1500198"/>
          </a:xfrm>
          <a:prstGeom prst="rect">
            <a:avLst/>
          </a:prstGeom>
        </p:spPr>
      </p:pic>
      <p:pic>
        <p:nvPicPr>
          <p:cNvPr id="19" name="18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19818109">
            <a:off x="5108510" y="3944313"/>
            <a:ext cx="1574391" cy="1500198"/>
          </a:xfrm>
          <a:prstGeom prst="rect">
            <a:avLst/>
          </a:prstGeom>
        </p:spPr>
      </p:pic>
      <p:pic>
        <p:nvPicPr>
          <p:cNvPr id="20" name="19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19818109">
            <a:off x="4394128" y="4444377"/>
            <a:ext cx="1574391" cy="1500198"/>
          </a:xfrm>
          <a:prstGeom prst="rect">
            <a:avLst/>
          </a:prstGeom>
        </p:spPr>
      </p:pic>
      <p:pic>
        <p:nvPicPr>
          <p:cNvPr id="21" name="20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19818109">
            <a:off x="3679749" y="4587253"/>
            <a:ext cx="1574391" cy="1500198"/>
          </a:xfrm>
          <a:prstGeom prst="rect">
            <a:avLst/>
          </a:prstGeom>
        </p:spPr>
      </p:pic>
      <p:pic>
        <p:nvPicPr>
          <p:cNvPr id="22" name="21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3150027">
            <a:off x="2841381" y="4412522"/>
            <a:ext cx="1574391" cy="1500198"/>
          </a:xfrm>
          <a:prstGeom prst="rect">
            <a:avLst/>
          </a:prstGeom>
        </p:spPr>
      </p:pic>
      <p:pic>
        <p:nvPicPr>
          <p:cNvPr id="23" name="22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6639726">
            <a:off x="2175189" y="3903977"/>
            <a:ext cx="1574391" cy="1500198"/>
          </a:xfrm>
          <a:prstGeom prst="rect">
            <a:avLst/>
          </a:prstGeom>
        </p:spPr>
      </p:pic>
      <p:pic>
        <p:nvPicPr>
          <p:cNvPr id="24" name="23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7692139">
            <a:off x="1889437" y="3046721"/>
            <a:ext cx="1574391" cy="1500198"/>
          </a:xfrm>
          <a:prstGeom prst="rect">
            <a:avLst/>
          </a:prstGeom>
        </p:spPr>
      </p:pic>
      <p:pic>
        <p:nvPicPr>
          <p:cNvPr id="25" name="24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9436569">
            <a:off x="1782792" y="2112749"/>
            <a:ext cx="1574391" cy="1500198"/>
          </a:xfrm>
          <a:prstGeom prst="rect">
            <a:avLst/>
          </a:prstGeom>
        </p:spPr>
      </p:pic>
      <p:pic>
        <p:nvPicPr>
          <p:cNvPr id="26" name="25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10984193">
            <a:off x="2139982" y="1469807"/>
            <a:ext cx="1574391" cy="1500198"/>
          </a:xfrm>
          <a:prstGeom prst="rect">
            <a:avLst/>
          </a:prstGeom>
        </p:spPr>
      </p:pic>
      <p:pic>
        <p:nvPicPr>
          <p:cNvPr id="27" name="26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11916420">
            <a:off x="2521874" y="1050713"/>
            <a:ext cx="1574391" cy="1500198"/>
          </a:xfrm>
          <a:prstGeom prst="rect">
            <a:avLst/>
          </a:prstGeom>
        </p:spPr>
      </p:pic>
      <p:pic>
        <p:nvPicPr>
          <p:cNvPr id="28" name="27 Imagen" descr="6h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11916420">
            <a:off x="2966776" y="721532"/>
            <a:ext cx="1574391" cy="1500198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4EC0">
                  <a:shade val="67500"/>
                  <a:satMod val="115000"/>
                </a:srgbClr>
              </a:gs>
              <a:gs pos="100000">
                <a:srgbClr val="004EC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404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643438" y="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643306" y="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643438" y="28572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643306" y="28572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643438" y="57150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643306" y="57150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643438" y="85723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643306" y="85723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643438" y="114300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643306" y="114300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643438" y="142873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643306" y="142873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643438" y="171451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643306" y="171451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643438" y="200024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643306" y="200024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643438" y="228601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643306" y="228601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643438" y="257174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643306" y="257174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643438" y="285752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643306" y="285752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643438" y="314324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643306" y="314324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643438" y="342902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643306" y="342902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643438" y="371475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643306" y="371475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643438" y="400052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643306" y="400052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643438" y="428625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643306" y="428625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4643438" y="450057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3643306" y="450057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4643438" y="478629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3643306" y="478629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>
            <a:off x="4643438" y="507207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flipH="1">
            <a:off x="3643306" y="507207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>
            <a:off x="4643438" y="535780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flipH="1">
            <a:off x="3643306" y="535780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>
            <a:off x="4643438" y="564357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flipH="1">
            <a:off x="3643306" y="564357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>
            <a:off x="4643438" y="592930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flipH="1">
            <a:off x="3643306" y="592930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000"/>
                            </p:stCondLst>
                            <p:childTnLst>
                              <p:par>
                                <p:cTn id="2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E1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237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0" name="19 Franja diagonal"/>
          <p:cNvSpPr/>
          <p:nvPr/>
        </p:nvSpPr>
        <p:spPr>
          <a:xfrm rot="16200000" flipH="1" flipV="1">
            <a:off x="-1141833" y="784619"/>
            <a:ext cx="6855666" cy="4572000"/>
          </a:xfrm>
          <a:prstGeom prst="diagStripe">
            <a:avLst>
              <a:gd name="adj" fmla="val 90514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rot="16200000" flipH="1">
            <a:off x="3405547" y="737799"/>
            <a:ext cx="6904904" cy="4572002"/>
          </a:xfrm>
          <a:prstGeom prst="diagStripe">
            <a:avLst>
              <a:gd name="adj" fmla="val 91204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 rot="16200000" flipH="1" flipV="1">
            <a:off x="35699" y="461975"/>
            <a:ext cx="5357826" cy="3714776"/>
          </a:xfrm>
          <a:prstGeom prst="diagStripe">
            <a:avLst>
              <a:gd name="adj" fmla="val 90514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 rot="16200000" flipH="1">
            <a:off x="3674275" y="515977"/>
            <a:ext cx="5357826" cy="3562376"/>
          </a:xfrm>
          <a:prstGeom prst="diagStripe">
            <a:avLst>
              <a:gd name="adj" fmla="val 90514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 rot="16200000" flipH="1" flipV="1">
            <a:off x="928674" y="283380"/>
            <a:ext cx="4286256" cy="3000396"/>
          </a:xfrm>
          <a:prstGeom prst="diagStripe">
            <a:avLst>
              <a:gd name="adj" fmla="val 8946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 rot="16200000" flipH="1">
            <a:off x="3821913" y="368339"/>
            <a:ext cx="4286256" cy="2786082"/>
          </a:xfrm>
          <a:prstGeom prst="diagStripe">
            <a:avLst>
              <a:gd name="adj" fmla="val 89463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 rot="16200000" flipH="1" flipV="1">
            <a:off x="1714492" y="211942"/>
            <a:ext cx="3429000" cy="2286016"/>
          </a:xfrm>
          <a:prstGeom prst="diagStripe">
            <a:avLst>
              <a:gd name="adj" fmla="val 86014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 rot="16200000" flipH="1">
            <a:off x="3893351" y="296901"/>
            <a:ext cx="3429000" cy="2071702"/>
          </a:xfrm>
          <a:prstGeom prst="diagStripe">
            <a:avLst>
              <a:gd name="adj" fmla="val 86014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 rot="16200000" flipH="1" flipV="1">
            <a:off x="2464591" y="176223"/>
            <a:ext cx="2643182" cy="1571636"/>
          </a:xfrm>
          <a:prstGeom prst="diagStripe">
            <a:avLst>
              <a:gd name="adj" fmla="val 80998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ranja diagonal"/>
          <p:cNvSpPr/>
          <p:nvPr/>
        </p:nvSpPr>
        <p:spPr>
          <a:xfrm rot="16200000" flipH="1">
            <a:off x="3964789" y="225463"/>
            <a:ext cx="2643182" cy="1428760"/>
          </a:xfrm>
          <a:prstGeom prst="diagStripe">
            <a:avLst>
              <a:gd name="adj" fmla="val 80998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Franja diagonal"/>
          <p:cNvSpPr/>
          <p:nvPr/>
        </p:nvSpPr>
        <p:spPr>
          <a:xfrm rot="16200000" flipH="1" flipV="1">
            <a:off x="3357566" y="-2372"/>
            <a:ext cx="1571612" cy="857256"/>
          </a:xfrm>
          <a:prstGeom prst="diagStripe">
            <a:avLst>
              <a:gd name="adj" fmla="val 71803"/>
            </a:avLst>
          </a:prstGeom>
          <a:blipFill dpi="0" rotWithShape="1">
            <a:blip r:embed="rId4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Franja diagonal"/>
          <p:cNvSpPr/>
          <p:nvPr/>
        </p:nvSpPr>
        <p:spPr>
          <a:xfrm rot="16200000" flipH="1">
            <a:off x="4245779" y="-55527"/>
            <a:ext cx="1571612" cy="919170"/>
          </a:xfrm>
          <a:prstGeom prst="diagStripe">
            <a:avLst>
              <a:gd name="adj" fmla="val 75234"/>
            </a:avLst>
          </a:prstGeom>
          <a:blipFill>
            <a:blip r:embed="rId5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0" y="2571744"/>
            <a:ext cx="4143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4400" dirty="0">
              <a:ln w="3175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Light" pitchFamily="2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294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" y="0"/>
            <a:ext cx="9144032" cy="6858024"/>
          </a:xfrm>
          <a:prstGeom prst="rect">
            <a:avLst/>
          </a:prstGeom>
        </p:spPr>
      </p:pic>
      <p:sp>
        <p:nvSpPr>
          <p:cNvPr id="12" name="11 Luna"/>
          <p:cNvSpPr/>
          <p:nvPr/>
        </p:nvSpPr>
        <p:spPr>
          <a:xfrm>
            <a:off x="857224" y="0"/>
            <a:ext cx="3786214" cy="6858000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572000" y="0"/>
            <a:ext cx="3571900" cy="6858000"/>
          </a:xfrm>
          <a:prstGeom prst="moon">
            <a:avLst>
              <a:gd name="adj" fmla="val 16468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1643042" y="928670"/>
            <a:ext cx="2786082" cy="5214974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572000" y="857232"/>
            <a:ext cx="2776558" cy="5286412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2285984" y="1571612"/>
            <a:ext cx="2286016" cy="4000528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4500562" y="1571612"/>
            <a:ext cx="2143140" cy="4000528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2857488" y="2143116"/>
            <a:ext cx="1857388" cy="3000396"/>
          </a:xfrm>
          <a:prstGeom prst="moon">
            <a:avLst>
              <a:gd name="adj" fmla="val 21499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4429124" y="2143116"/>
            <a:ext cx="1714512" cy="3000396"/>
          </a:xfrm>
          <a:prstGeom prst="moon">
            <a:avLst>
              <a:gd name="adj" fmla="val 22378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3500430" y="2643182"/>
            <a:ext cx="1143008" cy="1928826"/>
          </a:xfrm>
          <a:prstGeom prst="moon">
            <a:avLst>
              <a:gd name="adj" fmla="val 25709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4500562" y="2643182"/>
            <a:ext cx="1071570" cy="1928826"/>
          </a:xfrm>
          <a:prstGeom prst="moon">
            <a:avLst>
              <a:gd name="adj" fmla="val 25709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6000"/>
                            </p:stCondLst>
                            <p:childTnLst>
                              <p:par>
                                <p:cTn id="120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74A23">
                  <a:shade val="30000"/>
                  <a:satMod val="115000"/>
                </a:srgbClr>
              </a:gs>
              <a:gs pos="50000">
                <a:srgbClr val="674A23">
                  <a:shade val="67500"/>
                  <a:satMod val="115000"/>
                </a:srgbClr>
              </a:gs>
              <a:gs pos="100000">
                <a:srgbClr val="674A2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54b6d46fcefc33fccc3721987bdf6df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</p:spPr>
      </p:pic>
      <p:sp>
        <p:nvSpPr>
          <p:cNvPr id="5" name="4 Marco"/>
          <p:cNvSpPr/>
          <p:nvPr/>
        </p:nvSpPr>
        <p:spPr>
          <a:xfrm rot="2825862">
            <a:off x="288300" y="1746376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825862">
            <a:off x="1145525" y="1746375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825862">
            <a:off x="2074249" y="174637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825862">
            <a:off x="2931474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2825862">
            <a:off x="3860201" y="1746375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2825862">
            <a:off x="4717426" y="1746374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 rot="2825862">
            <a:off x="5646150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 rot="2825862">
            <a:off x="6503375" y="1746376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2825862">
            <a:off x="7432068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2825862">
            <a:off x="8289324" y="1746374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 rot="2825862">
            <a:off x="288301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 rot="2825862">
            <a:off x="1145526" y="374663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2825862">
            <a:off x="2074250" y="3746641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2825862">
            <a:off x="2931475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 rot="2825862">
            <a:off x="3860202" y="374663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 rot="2825862">
            <a:off x="4717427" y="374663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 rot="2825862">
            <a:off x="5646151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 rot="2825862">
            <a:off x="6503376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 rot="2825862">
            <a:off x="7432069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 rot="2825862">
            <a:off x="8217887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996600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0" y="-500114"/>
            <a:ext cx="992985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683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3000364" y="1857364"/>
            <a:ext cx="3071834" cy="3000396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214678" y="2143116"/>
            <a:ext cx="2643206" cy="2500330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500430" y="2357430"/>
            <a:ext cx="2081226" cy="2071702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714744" y="2571744"/>
            <a:ext cx="1643074" cy="1643074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929058" y="2786058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143372" y="3000372"/>
            <a:ext cx="785818" cy="785818"/>
          </a:xfrm>
          <a:prstGeom prst="ellipse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913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3071802" y="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 w="3175">
            <a:solidFill>
              <a:srgbClr val="C0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 w="3175">
            <a:solidFill>
              <a:srgbClr val="C0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3071802" y="642918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 w="3175">
            <a:solidFill>
              <a:srgbClr val="C0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642918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 w="3175">
            <a:solidFill>
              <a:srgbClr val="C0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3071802" y="1285884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 w="3175">
            <a:solidFill>
              <a:srgbClr val="C0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1285884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 w="3175">
            <a:solidFill>
              <a:srgbClr val="C0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3071802" y="1928802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 w="3175">
            <a:solidFill>
              <a:srgbClr val="C0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72000" y="1928802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 w="3175">
            <a:solidFill>
              <a:srgbClr val="C0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3071802" y="2571768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 w="3175">
            <a:solidFill>
              <a:srgbClr val="C0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72000" y="2571768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 w="3175">
            <a:solidFill>
              <a:srgbClr val="C0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3071802" y="3214686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 w="3175">
            <a:solidFill>
              <a:srgbClr val="C0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572000" y="3214686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 w="3175">
            <a:solidFill>
              <a:srgbClr val="C0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3071802" y="3857652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 w="3175">
            <a:solidFill>
              <a:srgbClr val="C0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572000" y="3857652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 w="3175">
            <a:solidFill>
              <a:srgbClr val="C0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3071802" y="450057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 w="3175">
            <a:solidFill>
              <a:srgbClr val="C0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4572000" y="450057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 w="3175">
            <a:solidFill>
              <a:srgbClr val="C0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>
            <a:off x="3071802" y="5143536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 w="3175">
            <a:solidFill>
              <a:srgbClr val="C0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H="1">
            <a:off x="4572000" y="5143536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 w="3175">
            <a:solidFill>
              <a:srgbClr val="C0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>
            <a:off x="3071802" y="5786454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 w="3175">
            <a:solidFill>
              <a:srgbClr val="C0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flipH="1">
            <a:off x="4572000" y="5786454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 w="3175">
            <a:solidFill>
              <a:srgbClr val="C0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>
            <a:off x="3071802" y="642942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 w="3175">
            <a:solidFill>
              <a:srgbClr val="C0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flipH="1">
            <a:off x="4572000" y="642942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 w="3175">
            <a:solidFill>
              <a:srgbClr val="C0000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-500114"/>
            <a:ext cx="9644130" cy="821539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44A8">
                  <a:shade val="67500"/>
                  <a:satMod val="115000"/>
                </a:srgbClr>
              </a:gs>
              <a:gs pos="100000">
                <a:srgbClr val="0044A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1011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96" y="0"/>
            <a:ext cx="1366854" cy="1366854"/>
          </a:xfrm>
          <a:prstGeom prst="rect">
            <a:avLst/>
          </a:prstGeom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929058" y="5491146"/>
            <a:ext cx="1366854" cy="1366854"/>
          </a:xfrm>
          <a:prstGeom prst="rect">
            <a:avLst/>
          </a:prstGeom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2928934"/>
            <a:ext cx="1366854" cy="1366854"/>
          </a:xfrm>
          <a:prstGeom prst="rect">
            <a:avLst/>
          </a:prstGeom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14414" y="2857496"/>
            <a:ext cx="1366854" cy="1366854"/>
          </a:xfrm>
          <a:prstGeom prst="rect">
            <a:avLst/>
          </a:prstGeom>
        </p:spPr>
      </p:pic>
      <p:pic>
        <p:nvPicPr>
          <p:cNvPr id="9" name="8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1500174"/>
            <a:ext cx="1366854" cy="1366854"/>
          </a:xfrm>
          <a:prstGeom prst="rect">
            <a:avLst/>
          </a:prstGeom>
        </p:spPr>
      </p:pic>
      <p:pic>
        <p:nvPicPr>
          <p:cNvPr id="10" name="9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1366854" cy="1366854"/>
          </a:xfrm>
          <a:prstGeom prst="rect">
            <a:avLst/>
          </a:prstGeom>
        </p:spPr>
      </p:pic>
      <p:pic>
        <p:nvPicPr>
          <p:cNvPr id="11" name="10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429256" y="500042"/>
            <a:ext cx="1366854" cy="1366854"/>
          </a:xfrm>
          <a:prstGeom prst="rect">
            <a:avLst/>
          </a:prstGeom>
        </p:spPr>
      </p:pic>
      <p:pic>
        <p:nvPicPr>
          <p:cNvPr id="12" name="11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429388" y="1571612"/>
            <a:ext cx="1366854" cy="1366854"/>
          </a:xfrm>
          <a:prstGeom prst="rect">
            <a:avLst/>
          </a:prstGeom>
        </p:spPr>
      </p:pic>
      <p:pic>
        <p:nvPicPr>
          <p:cNvPr id="13" name="12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15074" y="4357694"/>
            <a:ext cx="1366854" cy="1366854"/>
          </a:xfrm>
          <a:prstGeom prst="rect">
            <a:avLst/>
          </a:prstGeom>
        </p:spPr>
      </p:pic>
      <p:pic>
        <p:nvPicPr>
          <p:cNvPr id="14" name="13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143504" y="5143512"/>
            <a:ext cx="1366854" cy="1366854"/>
          </a:xfrm>
          <a:prstGeom prst="rect">
            <a:avLst/>
          </a:prstGeom>
        </p:spPr>
      </p:pic>
      <p:pic>
        <p:nvPicPr>
          <p:cNvPr id="15" name="1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14480" y="4286256"/>
            <a:ext cx="1366854" cy="1366854"/>
          </a:xfrm>
          <a:prstGeom prst="rect">
            <a:avLst/>
          </a:prstGeom>
        </p:spPr>
      </p:pic>
      <p:pic>
        <p:nvPicPr>
          <p:cNvPr id="16" name="1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5214950"/>
            <a:ext cx="1366854" cy="1366854"/>
          </a:xfrm>
          <a:prstGeom prst="rect">
            <a:avLst/>
          </a:prstGeom>
        </p:spPr>
      </p:pic>
      <p:pic>
        <p:nvPicPr>
          <p:cNvPr id="17" name="16 Imagen" descr="1313694966_Vector_Clipart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714612" y="1571612"/>
            <a:ext cx="3714776" cy="3714776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2388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>
            <a:off x="2143108" y="0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00562" y="0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>
            <a:off x="2143108" y="500042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00562" y="500042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857256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857256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1357298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1357298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1714512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1714512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2214554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2214554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2571768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2571768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3071810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3071810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3449655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3449655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3949697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3949697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>
            <a:off x="2357422" y="4306911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714876" y="4306911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>
            <a:off x="2357422" y="4806953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714876" y="4806953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9" name="28 Rectángulo"/>
          <p:cNvSpPr/>
          <p:nvPr/>
        </p:nvSpPr>
        <p:spPr>
          <a:xfrm>
            <a:off x="0" y="-500114"/>
            <a:ext cx="9644130" cy="9072650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1881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190612" y="0"/>
            <a:ext cx="1095372" cy="1095372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2190712" y="428604"/>
            <a:ext cx="1095372" cy="1095372"/>
          </a:xfrm>
          <a:prstGeom prst="rect">
            <a:avLst/>
          </a:prstGeom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119438" y="928694"/>
            <a:ext cx="1095372" cy="1095372"/>
          </a:xfrm>
          <a:prstGeom prst="rect">
            <a:avLst/>
          </a:prstGeom>
        </p:spPr>
      </p:pic>
      <p:pic>
        <p:nvPicPr>
          <p:cNvPr id="8" name="7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4143372" y="1285860"/>
            <a:ext cx="1095372" cy="1095372"/>
          </a:xfrm>
          <a:prstGeom prst="rect">
            <a:avLst/>
          </a:prstGeom>
        </p:spPr>
      </p:pic>
      <p:pic>
        <p:nvPicPr>
          <p:cNvPr id="9" name="8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5143504" y="1643050"/>
            <a:ext cx="1095372" cy="1095372"/>
          </a:xfrm>
          <a:prstGeom prst="rect">
            <a:avLst/>
          </a:prstGeom>
        </p:spPr>
      </p:pic>
      <p:pic>
        <p:nvPicPr>
          <p:cNvPr id="10" name="9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6143636" y="2071678"/>
            <a:ext cx="1095372" cy="1095372"/>
          </a:xfrm>
          <a:prstGeom prst="rect">
            <a:avLst/>
          </a:prstGeom>
        </p:spPr>
      </p:pic>
      <p:pic>
        <p:nvPicPr>
          <p:cNvPr id="11" name="10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7143768" y="2571744"/>
            <a:ext cx="1095372" cy="1095372"/>
          </a:xfrm>
          <a:prstGeom prst="rect">
            <a:avLst/>
          </a:prstGeom>
        </p:spPr>
      </p:pic>
      <p:pic>
        <p:nvPicPr>
          <p:cNvPr id="12" name="11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8048628" y="2857496"/>
            <a:ext cx="1095372" cy="1095372"/>
          </a:xfrm>
          <a:prstGeom prst="rect">
            <a:avLst/>
          </a:prstGeom>
        </p:spPr>
      </p:pic>
      <p:pic>
        <p:nvPicPr>
          <p:cNvPr id="13" name="12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214414" y="5762628"/>
            <a:ext cx="1095372" cy="1095372"/>
          </a:xfrm>
          <a:prstGeom prst="rect">
            <a:avLst/>
          </a:prstGeom>
        </p:spPr>
      </p:pic>
      <p:pic>
        <p:nvPicPr>
          <p:cNvPr id="14" name="13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2214546" y="5429264"/>
            <a:ext cx="1095372" cy="1095372"/>
          </a:xfrm>
          <a:prstGeom prst="rect">
            <a:avLst/>
          </a:prstGeom>
        </p:spPr>
      </p:pic>
      <p:pic>
        <p:nvPicPr>
          <p:cNvPr id="15" name="14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214678" y="5072074"/>
            <a:ext cx="1095372" cy="1095372"/>
          </a:xfrm>
          <a:prstGeom prst="rect">
            <a:avLst/>
          </a:prstGeom>
        </p:spPr>
      </p:pic>
      <p:pic>
        <p:nvPicPr>
          <p:cNvPr id="16" name="15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4214810" y="4714884"/>
            <a:ext cx="1095372" cy="1095372"/>
          </a:xfrm>
          <a:prstGeom prst="rect">
            <a:avLst/>
          </a:prstGeom>
        </p:spPr>
      </p:pic>
      <p:pic>
        <p:nvPicPr>
          <p:cNvPr id="17" name="16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5214942" y="4429132"/>
            <a:ext cx="1095372" cy="1095372"/>
          </a:xfrm>
          <a:prstGeom prst="rect">
            <a:avLst/>
          </a:prstGeom>
        </p:spPr>
      </p:pic>
      <p:pic>
        <p:nvPicPr>
          <p:cNvPr id="18" name="17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6119802" y="4000504"/>
            <a:ext cx="1095372" cy="1095372"/>
          </a:xfrm>
          <a:prstGeom prst="rect">
            <a:avLst/>
          </a:prstGeom>
        </p:spPr>
      </p:pic>
      <p:pic>
        <p:nvPicPr>
          <p:cNvPr id="19" name="18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7072330" y="3786190"/>
            <a:ext cx="1095372" cy="1095372"/>
          </a:xfrm>
          <a:prstGeom prst="rect">
            <a:avLst/>
          </a:prstGeom>
        </p:spPr>
      </p:pic>
      <p:pic>
        <p:nvPicPr>
          <p:cNvPr id="20" name="19 Imagen" descr="espiral_verde_by_lizjblovato-d4xqme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8048628" y="3429000"/>
            <a:ext cx="1095372" cy="1095372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44A8">
                  <a:shade val="30000"/>
                  <a:satMod val="115000"/>
                </a:srgbClr>
              </a:gs>
              <a:gs pos="50000">
                <a:srgbClr val="0044A8">
                  <a:shade val="67500"/>
                  <a:satMod val="115000"/>
                </a:srgbClr>
              </a:gs>
              <a:gs pos="100000">
                <a:srgbClr val="0044A8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1023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357158" y="0"/>
            <a:ext cx="8429684" cy="6858000"/>
          </a:xfrm>
          <a:prstGeom prst="diamond">
            <a:avLst/>
          </a:prstGeom>
          <a:gradFill flip="none" rotWithShape="1">
            <a:gsLst>
              <a:gs pos="81000">
                <a:srgbClr val="0065FA">
                  <a:alpha val="29000"/>
                </a:srgbClr>
              </a:gs>
              <a:gs pos="50000">
                <a:srgbClr val="0044A8">
                  <a:shade val="67500"/>
                  <a:satMod val="115000"/>
                </a:srgbClr>
              </a:gs>
              <a:gs pos="100000">
                <a:srgbClr val="0044A8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214414" y="0"/>
            <a:ext cx="6715172" cy="6858000"/>
          </a:xfrm>
          <a:prstGeom prst="diamond">
            <a:avLst/>
          </a:prstGeom>
          <a:gradFill flip="none" rotWithShape="1">
            <a:gsLst>
              <a:gs pos="81000">
                <a:srgbClr val="0065FA">
                  <a:alpha val="29000"/>
                </a:srgbClr>
              </a:gs>
              <a:gs pos="50000">
                <a:srgbClr val="0044A8">
                  <a:shade val="67500"/>
                  <a:satMod val="115000"/>
                </a:srgbClr>
              </a:gs>
              <a:gs pos="100000">
                <a:srgbClr val="0044A8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000232" y="0"/>
            <a:ext cx="5143536" cy="6858000"/>
          </a:xfrm>
          <a:prstGeom prst="diamond">
            <a:avLst/>
          </a:prstGeom>
          <a:gradFill flip="none" rotWithShape="1">
            <a:gsLst>
              <a:gs pos="81000">
                <a:srgbClr val="0065FA">
                  <a:alpha val="29000"/>
                </a:srgbClr>
              </a:gs>
              <a:gs pos="50000">
                <a:srgbClr val="0044A8">
                  <a:shade val="67500"/>
                  <a:satMod val="115000"/>
                </a:srgbClr>
              </a:gs>
              <a:gs pos="100000">
                <a:srgbClr val="0044A8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500298" y="0"/>
            <a:ext cx="4143404" cy="6858000"/>
          </a:xfrm>
          <a:prstGeom prst="diamond">
            <a:avLst/>
          </a:prstGeom>
          <a:gradFill flip="none" rotWithShape="1">
            <a:gsLst>
              <a:gs pos="81000">
                <a:srgbClr val="0065FA">
                  <a:alpha val="29000"/>
                </a:srgbClr>
              </a:gs>
              <a:gs pos="50000">
                <a:srgbClr val="0044A8">
                  <a:shade val="67500"/>
                  <a:satMod val="115000"/>
                </a:srgbClr>
              </a:gs>
              <a:gs pos="100000">
                <a:srgbClr val="0044A8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071802" y="0"/>
            <a:ext cx="3000396" cy="6858000"/>
          </a:xfrm>
          <a:prstGeom prst="diamond">
            <a:avLst/>
          </a:prstGeom>
          <a:gradFill flip="none" rotWithShape="1">
            <a:gsLst>
              <a:gs pos="81000">
                <a:srgbClr val="0065FA">
                  <a:alpha val="29000"/>
                </a:srgbClr>
              </a:gs>
              <a:gs pos="50000">
                <a:srgbClr val="0044A8">
                  <a:shade val="67500"/>
                  <a:satMod val="115000"/>
                </a:srgbClr>
              </a:gs>
              <a:gs pos="100000">
                <a:srgbClr val="0044A8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500430" y="0"/>
            <a:ext cx="2143140" cy="6858000"/>
          </a:xfrm>
          <a:prstGeom prst="diamond">
            <a:avLst/>
          </a:prstGeom>
          <a:gradFill flip="none" rotWithShape="1">
            <a:gsLst>
              <a:gs pos="81000">
                <a:srgbClr val="0065FA">
                  <a:alpha val="29000"/>
                </a:srgbClr>
              </a:gs>
              <a:gs pos="50000">
                <a:srgbClr val="0044A8">
                  <a:shade val="67500"/>
                  <a:satMod val="115000"/>
                </a:srgbClr>
              </a:gs>
              <a:gs pos="100000">
                <a:srgbClr val="0044A8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5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8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1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7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CCF9C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1032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2000232" y="0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357686" y="0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643042" y="0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643438" y="0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357290" y="0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929190" y="0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000100" y="0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5214942" y="0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-500114"/>
            <a:ext cx="9644130" cy="9358402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44A8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3340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0521948">
            <a:off x="3018751" y="522461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7024081">
            <a:off x="4523149" y="541475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940101">
            <a:off x="5113854" y="1347784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0521948">
            <a:off x="2636594" y="1282404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0521948">
            <a:off x="2136529" y="2139661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940101">
            <a:off x="5653620" y="2172347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0521948">
            <a:off x="1565025" y="3068355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940101">
            <a:off x="6225123" y="3029602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0521948">
            <a:off x="1136397" y="4139926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940101">
            <a:off x="6796628" y="3958296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0521948">
            <a:off x="636331" y="5068618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177058">
            <a:off x="7225256" y="4815552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lum bright="-2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-500114"/>
            <a:ext cx="9644130" cy="8286832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E1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3344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857224" y="0"/>
            <a:ext cx="7429552" cy="68580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857224" y="357166"/>
            <a:ext cx="7429552" cy="6500834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857224" y="785794"/>
            <a:ext cx="7429552" cy="6072206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857224" y="1285860"/>
            <a:ext cx="7429552" cy="557214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857224" y="1785926"/>
            <a:ext cx="7429552" cy="5072074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857224" y="2357406"/>
            <a:ext cx="7429552" cy="4500594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857224" y="2857496"/>
            <a:ext cx="7429552" cy="4000504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857224" y="3357562"/>
            <a:ext cx="7429552" cy="3500438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1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4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7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0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0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3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9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2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3398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5400000">
            <a:off x="2317734" y="111126"/>
            <a:ext cx="2222516" cy="2000264"/>
          </a:xfrm>
          <a:prstGeom prst="rect">
            <a:avLst/>
          </a:prstGeom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5400000">
            <a:off x="2246296" y="1254110"/>
            <a:ext cx="2222516" cy="2000264"/>
          </a:xfrm>
          <a:prstGeom prst="rect">
            <a:avLst/>
          </a:prstGeom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5400000">
            <a:off x="2317734" y="2397118"/>
            <a:ext cx="2222516" cy="2000264"/>
          </a:xfrm>
          <a:prstGeom prst="rect">
            <a:avLst/>
          </a:prstGeom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5400000">
            <a:off x="2246296" y="3611564"/>
            <a:ext cx="2222516" cy="2000264"/>
          </a:xfrm>
          <a:prstGeom prst="rect">
            <a:avLst/>
          </a:prstGeom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5400000">
            <a:off x="2174857" y="4746610"/>
            <a:ext cx="2222516" cy="2000264"/>
          </a:xfrm>
          <a:prstGeom prst="rect">
            <a:avLst/>
          </a:prstGeom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6451837">
            <a:off x="4458153" y="172544"/>
            <a:ext cx="2222516" cy="2000264"/>
          </a:xfrm>
          <a:prstGeom prst="rect">
            <a:avLst/>
          </a:prstGeom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6200000">
            <a:off x="4386716" y="1244089"/>
            <a:ext cx="2222516" cy="2000264"/>
          </a:xfrm>
          <a:prstGeom prst="rect">
            <a:avLst/>
          </a:prstGeom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6377463">
            <a:off x="4529592" y="2315660"/>
            <a:ext cx="2222516" cy="2000264"/>
          </a:xfrm>
          <a:prstGeom prst="rect">
            <a:avLst/>
          </a:prstGeom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6200000">
            <a:off x="4458154" y="3530106"/>
            <a:ext cx="2222516" cy="2000264"/>
          </a:xfrm>
          <a:prstGeom prst="rect">
            <a:avLst/>
          </a:prstGeom>
        </p:spPr>
      </p:pic>
      <p:pic>
        <p:nvPicPr>
          <p:cNvPr id="14" name="1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6200000">
            <a:off x="4386715" y="4685192"/>
            <a:ext cx="2222516" cy="2000264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9900"/>
              </a:gs>
              <a:gs pos="50000">
                <a:srgbClr val="674A23">
                  <a:shade val="67500"/>
                  <a:satMod val="115000"/>
                </a:srgbClr>
              </a:gs>
              <a:gs pos="100000">
                <a:srgbClr val="674A2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970c8e0eb647d7e48b96f9458e7117e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</p:spPr>
      </p:pic>
      <p:pic>
        <p:nvPicPr>
          <p:cNvPr id="5" name="4 Imagen" descr="1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285852" y="214290"/>
            <a:ext cx="6701246" cy="6643710"/>
          </a:xfrm>
          <a:prstGeom prst="ellipse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71868" y="2428868"/>
            <a:ext cx="2071702" cy="207170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3636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5400000">
            <a:off x="2666329" y="-1380500"/>
            <a:ext cx="3668470" cy="5857919"/>
          </a:xfrm>
          <a:prstGeom prst="moon">
            <a:avLst>
              <a:gd name="adj" fmla="val 8157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2737767" y="-893961"/>
            <a:ext cx="3668470" cy="5857919"/>
          </a:xfrm>
          <a:prstGeom prst="moon">
            <a:avLst>
              <a:gd name="adj" fmla="val 8607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>
            <a:off x="2737765" y="-251017"/>
            <a:ext cx="3668470" cy="5857915"/>
          </a:xfrm>
          <a:prstGeom prst="moon">
            <a:avLst>
              <a:gd name="adj" fmla="val 9508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2737765" y="391925"/>
            <a:ext cx="3668470" cy="5857915"/>
          </a:xfrm>
          <a:prstGeom prst="moon">
            <a:avLst>
              <a:gd name="adj" fmla="val 9508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2737767" y="1034869"/>
            <a:ext cx="3668466" cy="5857915"/>
          </a:xfrm>
          <a:prstGeom prst="moon">
            <a:avLst>
              <a:gd name="adj" fmla="val 8607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2737766" y="1677811"/>
            <a:ext cx="3668467" cy="5857915"/>
          </a:xfrm>
          <a:prstGeom prst="moon">
            <a:avLst>
              <a:gd name="adj" fmla="val 8607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014170" y="2129310"/>
            <a:ext cx="3154879" cy="5754259"/>
          </a:xfrm>
          <a:prstGeom prst="moon">
            <a:avLst>
              <a:gd name="adj" fmla="val 10105"/>
            </a:avLst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-500114"/>
            <a:ext cx="9644130" cy="9144088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3995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214414" y="0"/>
            <a:ext cx="6715172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428728" y="0"/>
            <a:ext cx="6286544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0"/>
            <a:ext cx="5500726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214546" y="0"/>
            <a:ext cx="4786346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643174" y="0"/>
            <a:ext cx="3929090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928926" y="0"/>
            <a:ext cx="3286148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428992" y="0"/>
            <a:ext cx="2286016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857620" y="0"/>
            <a:ext cx="1428760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79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5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44A8">
                  <a:shade val="67500"/>
                  <a:satMod val="115000"/>
                </a:srgbClr>
              </a:gs>
              <a:gs pos="100000">
                <a:srgbClr val="0044A8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3899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071538" y="714356"/>
            <a:ext cx="6929486" cy="5500726"/>
          </a:xfrm>
          <a:prstGeom prst="frame">
            <a:avLst>
              <a:gd name="adj1" fmla="val 5734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571604" y="1214422"/>
            <a:ext cx="5929354" cy="4500594"/>
          </a:xfrm>
          <a:prstGeom prst="frame">
            <a:avLst>
              <a:gd name="adj1" fmla="val 7235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071670" y="1714488"/>
            <a:ext cx="4857784" cy="3429024"/>
          </a:xfrm>
          <a:prstGeom prst="frame">
            <a:avLst>
              <a:gd name="adj1" fmla="val 834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71736" y="2214554"/>
            <a:ext cx="3857652" cy="2428892"/>
          </a:xfrm>
          <a:prstGeom prst="frame">
            <a:avLst>
              <a:gd name="adj1" fmla="val 12513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000364" y="2643182"/>
            <a:ext cx="2928958" cy="1571636"/>
          </a:xfrm>
          <a:prstGeom prst="frame">
            <a:avLst>
              <a:gd name="adj1" fmla="val 1978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3912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402588">
            <a:off x="7626972" y="2113693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rgbClr val="993366">
                  <a:shade val="30000"/>
                  <a:satMod val="115000"/>
                  <a:alpha val="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6009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402588">
            <a:off x="6698279" y="2113693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rgbClr val="993366">
                  <a:shade val="30000"/>
                  <a:satMod val="115000"/>
                  <a:alpha val="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6009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402588">
            <a:off x="5626709" y="2113693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rgbClr val="993366">
                  <a:shade val="30000"/>
                  <a:satMod val="115000"/>
                  <a:alpha val="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6009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402588">
            <a:off x="4831377" y="2113692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rgbClr val="993366">
                  <a:shade val="30000"/>
                  <a:satMod val="115000"/>
                  <a:alpha val="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6009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402588">
            <a:off x="3902683" y="2113692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rgbClr val="993366">
                  <a:shade val="30000"/>
                  <a:satMod val="115000"/>
                  <a:alpha val="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6009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402588">
            <a:off x="2902551" y="2113692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rgbClr val="993366">
                  <a:shade val="30000"/>
                  <a:satMod val="115000"/>
                  <a:alpha val="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6009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402588">
            <a:off x="2045294" y="2113692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rgbClr val="993366">
                  <a:shade val="30000"/>
                  <a:satMod val="115000"/>
                  <a:alpha val="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6009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402588">
            <a:off x="1116600" y="2113691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rgbClr val="993366">
                  <a:shade val="30000"/>
                  <a:satMod val="115000"/>
                  <a:alpha val="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6009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402588">
            <a:off x="-97846" y="2113693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rgbClr val="993366">
                  <a:shade val="30000"/>
                  <a:satMod val="115000"/>
                  <a:alpha val="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6009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402588">
            <a:off x="7626972" y="3542453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rgbClr val="993366">
                  <a:shade val="30000"/>
                  <a:satMod val="115000"/>
                  <a:alpha val="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6009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402588">
            <a:off x="6698279" y="3542453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rgbClr val="993366">
                  <a:shade val="30000"/>
                  <a:satMod val="115000"/>
                  <a:alpha val="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6009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402588">
            <a:off x="5626709" y="3542453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rgbClr val="993366">
                  <a:shade val="30000"/>
                  <a:satMod val="115000"/>
                  <a:alpha val="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6009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2402588">
            <a:off x="4831377" y="3542452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rgbClr val="993366">
                  <a:shade val="30000"/>
                  <a:satMod val="115000"/>
                  <a:alpha val="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6009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402588">
            <a:off x="3902683" y="3542452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rgbClr val="993366">
                  <a:shade val="30000"/>
                  <a:satMod val="115000"/>
                  <a:alpha val="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6009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2402588">
            <a:off x="2902551" y="3542452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rgbClr val="993366">
                  <a:shade val="30000"/>
                  <a:satMod val="115000"/>
                  <a:alpha val="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6009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402588">
            <a:off x="2045295" y="3542452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rgbClr val="993366">
                  <a:shade val="30000"/>
                  <a:satMod val="115000"/>
                  <a:alpha val="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6009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2402588">
            <a:off x="1188039" y="3542452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rgbClr val="993366">
                  <a:shade val="30000"/>
                  <a:satMod val="115000"/>
                  <a:alpha val="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6009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2402588">
            <a:off x="-26408" y="3542452"/>
            <a:ext cx="1257651" cy="1264597"/>
          </a:xfrm>
          <a:prstGeom prst="teardrop">
            <a:avLst>
              <a:gd name="adj" fmla="val 126979"/>
            </a:avLst>
          </a:prstGeom>
          <a:gradFill flip="none" rotWithShape="1">
            <a:gsLst>
              <a:gs pos="48000">
                <a:srgbClr val="993366">
                  <a:shade val="30000"/>
                  <a:satMod val="115000"/>
                  <a:alpha val="0"/>
                </a:srgb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6009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357222" y="-500114"/>
            <a:ext cx="10001352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CCF9C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4052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30000" contrast="40000"/>
          </a:blip>
          <a:srcRect l="20761" t="14052" r="19550" b="24473"/>
          <a:stretch>
            <a:fillRect/>
          </a:stretch>
        </p:blipFill>
        <p:spPr>
          <a:xfrm rot="19359846">
            <a:off x="3365042" y="800744"/>
            <a:ext cx="2286016" cy="1739360"/>
          </a:xfrm>
          <a:prstGeom prst="rect">
            <a:avLst/>
          </a:prstGeom>
        </p:spPr>
      </p:pic>
      <p:pic>
        <p:nvPicPr>
          <p:cNvPr id="6" name="5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30000" contrast="40000"/>
          </a:blip>
          <a:srcRect l="20761" t="14052" r="19550" b="24473"/>
          <a:stretch>
            <a:fillRect/>
          </a:stretch>
        </p:blipFill>
        <p:spPr>
          <a:xfrm rot="4759077">
            <a:off x="4143372" y="4429132"/>
            <a:ext cx="2286016" cy="1739360"/>
          </a:xfrm>
          <a:prstGeom prst="rect">
            <a:avLst/>
          </a:prstGeom>
        </p:spPr>
      </p:pic>
      <p:pic>
        <p:nvPicPr>
          <p:cNvPr id="7" name="6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30000" contrast="40000"/>
          </a:blip>
          <a:srcRect l="20761" t="14052" r="19550" b="24473"/>
          <a:stretch>
            <a:fillRect/>
          </a:stretch>
        </p:blipFill>
        <p:spPr>
          <a:xfrm rot="6762509">
            <a:off x="2713797" y="4555089"/>
            <a:ext cx="2286016" cy="1739360"/>
          </a:xfrm>
          <a:prstGeom prst="rect">
            <a:avLst/>
          </a:prstGeom>
        </p:spPr>
      </p:pic>
      <p:pic>
        <p:nvPicPr>
          <p:cNvPr id="8" name="7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30000" contrast="40000"/>
          </a:blip>
          <a:srcRect l="20761" t="14052" r="19550" b="24473"/>
          <a:stretch>
            <a:fillRect/>
          </a:stretch>
        </p:blipFill>
        <p:spPr>
          <a:xfrm rot="1490560">
            <a:off x="4617294" y="1042652"/>
            <a:ext cx="2286016" cy="1739360"/>
          </a:xfrm>
          <a:prstGeom prst="rect">
            <a:avLst/>
          </a:prstGeom>
        </p:spPr>
      </p:pic>
      <p:pic>
        <p:nvPicPr>
          <p:cNvPr id="9" name="8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30000" contrast="40000"/>
          </a:blip>
          <a:srcRect l="20761" t="14052" r="19550" b="24473"/>
          <a:stretch>
            <a:fillRect/>
          </a:stretch>
        </p:blipFill>
        <p:spPr>
          <a:xfrm rot="2027809">
            <a:off x="5505550" y="2060447"/>
            <a:ext cx="2286016" cy="1739360"/>
          </a:xfrm>
          <a:prstGeom prst="rect">
            <a:avLst/>
          </a:prstGeom>
        </p:spPr>
      </p:pic>
      <p:pic>
        <p:nvPicPr>
          <p:cNvPr id="10" name="9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30000" contrast="40000"/>
          </a:blip>
          <a:srcRect l="20761" t="14052" r="19550" b="24473"/>
          <a:stretch>
            <a:fillRect/>
          </a:stretch>
        </p:blipFill>
        <p:spPr>
          <a:xfrm rot="2027809">
            <a:off x="5362676" y="3346332"/>
            <a:ext cx="2286016" cy="1739360"/>
          </a:xfrm>
          <a:prstGeom prst="rect">
            <a:avLst/>
          </a:prstGeom>
        </p:spPr>
      </p:pic>
      <p:pic>
        <p:nvPicPr>
          <p:cNvPr id="11" name="10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30000" contrast="40000"/>
          </a:blip>
          <a:srcRect l="20761" t="14052" r="19550" b="24473"/>
          <a:stretch>
            <a:fillRect/>
          </a:stretch>
        </p:blipFill>
        <p:spPr>
          <a:xfrm rot="8199083">
            <a:off x="1628512" y="3740991"/>
            <a:ext cx="2286016" cy="1739360"/>
          </a:xfrm>
          <a:prstGeom prst="rect">
            <a:avLst/>
          </a:prstGeom>
        </p:spPr>
      </p:pic>
      <p:pic>
        <p:nvPicPr>
          <p:cNvPr id="12" name="11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30000" contrast="40000"/>
          </a:blip>
          <a:srcRect l="20761" t="14052" r="19550" b="24473"/>
          <a:stretch>
            <a:fillRect/>
          </a:stretch>
        </p:blipFill>
        <p:spPr>
          <a:xfrm rot="11193556">
            <a:off x="1449152" y="2410867"/>
            <a:ext cx="2286016" cy="1739360"/>
          </a:xfrm>
          <a:prstGeom prst="rect">
            <a:avLst/>
          </a:prstGeom>
        </p:spPr>
      </p:pic>
      <p:pic>
        <p:nvPicPr>
          <p:cNvPr id="13" name="12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30000" contrast="40000"/>
          </a:blip>
          <a:srcRect l="20761" t="14052" r="19550" b="24473"/>
          <a:stretch>
            <a:fillRect/>
          </a:stretch>
        </p:blipFill>
        <p:spPr>
          <a:xfrm rot="14233888">
            <a:off x="1992843" y="1133625"/>
            <a:ext cx="2286016" cy="1739360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286116" y="2285992"/>
            <a:ext cx="2438400" cy="243840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74A23">
                  <a:shade val="30000"/>
                  <a:satMod val="115000"/>
                </a:srgbClr>
              </a:gs>
              <a:gs pos="50000">
                <a:srgbClr val="674A23">
                  <a:shade val="67500"/>
                  <a:satMod val="115000"/>
                </a:srgbClr>
              </a:gs>
              <a:gs pos="100000">
                <a:srgbClr val="674A2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4102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6830" cy="6921062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214414" y="0"/>
            <a:ext cx="6715172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428728" y="0"/>
            <a:ext cx="6286544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0"/>
            <a:ext cx="5500726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214546" y="0"/>
            <a:ext cx="4786346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643174" y="0"/>
            <a:ext cx="3929090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928926" y="0"/>
            <a:ext cx="3286148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428992" y="0"/>
            <a:ext cx="2286016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857620" y="0"/>
            <a:ext cx="1428760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-571528"/>
            <a:ext cx="9644130" cy="7715328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79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5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4A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4102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2143108" y="-357214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00562" y="-357214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785918" y="-357214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786314" y="-357214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500166" y="-357214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072066" y="-357214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142976" y="-357214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5357818" y="-357214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-500114"/>
            <a:ext cx="9644130" cy="785820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44A8">
                  <a:shade val="30000"/>
                  <a:satMod val="115000"/>
                </a:srgbClr>
              </a:gs>
              <a:gs pos="50000">
                <a:srgbClr val="0044A8">
                  <a:shade val="67500"/>
                  <a:satMod val="115000"/>
                </a:srgbClr>
              </a:gs>
              <a:gs pos="100000">
                <a:srgbClr val="0044A8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4236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2317734" y="111126"/>
            <a:ext cx="2222516" cy="2000264"/>
          </a:xfrm>
          <a:prstGeom prst="rect">
            <a:avLst/>
          </a:prstGeom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2246296" y="1254110"/>
            <a:ext cx="2222516" cy="2000264"/>
          </a:xfrm>
          <a:prstGeom prst="rect">
            <a:avLst/>
          </a:prstGeom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2317734" y="2397118"/>
            <a:ext cx="2222516" cy="2000264"/>
          </a:xfrm>
          <a:prstGeom prst="rect">
            <a:avLst/>
          </a:prstGeom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2246296" y="3611564"/>
            <a:ext cx="2222516" cy="2000264"/>
          </a:xfrm>
          <a:prstGeom prst="rect">
            <a:avLst/>
          </a:prstGeom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2174857" y="4746610"/>
            <a:ext cx="2222516" cy="2000264"/>
          </a:xfrm>
          <a:prstGeom prst="rect">
            <a:avLst/>
          </a:prstGeom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451837">
            <a:off x="4458153" y="172544"/>
            <a:ext cx="2222516" cy="2000264"/>
          </a:xfrm>
          <a:prstGeom prst="rect">
            <a:avLst/>
          </a:prstGeom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386716" y="1244089"/>
            <a:ext cx="2222516" cy="2000264"/>
          </a:xfrm>
          <a:prstGeom prst="rect">
            <a:avLst/>
          </a:prstGeom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377463">
            <a:off x="4529592" y="2315660"/>
            <a:ext cx="2222516" cy="2000264"/>
          </a:xfrm>
          <a:prstGeom prst="rect">
            <a:avLst/>
          </a:prstGeom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458154" y="3530106"/>
            <a:ext cx="2222516" cy="2000264"/>
          </a:xfrm>
          <a:prstGeom prst="rect">
            <a:avLst/>
          </a:prstGeom>
        </p:spPr>
      </p:pic>
      <p:pic>
        <p:nvPicPr>
          <p:cNvPr id="14" name="1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386715" y="4685192"/>
            <a:ext cx="2222516" cy="2000264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4138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20413" y="571480"/>
            <a:ext cx="5774612" cy="5715040"/>
          </a:xfrm>
          <a:prstGeom prst="ellipse">
            <a:avLst/>
          </a:prstGeom>
          <a:ln>
            <a:noFill/>
          </a:ln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857620" y="2643182"/>
            <a:ext cx="1500198" cy="1500198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4122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5400000">
            <a:off x="2666329" y="-1380500"/>
            <a:ext cx="3668470" cy="5857919"/>
          </a:xfrm>
          <a:prstGeom prst="moon">
            <a:avLst>
              <a:gd name="adj" fmla="val 8157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2737767" y="-893961"/>
            <a:ext cx="3668470" cy="5857919"/>
          </a:xfrm>
          <a:prstGeom prst="moon">
            <a:avLst>
              <a:gd name="adj" fmla="val 8607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>
            <a:off x="2737765" y="-251017"/>
            <a:ext cx="3668470" cy="5857915"/>
          </a:xfrm>
          <a:prstGeom prst="moon">
            <a:avLst>
              <a:gd name="adj" fmla="val 9508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2737765" y="391925"/>
            <a:ext cx="3668470" cy="5857915"/>
          </a:xfrm>
          <a:prstGeom prst="moon">
            <a:avLst>
              <a:gd name="adj" fmla="val 9508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2737767" y="1034869"/>
            <a:ext cx="3668466" cy="5857915"/>
          </a:xfrm>
          <a:prstGeom prst="moon">
            <a:avLst>
              <a:gd name="adj" fmla="val 8607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2737766" y="1677811"/>
            <a:ext cx="3668467" cy="5857915"/>
          </a:xfrm>
          <a:prstGeom prst="moon">
            <a:avLst>
              <a:gd name="adj" fmla="val 8607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014170" y="2129310"/>
            <a:ext cx="3154879" cy="5754259"/>
          </a:xfrm>
          <a:prstGeom prst="moon">
            <a:avLst>
              <a:gd name="adj" fmla="val 10105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-500114"/>
            <a:ext cx="9644130" cy="8286832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4151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071538" y="714356"/>
            <a:ext cx="6929486" cy="5500726"/>
          </a:xfrm>
          <a:prstGeom prst="frame">
            <a:avLst>
              <a:gd name="adj1" fmla="val 5734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571604" y="1214422"/>
            <a:ext cx="5929354" cy="4500594"/>
          </a:xfrm>
          <a:prstGeom prst="frame">
            <a:avLst>
              <a:gd name="adj1" fmla="val 723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071670" y="1714488"/>
            <a:ext cx="4857784" cy="3429024"/>
          </a:xfrm>
          <a:prstGeom prst="frame">
            <a:avLst>
              <a:gd name="adj1" fmla="val 834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71736" y="2214554"/>
            <a:ext cx="3857652" cy="2428892"/>
          </a:xfrm>
          <a:prstGeom prst="frame">
            <a:avLst>
              <a:gd name="adj1" fmla="val 1251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000364" y="2643182"/>
            <a:ext cx="2928958" cy="1571636"/>
          </a:xfrm>
          <a:prstGeom prst="frame">
            <a:avLst>
              <a:gd name="adj1" fmla="val 1978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8839fd2ba1cf1765e649d39c97447c5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</p:spPr>
      </p:pic>
      <p:sp>
        <p:nvSpPr>
          <p:cNvPr id="5" name="4 Luna"/>
          <p:cNvSpPr/>
          <p:nvPr/>
        </p:nvSpPr>
        <p:spPr>
          <a:xfrm>
            <a:off x="2214546" y="-357214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00562" y="-357214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785918" y="-357214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786314" y="-357214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500166" y="-357214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072066" y="-357214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142976" y="-357214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5357818" y="-357214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44A8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4183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6000">
                <a:schemeClr val="bg2">
                  <a:lumMod val="60000"/>
                  <a:lumOff val="40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</p:pic>
      <p:sp>
        <p:nvSpPr>
          <p:cNvPr id="5" name="4 Rombo"/>
          <p:cNvSpPr/>
          <p:nvPr/>
        </p:nvSpPr>
        <p:spPr>
          <a:xfrm>
            <a:off x="357158" y="0"/>
            <a:ext cx="8429684" cy="6858000"/>
          </a:xfrm>
          <a:prstGeom prst="diamond">
            <a:avLst/>
          </a:prstGeom>
          <a:gradFill flip="none" rotWithShape="1">
            <a:gsLst>
              <a:gs pos="86000">
                <a:schemeClr val="bg2">
                  <a:lumMod val="60000"/>
                  <a:lumOff val="40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214414" y="0"/>
            <a:ext cx="6715172" cy="6858000"/>
          </a:xfrm>
          <a:prstGeom prst="diamond">
            <a:avLst/>
          </a:prstGeom>
          <a:gradFill flip="none" rotWithShape="1">
            <a:gsLst>
              <a:gs pos="86000">
                <a:schemeClr val="bg2">
                  <a:lumMod val="60000"/>
                  <a:lumOff val="40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000232" y="0"/>
            <a:ext cx="5143536" cy="6858000"/>
          </a:xfrm>
          <a:prstGeom prst="diamond">
            <a:avLst/>
          </a:prstGeom>
          <a:gradFill flip="none" rotWithShape="1">
            <a:gsLst>
              <a:gs pos="86000">
                <a:schemeClr val="bg2">
                  <a:lumMod val="60000"/>
                  <a:lumOff val="40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500298" y="0"/>
            <a:ext cx="4143404" cy="6858000"/>
          </a:xfrm>
          <a:prstGeom prst="diamond">
            <a:avLst/>
          </a:prstGeom>
          <a:gradFill flip="none" rotWithShape="1">
            <a:gsLst>
              <a:gs pos="86000">
                <a:schemeClr val="bg2">
                  <a:lumMod val="60000"/>
                  <a:lumOff val="40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071802" y="0"/>
            <a:ext cx="3000396" cy="6858000"/>
          </a:xfrm>
          <a:prstGeom prst="diamond">
            <a:avLst/>
          </a:prstGeom>
          <a:gradFill flip="none" rotWithShape="1">
            <a:gsLst>
              <a:gs pos="86000">
                <a:schemeClr val="bg2">
                  <a:lumMod val="60000"/>
                  <a:lumOff val="40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500430" y="0"/>
            <a:ext cx="2143140" cy="6858000"/>
          </a:xfrm>
          <a:prstGeom prst="diamond">
            <a:avLst/>
          </a:prstGeom>
          <a:gradFill flip="none" rotWithShape="1">
            <a:gsLst>
              <a:gs pos="86000">
                <a:schemeClr val="bg2">
                  <a:lumMod val="60000"/>
                  <a:lumOff val="40000"/>
                  <a:alpha val="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5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8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1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4149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71438"/>
            <a:ext cx="1643074" cy="1596862"/>
          </a:xfrm>
          <a:prstGeom prst="rect">
            <a:avLst/>
          </a:prstGeom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00364" y="0"/>
            <a:ext cx="1662828" cy="1644637"/>
          </a:xfrm>
          <a:prstGeom prst="rect">
            <a:avLst/>
          </a:prstGeom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571504"/>
            <a:ext cx="1643074" cy="1596862"/>
          </a:xfrm>
          <a:prstGeom prst="rect">
            <a:avLst/>
          </a:prstGeom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00364" y="500066"/>
            <a:ext cx="1662828" cy="1644637"/>
          </a:xfrm>
          <a:prstGeom prst="rect">
            <a:avLst/>
          </a:prstGeom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1000132"/>
            <a:ext cx="1643074" cy="1596862"/>
          </a:xfrm>
          <a:prstGeom prst="rect">
            <a:avLst/>
          </a:prstGeom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00364" y="928694"/>
            <a:ext cx="1662828" cy="1644637"/>
          </a:xfrm>
          <a:prstGeom prst="rect">
            <a:avLst/>
          </a:prstGeom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1428760"/>
            <a:ext cx="1643074" cy="1596862"/>
          </a:xfrm>
          <a:prstGeom prst="rect">
            <a:avLst/>
          </a:prstGeom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928926" y="1357322"/>
            <a:ext cx="1662828" cy="1644637"/>
          </a:xfrm>
          <a:prstGeom prst="rect">
            <a:avLst/>
          </a:prstGeom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1785950"/>
            <a:ext cx="1643074" cy="1596862"/>
          </a:xfrm>
          <a:prstGeom prst="rect">
            <a:avLst/>
          </a:prstGeom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00364" y="1714512"/>
            <a:ext cx="1662828" cy="1644637"/>
          </a:xfrm>
          <a:prstGeom prst="rect">
            <a:avLst/>
          </a:prstGeom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2286016"/>
            <a:ext cx="1643074" cy="1596862"/>
          </a:xfrm>
          <a:prstGeom prst="rect">
            <a:avLst/>
          </a:prstGeom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00364" y="2214578"/>
            <a:ext cx="1662828" cy="1644637"/>
          </a:xfrm>
          <a:prstGeom prst="rect">
            <a:avLst/>
          </a:prstGeom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2714644"/>
            <a:ext cx="1643074" cy="1596862"/>
          </a:xfrm>
          <a:prstGeom prst="rect">
            <a:avLst/>
          </a:prstGeom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00364" y="2643206"/>
            <a:ext cx="1662828" cy="1644637"/>
          </a:xfrm>
          <a:prstGeom prst="rect">
            <a:avLst/>
          </a:prstGeom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3143272"/>
            <a:ext cx="1643074" cy="1596862"/>
          </a:xfrm>
          <a:prstGeom prst="rect">
            <a:avLst/>
          </a:prstGeom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928926" y="3071834"/>
            <a:ext cx="1662828" cy="1644637"/>
          </a:xfrm>
          <a:prstGeom prst="rect">
            <a:avLst/>
          </a:prstGeom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3484737"/>
            <a:ext cx="1643074" cy="1596862"/>
          </a:xfrm>
          <a:prstGeom prst="rect">
            <a:avLst/>
          </a:prstGeom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928926" y="3413299"/>
            <a:ext cx="1662828" cy="1644637"/>
          </a:xfrm>
          <a:prstGeom prst="rect">
            <a:avLst/>
          </a:prstGeom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3984803"/>
            <a:ext cx="1643074" cy="1596862"/>
          </a:xfrm>
          <a:prstGeom prst="rect">
            <a:avLst/>
          </a:prstGeom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928926" y="3913365"/>
            <a:ext cx="1662828" cy="1644637"/>
          </a:xfrm>
          <a:prstGeom prst="rect">
            <a:avLst/>
          </a:prstGeom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4413431"/>
            <a:ext cx="1643074" cy="1596862"/>
          </a:xfrm>
          <a:prstGeom prst="rect">
            <a:avLst/>
          </a:prstGeom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928926" y="4341993"/>
            <a:ext cx="1662828" cy="1644637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366FF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4259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0620" t="8369" r="13995" b="17371"/>
          <a:stretch>
            <a:fillRect/>
          </a:stretch>
        </p:blipFill>
        <p:spPr>
          <a:xfrm>
            <a:off x="1839893" y="648179"/>
            <a:ext cx="5715040" cy="5629740"/>
          </a:xfrm>
          <a:prstGeom prst="ellipse">
            <a:avLst/>
          </a:prstGeom>
        </p:spPr>
      </p:pic>
      <p:pic>
        <p:nvPicPr>
          <p:cNvPr id="6" name="5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0620" t="8369" r="13995" b="17371"/>
          <a:stretch>
            <a:fillRect/>
          </a:stretch>
        </p:blipFill>
        <p:spPr>
          <a:xfrm rot="357913">
            <a:off x="1778674" y="638815"/>
            <a:ext cx="5715040" cy="5657588"/>
          </a:xfrm>
          <a:prstGeom prst="ellipse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339959" y="-70487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74A23">
                  <a:shade val="67500"/>
                  <a:satMod val="115000"/>
                </a:srgbClr>
              </a:gs>
              <a:gs pos="100000">
                <a:srgbClr val="674A2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4271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048844">
            <a:off x="2631099" y="230999"/>
            <a:ext cx="3835121" cy="3778522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70241">
            <a:off x="2795136" y="227355"/>
            <a:ext cx="3508070" cy="3500057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115425">
            <a:off x="3012694" y="220931"/>
            <a:ext cx="3145024" cy="3156042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92765">
            <a:off x="3203667" y="191230"/>
            <a:ext cx="2665218" cy="2689245"/>
          </a:xfrm>
          <a:prstGeom prst="teardrop">
            <a:avLst>
              <a:gd name="adj" fmla="val 187207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142625">
            <a:off x="3472496" y="152784"/>
            <a:ext cx="2165975" cy="2235176"/>
          </a:xfrm>
          <a:prstGeom prst="teardrop">
            <a:avLst>
              <a:gd name="adj" fmla="val 187207"/>
            </a:avLst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100447">
            <a:off x="3707653" y="575389"/>
            <a:ext cx="1728964" cy="1707440"/>
          </a:xfrm>
          <a:prstGeom prst="teardrop">
            <a:avLst>
              <a:gd name="adj" fmla="val 187207"/>
            </a:avLst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8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6C31">
                  <a:shade val="67500"/>
                  <a:satMod val="115000"/>
                </a:srgbClr>
              </a:gs>
              <a:gs pos="100000">
                <a:srgbClr val="006C31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4299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-437365" y="2375692"/>
            <a:ext cx="2857500" cy="1982769"/>
          </a:xfrm>
          <a:prstGeom prst="rect">
            <a:avLst/>
          </a:prstGeom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6688941" y="2375693"/>
            <a:ext cx="2857500" cy="1982769"/>
          </a:xfrm>
          <a:prstGeom prst="rect">
            <a:avLst/>
          </a:prstGeom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616709" y="2375693"/>
            <a:ext cx="2857500" cy="1982769"/>
          </a:xfrm>
          <a:prstGeom prst="rect">
            <a:avLst/>
          </a:prstGeom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5688809" y="2447131"/>
            <a:ext cx="2857500" cy="1982769"/>
          </a:xfrm>
          <a:prstGeom prst="rect">
            <a:avLst/>
          </a:prstGeom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1616841" y="2375693"/>
            <a:ext cx="2857500" cy="1982769"/>
          </a:xfrm>
          <a:prstGeom prst="rect">
            <a:avLst/>
          </a:prstGeom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4688677" y="2518569"/>
            <a:ext cx="2857500" cy="1982769"/>
          </a:xfrm>
          <a:prstGeom prst="rect">
            <a:avLst/>
          </a:prstGeom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2688411" y="2447131"/>
            <a:ext cx="2857500" cy="1982769"/>
          </a:xfrm>
          <a:prstGeom prst="rect">
            <a:avLst/>
          </a:prstGeom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3688545" y="2375693"/>
            <a:ext cx="2857500" cy="1982769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95225e8878dd732219db88fd8c46bd7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</p:spPr>
      </p:pic>
      <p:sp>
        <p:nvSpPr>
          <p:cNvPr id="6" name="5 Anillo"/>
          <p:cNvSpPr/>
          <p:nvPr/>
        </p:nvSpPr>
        <p:spPr>
          <a:xfrm rot="1957026">
            <a:off x="29478" y="-77787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57026">
            <a:off x="8173409" y="5494378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8429042">
            <a:off x="66696" y="5559911"/>
            <a:ext cx="928388" cy="1441384"/>
          </a:xfrm>
          <a:prstGeom prst="donut">
            <a:avLst>
              <a:gd name="adj" fmla="val 17926"/>
            </a:avLst>
          </a:prstGeom>
          <a:blipFill dpi="0"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8289580">
            <a:off x="8149086" y="-88465"/>
            <a:ext cx="928388" cy="1441384"/>
          </a:xfrm>
          <a:prstGeom prst="donut">
            <a:avLst>
              <a:gd name="adj" fmla="val 17926"/>
            </a:avLst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57026">
            <a:off x="271269" y="134834"/>
            <a:ext cx="869191" cy="1260835"/>
          </a:xfrm>
          <a:prstGeom prst="donut">
            <a:avLst>
              <a:gd name="adj" fmla="val 17926"/>
            </a:avLst>
          </a:prstGeom>
          <a:blipFill dpi="0"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8289580">
            <a:off x="7903505" y="152851"/>
            <a:ext cx="940026" cy="1260219"/>
          </a:xfrm>
          <a:prstGeom prst="donut">
            <a:avLst>
              <a:gd name="adj" fmla="val 17926"/>
            </a:avLst>
          </a:prstGeom>
          <a:blipFill>
            <a:blip r:embed="rId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8289580">
            <a:off x="327649" y="5369815"/>
            <a:ext cx="946037" cy="1344011"/>
          </a:xfrm>
          <a:prstGeom prst="donut">
            <a:avLst>
              <a:gd name="adj" fmla="val 17926"/>
            </a:avLst>
          </a:prstGeom>
          <a:blipFill dpi="0" rotWithShape="1"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3169441">
            <a:off x="7878577" y="5366572"/>
            <a:ext cx="946037" cy="1344011"/>
          </a:xfrm>
          <a:prstGeom prst="donut">
            <a:avLst>
              <a:gd name="adj" fmla="val 17433"/>
            </a:avLst>
          </a:prstGeom>
          <a:blipFill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8289580">
            <a:off x="718166" y="5143770"/>
            <a:ext cx="891277" cy="1208907"/>
          </a:xfrm>
          <a:prstGeom prst="donut">
            <a:avLst>
              <a:gd name="adj" fmla="val 17926"/>
            </a:avLst>
          </a:prstGeom>
          <a:blipFill dpi="0" rotWithShape="1"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3058349">
            <a:off x="590067" y="421084"/>
            <a:ext cx="831078" cy="1137833"/>
          </a:xfrm>
          <a:prstGeom prst="donut">
            <a:avLst>
              <a:gd name="adj" fmla="val 17926"/>
            </a:avLst>
          </a:prstGeom>
          <a:blipFill dpi="0" rotWithShape="1"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8537766">
            <a:off x="7690686" y="492502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3058349">
            <a:off x="7690465" y="5278869"/>
            <a:ext cx="831078" cy="1137833"/>
          </a:xfrm>
          <a:prstGeom prst="donut">
            <a:avLst>
              <a:gd name="adj" fmla="val 17926"/>
            </a:avLst>
          </a:prstGeom>
          <a:blipFill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3058349">
            <a:off x="954049" y="769173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3058349">
            <a:off x="7454906" y="5121975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8904339">
            <a:off x="1074269" y="4977647"/>
            <a:ext cx="752308" cy="1041410"/>
          </a:xfrm>
          <a:prstGeom prst="donut">
            <a:avLst>
              <a:gd name="adj" fmla="val 17926"/>
            </a:avLst>
          </a:prstGeom>
          <a:blipFill dpi="0" rotWithShape="1"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8503386">
            <a:off x="7528339" y="763994"/>
            <a:ext cx="752308" cy="1041410"/>
          </a:xfrm>
          <a:prstGeom prst="donut">
            <a:avLst>
              <a:gd name="adj" fmla="val 17926"/>
            </a:avLst>
          </a:prstGeom>
          <a:blipFill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3058349">
            <a:off x="1221196" y="1041894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8349474">
            <a:off x="7240659" y="1032620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3058349">
            <a:off x="7221988" y="4970983"/>
            <a:ext cx="698743" cy="962227"/>
          </a:xfrm>
          <a:prstGeom prst="donut">
            <a:avLst>
              <a:gd name="adj" fmla="val 22860"/>
            </a:avLst>
          </a:prstGeom>
          <a:blipFill>
            <a:blip r:embed="rId10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8611609">
            <a:off x="1341681" y="4826283"/>
            <a:ext cx="698743" cy="962227"/>
          </a:xfrm>
          <a:prstGeom prst="donut">
            <a:avLst>
              <a:gd name="adj" fmla="val 22860"/>
            </a:avLst>
          </a:prstGeom>
          <a:blipFill dpi="0" rotWithShape="1">
            <a:blip r:embed="rId10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3058349">
            <a:off x="1548791" y="1328108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3058349">
            <a:off x="7049516" y="4900008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8728262">
            <a:off x="1612116" y="4684787"/>
            <a:ext cx="663081" cy="853149"/>
          </a:xfrm>
          <a:prstGeom prst="donut">
            <a:avLst>
              <a:gd name="adj" fmla="val 22860"/>
            </a:avLst>
          </a:prstGeom>
          <a:blipFill dpi="0" rotWithShape="1">
            <a:blip r:embed="rId11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8447054">
            <a:off x="7053042" y="1327960"/>
            <a:ext cx="663081" cy="853149"/>
          </a:xfrm>
          <a:prstGeom prst="donut">
            <a:avLst>
              <a:gd name="adj" fmla="val 22860"/>
            </a:avLst>
          </a:prstGeom>
          <a:blipFill>
            <a:blip r:embed="rId11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3058349">
            <a:off x="1795987" y="1575651"/>
            <a:ext cx="557346" cy="727259"/>
          </a:xfrm>
          <a:prstGeom prst="donut">
            <a:avLst>
              <a:gd name="adj" fmla="val 22860"/>
            </a:avLst>
          </a:prstGeom>
          <a:blipFill dpi="0" rotWithShape="1">
            <a:blip r:embed="rId12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13058349">
            <a:off x="6867925" y="4808893"/>
            <a:ext cx="560310" cy="740675"/>
          </a:xfrm>
          <a:prstGeom prst="donut">
            <a:avLst>
              <a:gd name="adj" fmla="val 29458"/>
            </a:avLst>
          </a:prstGeom>
          <a:blipFill>
            <a:blip r:embed="rId1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8821388">
            <a:off x="1940053" y="4580484"/>
            <a:ext cx="505573" cy="716004"/>
          </a:xfrm>
          <a:prstGeom prst="donut">
            <a:avLst>
              <a:gd name="adj" fmla="val 29458"/>
            </a:avLst>
          </a:prstGeom>
          <a:blipFill dpi="0" rotWithShape="1">
            <a:blip r:embed="rId1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8662695">
            <a:off x="6870385" y="1633291"/>
            <a:ext cx="569316" cy="716004"/>
          </a:xfrm>
          <a:prstGeom prst="donut">
            <a:avLst>
              <a:gd name="adj" fmla="val 29458"/>
            </a:avLst>
          </a:prstGeom>
          <a:blipFill>
            <a:blip r:embed="rId1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13058349">
            <a:off x="6688437" y="4659231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13058349">
            <a:off x="2001775" y="180171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8691117">
            <a:off x="6711913" y="1801187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8992294">
            <a:off x="2128026" y="4440992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 rot="13058349">
            <a:off x="6502369" y="4516356"/>
            <a:ext cx="505573" cy="645275"/>
          </a:xfrm>
          <a:prstGeom prst="donut">
            <a:avLst>
              <a:gd name="adj" fmla="val 29458"/>
            </a:avLst>
          </a:prstGeom>
          <a:blipFill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 rot="13058349">
            <a:off x="2216088" y="1944587"/>
            <a:ext cx="505573" cy="645275"/>
          </a:xfrm>
          <a:prstGeom prst="donut">
            <a:avLst>
              <a:gd name="adj" fmla="val 29458"/>
            </a:avLst>
          </a:prstGeom>
          <a:blipFill dpi="0" rotWithShape="1">
            <a:blip r:embed="rId15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 rot="8350573">
            <a:off x="2335750" y="4297666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 rot="8350573">
            <a:off x="6550592" y="2011651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 rot="8350573">
            <a:off x="2550064" y="4083353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 rot="8350573">
            <a:off x="6336278" y="2154527"/>
            <a:ext cx="454373" cy="539892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 rot="13490085">
            <a:off x="2410235" y="2153344"/>
            <a:ext cx="454373" cy="539892"/>
          </a:xfrm>
          <a:prstGeom prst="donut">
            <a:avLst>
              <a:gd name="adj" fmla="val 29458"/>
            </a:avLst>
          </a:prstGeom>
          <a:blipFill dpi="0" rotWithShape="1"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 rot="12616887">
            <a:off x="6320663" y="4435294"/>
            <a:ext cx="454373" cy="541737"/>
          </a:xfrm>
          <a:prstGeom prst="donut">
            <a:avLst>
              <a:gd name="adj" fmla="val 29458"/>
            </a:avLst>
          </a:prstGeom>
          <a:blipFill>
            <a:blip r:embed="rId1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rgbClr val="006C31">
                  <a:shade val="67500"/>
                  <a:satMod val="115000"/>
                </a:srgbClr>
              </a:gs>
              <a:gs pos="100000">
                <a:srgbClr val="006C3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4361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h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20588" t="20588" r="17647" b="17647"/>
          <a:stretch>
            <a:fillRect/>
          </a:stretch>
        </p:blipFill>
        <p:spPr>
          <a:xfrm rot="14908199">
            <a:off x="3806897" y="559849"/>
            <a:ext cx="1574391" cy="1500198"/>
          </a:xfrm>
          <a:prstGeom prst="rect">
            <a:avLst/>
          </a:prstGeom>
        </p:spPr>
      </p:pic>
      <p:pic>
        <p:nvPicPr>
          <p:cNvPr id="6" name="5 Imagen" descr="6h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20588" t="20588" r="17647" b="17647"/>
          <a:stretch>
            <a:fillRect/>
          </a:stretch>
        </p:blipFill>
        <p:spPr>
          <a:xfrm rot="15601666">
            <a:off x="4492025" y="885065"/>
            <a:ext cx="1572801" cy="1483583"/>
          </a:xfrm>
          <a:prstGeom prst="rect">
            <a:avLst/>
          </a:prstGeom>
        </p:spPr>
      </p:pic>
      <p:pic>
        <p:nvPicPr>
          <p:cNvPr id="7" name="6 Imagen" descr="6h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20588" t="20588" r="17647" b="17647"/>
          <a:stretch>
            <a:fillRect/>
          </a:stretch>
        </p:blipFill>
        <p:spPr>
          <a:xfrm rot="19818109">
            <a:off x="5108509" y="1301106"/>
            <a:ext cx="1574391" cy="1500198"/>
          </a:xfrm>
          <a:prstGeom prst="rect">
            <a:avLst/>
          </a:prstGeom>
        </p:spPr>
      </p:pic>
      <p:pic>
        <p:nvPicPr>
          <p:cNvPr id="8" name="7 Imagen" descr="6h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20588" t="20588" r="17647" b="17647"/>
          <a:stretch>
            <a:fillRect/>
          </a:stretch>
        </p:blipFill>
        <p:spPr>
          <a:xfrm rot="19818109">
            <a:off x="5465700" y="1801172"/>
            <a:ext cx="1574391" cy="1500198"/>
          </a:xfrm>
          <a:prstGeom prst="rect">
            <a:avLst/>
          </a:prstGeom>
        </p:spPr>
      </p:pic>
      <p:pic>
        <p:nvPicPr>
          <p:cNvPr id="9" name="8 Imagen" descr="6h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20588" t="20588" r="17647" b="17647"/>
          <a:stretch>
            <a:fillRect/>
          </a:stretch>
        </p:blipFill>
        <p:spPr>
          <a:xfrm rot="19818109">
            <a:off x="5608574" y="2515552"/>
            <a:ext cx="1574391" cy="1500198"/>
          </a:xfrm>
          <a:prstGeom prst="rect">
            <a:avLst/>
          </a:prstGeom>
        </p:spPr>
      </p:pic>
      <p:pic>
        <p:nvPicPr>
          <p:cNvPr id="10" name="9 Imagen" descr="6h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20588" t="20588" r="17647" b="17647"/>
          <a:stretch>
            <a:fillRect/>
          </a:stretch>
        </p:blipFill>
        <p:spPr>
          <a:xfrm rot="19818109">
            <a:off x="5465700" y="3301369"/>
            <a:ext cx="1574391" cy="1500198"/>
          </a:xfrm>
          <a:prstGeom prst="rect">
            <a:avLst/>
          </a:prstGeom>
        </p:spPr>
      </p:pic>
      <p:pic>
        <p:nvPicPr>
          <p:cNvPr id="11" name="10 Imagen" descr="6h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20588" t="20588" r="17647" b="17647"/>
          <a:stretch>
            <a:fillRect/>
          </a:stretch>
        </p:blipFill>
        <p:spPr>
          <a:xfrm rot="19818109">
            <a:off x="5108510" y="3944313"/>
            <a:ext cx="1574391" cy="1500198"/>
          </a:xfrm>
          <a:prstGeom prst="rect">
            <a:avLst/>
          </a:prstGeom>
        </p:spPr>
      </p:pic>
      <p:pic>
        <p:nvPicPr>
          <p:cNvPr id="12" name="11 Imagen" descr="6h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20588" t="20588" r="17647" b="17647"/>
          <a:stretch>
            <a:fillRect/>
          </a:stretch>
        </p:blipFill>
        <p:spPr>
          <a:xfrm rot="19818109">
            <a:off x="4394128" y="4444377"/>
            <a:ext cx="1574391" cy="1500198"/>
          </a:xfrm>
          <a:prstGeom prst="rect">
            <a:avLst/>
          </a:prstGeom>
        </p:spPr>
      </p:pic>
      <p:pic>
        <p:nvPicPr>
          <p:cNvPr id="13" name="12 Imagen" descr="6h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20588" t="20588" r="17647" b="17647"/>
          <a:stretch>
            <a:fillRect/>
          </a:stretch>
        </p:blipFill>
        <p:spPr>
          <a:xfrm rot="19818109">
            <a:off x="3679749" y="4587253"/>
            <a:ext cx="1574391" cy="1500198"/>
          </a:xfrm>
          <a:prstGeom prst="rect">
            <a:avLst/>
          </a:prstGeom>
        </p:spPr>
      </p:pic>
      <p:pic>
        <p:nvPicPr>
          <p:cNvPr id="14" name="13 Imagen" descr="6h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20588" t="20588" r="17647" b="17647"/>
          <a:stretch>
            <a:fillRect/>
          </a:stretch>
        </p:blipFill>
        <p:spPr>
          <a:xfrm rot="3150027">
            <a:off x="2841381" y="4412522"/>
            <a:ext cx="1574391" cy="1500198"/>
          </a:xfrm>
          <a:prstGeom prst="rect">
            <a:avLst/>
          </a:prstGeom>
        </p:spPr>
      </p:pic>
      <p:pic>
        <p:nvPicPr>
          <p:cNvPr id="15" name="14 Imagen" descr="6h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20588" t="20588" r="17647" b="17647"/>
          <a:stretch>
            <a:fillRect/>
          </a:stretch>
        </p:blipFill>
        <p:spPr>
          <a:xfrm rot="6639726">
            <a:off x="2175189" y="3903977"/>
            <a:ext cx="1574391" cy="1500198"/>
          </a:xfrm>
          <a:prstGeom prst="rect">
            <a:avLst/>
          </a:prstGeom>
        </p:spPr>
      </p:pic>
      <p:pic>
        <p:nvPicPr>
          <p:cNvPr id="16" name="15 Imagen" descr="6h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20588" t="20588" r="17647" b="17647"/>
          <a:stretch>
            <a:fillRect/>
          </a:stretch>
        </p:blipFill>
        <p:spPr>
          <a:xfrm rot="7692139">
            <a:off x="1889437" y="3046721"/>
            <a:ext cx="1574391" cy="1500198"/>
          </a:xfrm>
          <a:prstGeom prst="rect">
            <a:avLst/>
          </a:prstGeom>
        </p:spPr>
      </p:pic>
      <p:pic>
        <p:nvPicPr>
          <p:cNvPr id="17" name="16 Imagen" descr="6h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20588" t="20588" r="17647" b="17647"/>
          <a:stretch>
            <a:fillRect/>
          </a:stretch>
        </p:blipFill>
        <p:spPr>
          <a:xfrm rot="9436569">
            <a:off x="1782792" y="2112749"/>
            <a:ext cx="1574391" cy="1500198"/>
          </a:xfrm>
          <a:prstGeom prst="rect">
            <a:avLst/>
          </a:prstGeom>
        </p:spPr>
      </p:pic>
      <p:pic>
        <p:nvPicPr>
          <p:cNvPr id="18" name="17 Imagen" descr="6h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20588" t="20588" r="17647" b="17647"/>
          <a:stretch>
            <a:fillRect/>
          </a:stretch>
        </p:blipFill>
        <p:spPr>
          <a:xfrm rot="10984193">
            <a:off x="2139982" y="1469807"/>
            <a:ext cx="1574391" cy="1500198"/>
          </a:xfrm>
          <a:prstGeom prst="rect">
            <a:avLst/>
          </a:prstGeom>
        </p:spPr>
      </p:pic>
      <p:pic>
        <p:nvPicPr>
          <p:cNvPr id="19" name="18 Imagen" descr="6h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20588" t="20588" r="17647" b="17647"/>
          <a:stretch>
            <a:fillRect/>
          </a:stretch>
        </p:blipFill>
        <p:spPr>
          <a:xfrm rot="11916420">
            <a:off x="2521874" y="1050713"/>
            <a:ext cx="1574391" cy="1500198"/>
          </a:xfrm>
          <a:prstGeom prst="rect">
            <a:avLst/>
          </a:prstGeom>
        </p:spPr>
      </p:pic>
      <p:pic>
        <p:nvPicPr>
          <p:cNvPr id="20" name="19 Imagen" descr="6h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20588" t="20588" r="17647" b="17647"/>
          <a:stretch>
            <a:fillRect/>
          </a:stretch>
        </p:blipFill>
        <p:spPr>
          <a:xfrm rot="11916420">
            <a:off x="2966776" y="721532"/>
            <a:ext cx="1574391" cy="1500198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4412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643438" y="0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643306" y="0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643438" y="285728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643306" y="285728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643438" y="571504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643306" y="571504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643438" y="857232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643306" y="857232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643438" y="1143008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643306" y="1143008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643438" y="1428736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643306" y="1428736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643438" y="1714512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643306" y="1714512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643438" y="2000240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643306" y="2000240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643438" y="2286016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643306" y="2286016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643438" y="2571744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643306" y="2571744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643438" y="2857520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643306" y="2857520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643438" y="3143248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643306" y="3143248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643438" y="3429024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643306" y="3429024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643438" y="3714752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643306" y="3714752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643438" y="4000528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643306" y="4000528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643438" y="4286256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643306" y="4286256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4643438" y="4500570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3643306" y="4500570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4643438" y="4786298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3643306" y="4786298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>
            <a:off x="4643438" y="5072074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flipH="1">
            <a:off x="3643306" y="5072074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>
            <a:off x="4643438" y="5357802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flipH="1">
            <a:off x="3643306" y="5357802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>
            <a:off x="4643438" y="5643578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flipH="1">
            <a:off x="3643306" y="5643578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>
            <a:off x="4643438" y="5929306"/>
            <a:ext cx="928694" cy="857232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flipH="1">
            <a:off x="3643306" y="5929306"/>
            <a:ext cx="866780" cy="857232"/>
          </a:xfrm>
          <a:prstGeom prst="rtTriangle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solidFill>
              <a:schemeClr val="accent2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0" y="-500114"/>
            <a:ext cx="9644130" cy="8001080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000"/>
                            </p:stCondLst>
                            <p:childTnLst>
                              <p:par>
                                <p:cTn id="2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6C31">
                  <a:shade val="67500"/>
                  <a:satMod val="115000"/>
                </a:srgbClr>
              </a:gs>
              <a:gs pos="100000">
                <a:srgbClr val="006C31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4422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Franja diagonal"/>
          <p:cNvSpPr/>
          <p:nvPr/>
        </p:nvSpPr>
        <p:spPr>
          <a:xfrm rot="16200000" flipH="1" flipV="1">
            <a:off x="-1141833" y="784619"/>
            <a:ext cx="6855666" cy="4572000"/>
          </a:xfrm>
          <a:prstGeom prst="diagStripe">
            <a:avLst>
              <a:gd name="adj" fmla="val 90514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rot="16200000" flipH="1">
            <a:off x="3405547" y="737799"/>
            <a:ext cx="6904904" cy="4572002"/>
          </a:xfrm>
          <a:prstGeom prst="diagStripe">
            <a:avLst>
              <a:gd name="adj" fmla="val 91204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rot="16200000" flipH="1" flipV="1">
            <a:off x="35699" y="461975"/>
            <a:ext cx="5357826" cy="3714776"/>
          </a:xfrm>
          <a:prstGeom prst="diagStripe">
            <a:avLst>
              <a:gd name="adj" fmla="val 90514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rot="16200000" flipH="1">
            <a:off x="3674275" y="515977"/>
            <a:ext cx="5357826" cy="3562376"/>
          </a:xfrm>
          <a:prstGeom prst="diagStripe">
            <a:avLst>
              <a:gd name="adj" fmla="val 90514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16200000" flipH="1" flipV="1">
            <a:off x="928674" y="283380"/>
            <a:ext cx="4286256" cy="3000396"/>
          </a:xfrm>
          <a:prstGeom prst="diagStripe">
            <a:avLst>
              <a:gd name="adj" fmla="val 89463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rot="16200000" flipH="1">
            <a:off x="3821913" y="368339"/>
            <a:ext cx="4286256" cy="2786082"/>
          </a:xfrm>
          <a:prstGeom prst="diagStripe">
            <a:avLst>
              <a:gd name="adj" fmla="val 89463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6200000" flipH="1" flipV="1">
            <a:off x="1714492" y="211942"/>
            <a:ext cx="3429000" cy="2286016"/>
          </a:xfrm>
          <a:prstGeom prst="diagStripe">
            <a:avLst>
              <a:gd name="adj" fmla="val 86014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16200000" flipH="1">
            <a:off x="3893351" y="296901"/>
            <a:ext cx="3429000" cy="2071702"/>
          </a:xfrm>
          <a:prstGeom prst="diagStripe">
            <a:avLst>
              <a:gd name="adj" fmla="val 86014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6200000" flipH="1" flipV="1">
            <a:off x="2464591" y="176223"/>
            <a:ext cx="2643182" cy="1571636"/>
          </a:xfrm>
          <a:prstGeom prst="diagStripe">
            <a:avLst>
              <a:gd name="adj" fmla="val 80998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16200000" flipH="1">
            <a:off x="3964789" y="225463"/>
            <a:ext cx="2643182" cy="1428760"/>
          </a:xfrm>
          <a:prstGeom prst="diagStripe">
            <a:avLst>
              <a:gd name="adj" fmla="val 80998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rot="16200000" flipH="1" flipV="1">
            <a:off x="3357566" y="-2372"/>
            <a:ext cx="1571612" cy="857256"/>
          </a:xfrm>
          <a:prstGeom prst="diagStripe">
            <a:avLst>
              <a:gd name="adj" fmla="val 71803"/>
            </a:avLst>
          </a:prstGeom>
          <a:blipFill dpi="0" rotWithShape="1">
            <a:blip r:embed="rId4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 rot="16200000" flipH="1">
            <a:off x="4245779" y="-55527"/>
            <a:ext cx="1571612" cy="919170"/>
          </a:xfrm>
          <a:prstGeom prst="diagStripe">
            <a:avLst>
              <a:gd name="adj" fmla="val 75234"/>
            </a:avLst>
          </a:prstGeom>
          <a:blipFill>
            <a:blip r:embed="rId5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30000" contrast="40000"/>
            </a:blip>
            <a:stretch>
              <a:fillRect/>
            </a:stretch>
          </a:blip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0" y="2571744"/>
            <a:ext cx="41434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4400" dirty="0">
              <a:ln w="3175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Light" pitchFamily="2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4596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857224" y="0"/>
            <a:ext cx="3786214" cy="6858000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72000" y="0"/>
            <a:ext cx="3571900" cy="6858000"/>
          </a:xfrm>
          <a:prstGeom prst="moon">
            <a:avLst>
              <a:gd name="adj" fmla="val 16468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643042" y="928670"/>
            <a:ext cx="2786082" cy="5214974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572000" y="857232"/>
            <a:ext cx="2776558" cy="5286412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285984" y="1571612"/>
            <a:ext cx="2286016" cy="4000528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500562" y="1571612"/>
            <a:ext cx="2143140" cy="4000528"/>
          </a:xfrm>
          <a:prstGeom prst="moon">
            <a:avLst>
              <a:gd name="adj" fmla="val 16316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857488" y="2143116"/>
            <a:ext cx="1857388" cy="3000396"/>
          </a:xfrm>
          <a:prstGeom prst="moon">
            <a:avLst>
              <a:gd name="adj" fmla="val 21499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429124" y="2143116"/>
            <a:ext cx="1714512" cy="3000396"/>
          </a:xfrm>
          <a:prstGeom prst="moon">
            <a:avLst>
              <a:gd name="adj" fmla="val 22378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3500430" y="2643182"/>
            <a:ext cx="1143008" cy="1928826"/>
          </a:xfrm>
          <a:prstGeom prst="moon">
            <a:avLst>
              <a:gd name="adj" fmla="val 25709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500562" y="2643182"/>
            <a:ext cx="1071570" cy="1928826"/>
          </a:xfrm>
          <a:prstGeom prst="moon">
            <a:avLst>
              <a:gd name="adj" fmla="val 25709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6000"/>
                            </p:stCondLst>
                            <p:childTnLst>
                              <p:par>
                                <p:cTn id="120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62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4432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 rot="2825862">
            <a:off x="288300" y="1746376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rot="2825862">
            <a:off x="1145525" y="1746375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rot="2825862">
            <a:off x="2074249" y="174637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 rot="2825862">
            <a:off x="2931474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2825862">
            <a:off x="3860201" y="1746375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2825862">
            <a:off x="4717426" y="1746374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 rot="2825862">
            <a:off x="5646150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 rot="2825862">
            <a:off x="6503375" y="1746376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2825862">
            <a:off x="7432068" y="174637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 rot="2825862">
            <a:off x="8289324" y="1746374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 rot="2825862">
            <a:off x="288301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 rot="2825862">
            <a:off x="1145526" y="374663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 rot="2825862">
            <a:off x="2074250" y="3746641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 rot="2825862">
            <a:off x="2931475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 rot="2825862">
            <a:off x="3860202" y="3746638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 rot="2825862">
            <a:off x="4717427" y="3746637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 rot="2825862">
            <a:off x="5646151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 rot="2825862">
            <a:off x="6503376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 rot="2825862">
            <a:off x="7432069" y="3746640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 rot="2825862">
            <a:off x="8217887" y="3746639"/>
            <a:ext cx="1253329" cy="1333385"/>
          </a:xfrm>
          <a:prstGeom prst="frame">
            <a:avLst/>
          </a:prstGeom>
          <a:blipFill dpi="0" rotWithShape="1">
            <a:blip r:embed="rId3" cstate="print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7434"/>
            </a:solidFill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0" y="-500114"/>
            <a:ext cx="10072726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2D050"/>
              </a:gs>
              <a:gs pos="50000">
                <a:srgbClr val="006C31">
                  <a:shade val="67500"/>
                  <a:satMod val="115000"/>
                </a:srgbClr>
              </a:gs>
              <a:gs pos="100000">
                <a:srgbClr val="006C3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4628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3000364" y="1857364"/>
            <a:ext cx="3071834" cy="300039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214678" y="2143116"/>
            <a:ext cx="2643206" cy="2500330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3500430" y="2357430"/>
            <a:ext cx="2081226" cy="2071702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714744" y="2571744"/>
            <a:ext cx="1643074" cy="1643074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929058" y="2786058"/>
            <a:ext cx="1214446" cy="1214446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143372" y="3000372"/>
            <a:ext cx="785818" cy="785818"/>
          </a:xfrm>
          <a:prstGeom prst="ellipse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6C31">
                  <a:shade val="67500"/>
                  <a:satMod val="115000"/>
                </a:srgbClr>
              </a:gs>
              <a:gs pos="100000">
                <a:srgbClr val="006C31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453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3071802" y="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3071802" y="642918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642918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3071802" y="1285884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1285884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3071802" y="1928802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72000" y="1928802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3071802" y="2571768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72000" y="2571768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3071802" y="3214686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572000" y="3214686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3071802" y="3857652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572000" y="3857652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3071802" y="450057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4572000" y="450057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>
            <a:off x="3071802" y="5143536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H="1">
            <a:off x="4572000" y="5143536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>
            <a:off x="3071802" y="5786454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flipH="1">
            <a:off x="4572000" y="5786454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>
            <a:off x="3071802" y="6429420"/>
            <a:ext cx="1500198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Onda"/>
          <p:cNvSpPr/>
          <p:nvPr/>
        </p:nvSpPr>
        <p:spPr>
          <a:xfrm flipH="1">
            <a:off x="4572000" y="6429420"/>
            <a:ext cx="1490674" cy="714356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-500114"/>
            <a:ext cx="9644130" cy="8143956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2D050"/>
              </a:gs>
              <a:gs pos="50000">
                <a:srgbClr val="006C31">
                  <a:shade val="67500"/>
                  <a:satMod val="115000"/>
                </a:srgbClr>
              </a:gs>
              <a:gs pos="100000">
                <a:srgbClr val="006C3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4691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96" y="0"/>
            <a:ext cx="1366854" cy="1366854"/>
          </a:xfrm>
          <a:prstGeom prst="rect">
            <a:avLst/>
          </a:prstGeom>
        </p:spPr>
      </p:pic>
      <p:pic>
        <p:nvPicPr>
          <p:cNvPr id="6" name="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929058" y="5491146"/>
            <a:ext cx="1366854" cy="1366854"/>
          </a:xfrm>
          <a:prstGeom prst="rect">
            <a:avLst/>
          </a:prstGeom>
        </p:spPr>
      </p:pic>
      <p:pic>
        <p:nvPicPr>
          <p:cNvPr id="7" name="6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2928934"/>
            <a:ext cx="1366854" cy="1366854"/>
          </a:xfrm>
          <a:prstGeom prst="rect">
            <a:avLst/>
          </a:prstGeom>
        </p:spPr>
      </p:pic>
      <p:pic>
        <p:nvPicPr>
          <p:cNvPr id="8" name="7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14414" y="2857496"/>
            <a:ext cx="1366854" cy="1366854"/>
          </a:xfrm>
          <a:prstGeom prst="rect">
            <a:avLst/>
          </a:prstGeom>
        </p:spPr>
      </p:pic>
      <p:pic>
        <p:nvPicPr>
          <p:cNvPr id="9" name="8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1500174"/>
            <a:ext cx="1366854" cy="1366854"/>
          </a:xfrm>
          <a:prstGeom prst="rect">
            <a:avLst/>
          </a:prstGeom>
        </p:spPr>
      </p:pic>
      <p:pic>
        <p:nvPicPr>
          <p:cNvPr id="10" name="9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1366854" cy="1366854"/>
          </a:xfrm>
          <a:prstGeom prst="rect">
            <a:avLst/>
          </a:prstGeom>
        </p:spPr>
      </p:pic>
      <p:pic>
        <p:nvPicPr>
          <p:cNvPr id="11" name="10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429256" y="500042"/>
            <a:ext cx="1366854" cy="1366854"/>
          </a:xfrm>
          <a:prstGeom prst="rect">
            <a:avLst/>
          </a:prstGeom>
        </p:spPr>
      </p:pic>
      <p:pic>
        <p:nvPicPr>
          <p:cNvPr id="12" name="11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429388" y="1571612"/>
            <a:ext cx="1366854" cy="1366854"/>
          </a:xfrm>
          <a:prstGeom prst="rect">
            <a:avLst/>
          </a:prstGeom>
        </p:spPr>
      </p:pic>
      <p:pic>
        <p:nvPicPr>
          <p:cNvPr id="13" name="12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15074" y="4357694"/>
            <a:ext cx="1366854" cy="1366854"/>
          </a:xfrm>
          <a:prstGeom prst="rect">
            <a:avLst/>
          </a:prstGeom>
        </p:spPr>
      </p:pic>
      <p:pic>
        <p:nvPicPr>
          <p:cNvPr id="14" name="13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143504" y="5143512"/>
            <a:ext cx="1366854" cy="1366854"/>
          </a:xfrm>
          <a:prstGeom prst="rect">
            <a:avLst/>
          </a:prstGeom>
        </p:spPr>
      </p:pic>
      <p:pic>
        <p:nvPicPr>
          <p:cNvPr id="15" name="14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14480" y="4286256"/>
            <a:ext cx="1366854" cy="1366854"/>
          </a:xfrm>
          <a:prstGeom prst="rect">
            <a:avLst/>
          </a:prstGeom>
        </p:spPr>
      </p:pic>
      <p:pic>
        <p:nvPicPr>
          <p:cNvPr id="16" name="15 Imagen" descr="016973-3d-transparent-glass-icon-symbols-shapes-spiral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5214950"/>
            <a:ext cx="1366854" cy="1366854"/>
          </a:xfrm>
          <a:prstGeom prst="rect">
            <a:avLst/>
          </a:prstGeom>
        </p:spPr>
      </p:pic>
      <p:pic>
        <p:nvPicPr>
          <p:cNvPr id="17" name="16 Imagen" descr="1313694966_Vector_Clipart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2714612" y="1571612"/>
            <a:ext cx="3714776" cy="3714776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74A23">
                  <a:shade val="67500"/>
                  <a:satMod val="115000"/>
                </a:srgbClr>
              </a:gs>
              <a:gs pos="100000">
                <a:srgbClr val="674A2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4761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>
            <a:off x="2143108" y="0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00562" y="0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>
            <a:off x="2143108" y="500042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00562" y="500042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857256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857256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1357298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1357298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1714512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1714512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>
            <a:off x="2214546" y="2214554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572000" y="2214554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2571768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2571768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3071810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3071810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3449655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3449655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>
            <a:off x="2285984" y="3949697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643438" y="3949697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>
            <a:off x="2357422" y="4306911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714876" y="4306911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>
            <a:off x="2357422" y="4806953"/>
            <a:ext cx="2500330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b="15595"/>
          <a:stretch>
            <a:fillRect/>
          </a:stretch>
        </p:blipFill>
        <p:spPr>
          <a:xfrm flipH="1">
            <a:off x="4714876" y="4806953"/>
            <a:ext cx="2419368" cy="205104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9" name="28 Rectángulo"/>
          <p:cNvSpPr/>
          <p:nvPr/>
        </p:nvSpPr>
        <p:spPr>
          <a:xfrm>
            <a:off x="0" y="-500114"/>
            <a:ext cx="9644130" cy="857258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4726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357158" y="0"/>
            <a:ext cx="8429684" cy="6858000"/>
          </a:xfrm>
          <a:prstGeom prst="diamond">
            <a:avLst/>
          </a:prstGeom>
          <a:gradFill flip="none" rotWithShape="1">
            <a:gsLst>
              <a:gs pos="81000">
                <a:srgbClr val="0065FA">
                  <a:alpha val="29000"/>
                </a:srgbClr>
              </a:gs>
              <a:gs pos="50000">
                <a:srgbClr val="0044A8">
                  <a:shade val="67500"/>
                  <a:satMod val="115000"/>
                </a:srgbClr>
              </a:gs>
              <a:gs pos="100000">
                <a:srgbClr val="0044A8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214414" y="0"/>
            <a:ext cx="6715172" cy="6858000"/>
          </a:xfrm>
          <a:prstGeom prst="diamond">
            <a:avLst/>
          </a:prstGeom>
          <a:gradFill flip="none" rotWithShape="1">
            <a:gsLst>
              <a:gs pos="81000">
                <a:srgbClr val="0065FA">
                  <a:alpha val="29000"/>
                </a:srgbClr>
              </a:gs>
              <a:gs pos="50000">
                <a:srgbClr val="0044A8">
                  <a:shade val="67500"/>
                  <a:satMod val="115000"/>
                </a:srgbClr>
              </a:gs>
              <a:gs pos="100000">
                <a:srgbClr val="0044A8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000232" y="0"/>
            <a:ext cx="5143536" cy="6858000"/>
          </a:xfrm>
          <a:prstGeom prst="diamond">
            <a:avLst/>
          </a:prstGeom>
          <a:gradFill flip="none" rotWithShape="1">
            <a:gsLst>
              <a:gs pos="81000">
                <a:srgbClr val="0065FA">
                  <a:alpha val="29000"/>
                </a:srgbClr>
              </a:gs>
              <a:gs pos="50000">
                <a:srgbClr val="0044A8">
                  <a:shade val="67500"/>
                  <a:satMod val="115000"/>
                </a:srgbClr>
              </a:gs>
              <a:gs pos="100000">
                <a:srgbClr val="0044A8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500298" y="0"/>
            <a:ext cx="4143404" cy="6858000"/>
          </a:xfrm>
          <a:prstGeom prst="diamond">
            <a:avLst/>
          </a:prstGeom>
          <a:gradFill flip="none" rotWithShape="1">
            <a:gsLst>
              <a:gs pos="81000">
                <a:srgbClr val="0065FA">
                  <a:alpha val="29000"/>
                </a:srgbClr>
              </a:gs>
              <a:gs pos="50000">
                <a:srgbClr val="0044A8">
                  <a:shade val="67500"/>
                  <a:satMod val="115000"/>
                </a:srgbClr>
              </a:gs>
              <a:gs pos="100000">
                <a:srgbClr val="0044A8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071802" y="0"/>
            <a:ext cx="3000396" cy="6858000"/>
          </a:xfrm>
          <a:prstGeom prst="diamond">
            <a:avLst/>
          </a:prstGeom>
          <a:gradFill flip="none" rotWithShape="1">
            <a:gsLst>
              <a:gs pos="81000">
                <a:srgbClr val="0065FA">
                  <a:alpha val="29000"/>
                </a:srgbClr>
              </a:gs>
              <a:gs pos="50000">
                <a:srgbClr val="0044A8">
                  <a:shade val="67500"/>
                  <a:satMod val="115000"/>
                </a:srgbClr>
              </a:gs>
              <a:gs pos="100000">
                <a:srgbClr val="0044A8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500430" y="0"/>
            <a:ext cx="2143140" cy="6858000"/>
          </a:xfrm>
          <a:prstGeom prst="diamond">
            <a:avLst/>
          </a:prstGeom>
          <a:gradFill flip="none" rotWithShape="1">
            <a:gsLst>
              <a:gs pos="81000">
                <a:srgbClr val="0065FA">
                  <a:alpha val="29000"/>
                </a:srgbClr>
              </a:gs>
              <a:gs pos="50000">
                <a:srgbClr val="0044A8">
                  <a:shade val="67500"/>
                  <a:satMod val="115000"/>
                </a:srgbClr>
              </a:gs>
              <a:gs pos="100000">
                <a:srgbClr val="0044A8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5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78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1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8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8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rgbClr val="0044A8">
                  <a:shade val="67500"/>
                  <a:satMod val="115000"/>
                </a:srgbClr>
              </a:gs>
              <a:gs pos="100000">
                <a:srgbClr val="0044A8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5228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857224" y="0"/>
            <a:ext cx="7429552" cy="685800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857224" y="357166"/>
            <a:ext cx="7429552" cy="6500834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857224" y="785794"/>
            <a:ext cx="7429552" cy="6072206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857224" y="1285860"/>
            <a:ext cx="7429552" cy="5572140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857224" y="1785926"/>
            <a:ext cx="7429552" cy="5072074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857224" y="2357406"/>
            <a:ext cx="7429552" cy="4500594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857224" y="2857496"/>
            <a:ext cx="7429552" cy="4000504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857224" y="3357562"/>
            <a:ext cx="7429552" cy="3500438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1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4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7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0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0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3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9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2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6C31">
                  <a:shade val="67500"/>
                  <a:satMod val="115000"/>
                </a:srgbClr>
              </a:gs>
              <a:gs pos="100000">
                <a:srgbClr val="006C31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4794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2000232" y="0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357686" y="0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643042" y="0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643438" y="0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357290" y="0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929190" y="0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000100" y="0"/>
            <a:ext cx="2714644" cy="5786454"/>
          </a:xfrm>
          <a:prstGeom prst="moon">
            <a:avLst>
              <a:gd name="adj" fmla="val 35090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5214942" y="0"/>
            <a:ext cx="2705120" cy="5786454"/>
          </a:xfrm>
          <a:prstGeom prst="moon">
            <a:avLst>
              <a:gd name="adj" fmla="val 38918"/>
            </a:avLst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 w="3175">
            <a:noFill/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-500114"/>
            <a:ext cx="9644130" cy="8072518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5185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0521948">
            <a:off x="3018751" y="522461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7024081">
            <a:off x="4523149" y="541475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940101">
            <a:off x="5113854" y="1347784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0521948">
            <a:off x="2636594" y="1282404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0521948">
            <a:off x="2136529" y="2139661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940101">
            <a:off x="5653620" y="2172347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0521948">
            <a:off x="1565025" y="3068355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940101">
            <a:off x="6225123" y="3029602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0521948">
            <a:off x="1136397" y="4139926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940101">
            <a:off x="6796628" y="3958296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0521948">
            <a:off x="636331" y="5068618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7177058">
            <a:off x="7225256" y="4815552"/>
            <a:ext cx="1364106" cy="1341266"/>
          </a:xfrm>
          <a:prstGeom prst="teardrop">
            <a:avLst>
              <a:gd name="adj" fmla="val 149279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40000" contrast="40000"/>
            </a:blip>
            <a:stretch>
              <a:fillRect/>
            </a:stretch>
          </a:blip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90500" h="1397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-500114"/>
            <a:ext cx="9644130" cy="8001080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44A8">
                  <a:shade val="67500"/>
                  <a:satMod val="115000"/>
                </a:srgbClr>
              </a:gs>
              <a:gs pos="100000">
                <a:srgbClr val="0044A8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5433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214414" y="0"/>
            <a:ext cx="6715172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428728" y="0"/>
            <a:ext cx="6286544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857356" y="0"/>
            <a:ext cx="5500726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214546" y="0"/>
            <a:ext cx="4786346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643174" y="0"/>
            <a:ext cx="3929090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928926" y="0"/>
            <a:ext cx="3286148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428992" y="0"/>
            <a:ext cx="2286016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857620" y="0"/>
            <a:ext cx="1428760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2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79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8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5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5230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71438"/>
            <a:ext cx="1643074" cy="1596862"/>
          </a:xfrm>
          <a:prstGeom prst="rect">
            <a:avLst/>
          </a:prstGeom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00364" y="0"/>
            <a:ext cx="1662828" cy="1644637"/>
          </a:xfrm>
          <a:prstGeom prst="rect">
            <a:avLst/>
          </a:prstGeom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571504"/>
            <a:ext cx="1643074" cy="1596862"/>
          </a:xfrm>
          <a:prstGeom prst="rect">
            <a:avLst/>
          </a:prstGeom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00364" y="500066"/>
            <a:ext cx="1662828" cy="1644637"/>
          </a:xfrm>
          <a:prstGeom prst="rect">
            <a:avLst/>
          </a:prstGeom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1000132"/>
            <a:ext cx="1643074" cy="1596862"/>
          </a:xfrm>
          <a:prstGeom prst="rect">
            <a:avLst/>
          </a:prstGeom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00364" y="928694"/>
            <a:ext cx="1662828" cy="1644637"/>
          </a:xfrm>
          <a:prstGeom prst="rect">
            <a:avLst/>
          </a:prstGeom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1428760"/>
            <a:ext cx="1643074" cy="1596862"/>
          </a:xfrm>
          <a:prstGeom prst="rect">
            <a:avLst/>
          </a:prstGeom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928926" y="1357322"/>
            <a:ext cx="1662828" cy="1644637"/>
          </a:xfrm>
          <a:prstGeom prst="rect">
            <a:avLst/>
          </a:prstGeom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1785950"/>
            <a:ext cx="1643074" cy="1596862"/>
          </a:xfrm>
          <a:prstGeom prst="rect">
            <a:avLst/>
          </a:prstGeom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00364" y="1714512"/>
            <a:ext cx="1662828" cy="1644637"/>
          </a:xfrm>
          <a:prstGeom prst="rect">
            <a:avLst/>
          </a:prstGeom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2286016"/>
            <a:ext cx="1643074" cy="1596862"/>
          </a:xfrm>
          <a:prstGeom prst="rect">
            <a:avLst/>
          </a:prstGeom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00364" y="2214578"/>
            <a:ext cx="1662828" cy="1644637"/>
          </a:xfrm>
          <a:prstGeom prst="rect">
            <a:avLst/>
          </a:prstGeom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2714644"/>
            <a:ext cx="1643074" cy="1596862"/>
          </a:xfrm>
          <a:prstGeom prst="rect">
            <a:avLst/>
          </a:prstGeom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00364" y="2643206"/>
            <a:ext cx="1662828" cy="1644637"/>
          </a:xfrm>
          <a:prstGeom prst="rect">
            <a:avLst/>
          </a:prstGeom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3143272"/>
            <a:ext cx="1643074" cy="1596862"/>
          </a:xfrm>
          <a:prstGeom prst="rect">
            <a:avLst/>
          </a:prstGeom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928926" y="3071834"/>
            <a:ext cx="1662828" cy="1644637"/>
          </a:xfrm>
          <a:prstGeom prst="rect">
            <a:avLst/>
          </a:prstGeom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3484737"/>
            <a:ext cx="1643074" cy="1596862"/>
          </a:xfrm>
          <a:prstGeom prst="rect">
            <a:avLst/>
          </a:prstGeom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928926" y="3413299"/>
            <a:ext cx="1662828" cy="1644637"/>
          </a:xfrm>
          <a:prstGeom prst="rect">
            <a:avLst/>
          </a:prstGeom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3984803"/>
            <a:ext cx="1643074" cy="1596862"/>
          </a:xfrm>
          <a:prstGeom prst="rect">
            <a:avLst/>
          </a:prstGeom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928926" y="3913365"/>
            <a:ext cx="1662828" cy="1644637"/>
          </a:xfrm>
          <a:prstGeom prst="rect">
            <a:avLst/>
          </a:prstGeom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4413431"/>
            <a:ext cx="1643074" cy="1596862"/>
          </a:xfrm>
          <a:prstGeom prst="rect">
            <a:avLst/>
          </a:prstGeom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928926" y="4341993"/>
            <a:ext cx="1662828" cy="1644637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5273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30000" contrast="40000"/>
          </a:blip>
          <a:srcRect l="20761" t="14052" r="19550" b="24473"/>
          <a:stretch>
            <a:fillRect/>
          </a:stretch>
        </p:blipFill>
        <p:spPr>
          <a:xfrm rot="19359846">
            <a:off x="3365042" y="800744"/>
            <a:ext cx="2286016" cy="1739360"/>
          </a:xfrm>
          <a:prstGeom prst="rect">
            <a:avLst/>
          </a:prstGeom>
        </p:spPr>
      </p:pic>
      <p:pic>
        <p:nvPicPr>
          <p:cNvPr id="6" name="5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30000" contrast="40000"/>
          </a:blip>
          <a:srcRect l="20761" t="14052" r="19550" b="24473"/>
          <a:stretch>
            <a:fillRect/>
          </a:stretch>
        </p:blipFill>
        <p:spPr>
          <a:xfrm rot="4759077">
            <a:off x="4143372" y="4429132"/>
            <a:ext cx="2286016" cy="1739360"/>
          </a:xfrm>
          <a:prstGeom prst="rect">
            <a:avLst/>
          </a:prstGeom>
        </p:spPr>
      </p:pic>
      <p:pic>
        <p:nvPicPr>
          <p:cNvPr id="7" name="6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30000" contrast="40000"/>
          </a:blip>
          <a:srcRect l="20761" t="14052" r="19550" b="24473"/>
          <a:stretch>
            <a:fillRect/>
          </a:stretch>
        </p:blipFill>
        <p:spPr>
          <a:xfrm rot="6762509">
            <a:off x="2713797" y="4555089"/>
            <a:ext cx="2286016" cy="1739360"/>
          </a:xfrm>
          <a:prstGeom prst="rect">
            <a:avLst/>
          </a:prstGeom>
        </p:spPr>
      </p:pic>
      <p:pic>
        <p:nvPicPr>
          <p:cNvPr id="8" name="7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30000" contrast="40000"/>
          </a:blip>
          <a:srcRect l="20761" t="14052" r="19550" b="24473"/>
          <a:stretch>
            <a:fillRect/>
          </a:stretch>
        </p:blipFill>
        <p:spPr>
          <a:xfrm rot="1490560">
            <a:off x="4617294" y="1042652"/>
            <a:ext cx="2286016" cy="1739360"/>
          </a:xfrm>
          <a:prstGeom prst="rect">
            <a:avLst/>
          </a:prstGeom>
        </p:spPr>
      </p:pic>
      <p:pic>
        <p:nvPicPr>
          <p:cNvPr id="9" name="8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30000" contrast="40000"/>
          </a:blip>
          <a:srcRect l="20761" t="14052" r="19550" b="24473"/>
          <a:stretch>
            <a:fillRect/>
          </a:stretch>
        </p:blipFill>
        <p:spPr>
          <a:xfrm rot="2027809">
            <a:off x="5505550" y="2060447"/>
            <a:ext cx="2286016" cy="1739360"/>
          </a:xfrm>
          <a:prstGeom prst="rect">
            <a:avLst/>
          </a:prstGeom>
        </p:spPr>
      </p:pic>
      <p:pic>
        <p:nvPicPr>
          <p:cNvPr id="10" name="9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30000" contrast="40000"/>
          </a:blip>
          <a:srcRect l="20761" t="14052" r="19550" b="24473"/>
          <a:stretch>
            <a:fillRect/>
          </a:stretch>
        </p:blipFill>
        <p:spPr>
          <a:xfrm rot="2027809">
            <a:off x="5362676" y="3346332"/>
            <a:ext cx="2286016" cy="1739360"/>
          </a:xfrm>
          <a:prstGeom prst="rect">
            <a:avLst/>
          </a:prstGeom>
        </p:spPr>
      </p:pic>
      <p:pic>
        <p:nvPicPr>
          <p:cNvPr id="11" name="10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30000" contrast="40000"/>
          </a:blip>
          <a:srcRect l="20761" t="14052" r="19550" b="24473"/>
          <a:stretch>
            <a:fillRect/>
          </a:stretch>
        </p:blipFill>
        <p:spPr>
          <a:xfrm rot="8199083">
            <a:off x="1628512" y="3740991"/>
            <a:ext cx="2286016" cy="1739360"/>
          </a:xfrm>
          <a:prstGeom prst="rect">
            <a:avLst/>
          </a:prstGeom>
        </p:spPr>
      </p:pic>
      <p:pic>
        <p:nvPicPr>
          <p:cNvPr id="12" name="11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30000" contrast="40000"/>
          </a:blip>
          <a:srcRect l="20761" t="14052" r="19550" b="24473"/>
          <a:stretch>
            <a:fillRect/>
          </a:stretch>
        </p:blipFill>
        <p:spPr>
          <a:xfrm rot="11193556">
            <a:off x="1449152" y="2410867"/>
            <a:ext cx="2286016" cy="1739360"/>
          </a:xfrm>
          <a:prstGeom prst="rect">
            <a:avLst/>
          </a:prstGeom>
        </p:spPr>
      </p:pic>
      <p:pic>
        <p:nvPicPr>
          <p:cNvPr id="13" name="12 Imagen" descr="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30000" contrast="40000"/>
          </a:blip>
          <a:srcRect l="20761" t="14052" r="19550" b="24473"/>
          <a:stretch>
            <a:fillRect/>
          </a:stretch>
        </p:blipFill>
        <p:spPr>
          <a:xfrm rot="14233888">
            <a:off x="2278594" y="1133625"/>
            <a:ext cx="2286016" cy="1739360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428992" y="2285992"/>
            <a:ext cx="2438400" cy="243840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44A8">
                  <a:shade val="67500"/>
                  <a:satMod val="115000"/>
                </a:srgbClr>
              </a:gs>
              <a:gs pos="100000">
                <a:srgbClr val="0044A8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5685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643438" y="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643306" y="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643438" y="28572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643306" y="28572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643438" y="57150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643306" y="57150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643438" y="85723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643306" y="85723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643438" y="114300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643306" y="114300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643438" y="142873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643306" y="142873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643438" y="171451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643306" y="171451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643438" y="200024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643306" y="200024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643438" y="228601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643306" y="228601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643438" y="257174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643306" y="257174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643438" y="285752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643306" y="285752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643438" y="314324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643306" y="314324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643438" y="342902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643306" y="342902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643438" y="371475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643306" y="371475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643438" y="400052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643306" y="400052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643438" y="428625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643306" y="428625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4643438" y="4500570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3643306" y="4500570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>
            <a:off x="4643438" y="478629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flipH="1">
            <a:off x="3643306" y="478629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>
            <a:off x="4643438" y="5072074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flipH="1">
            <a:off x="3643306" y="5072074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>
            <a:off x="4643438" y="5357802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flipH="1">
            <a:off x="3643306" y="5357802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>
            <a:off x="4643438" y="5643578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flipH="1">
            <a:off x="3643306" y="5643578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>
            <a:off x="4643438" y="5929306"/>
            <a:ext cx="928694" cy="85723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flipH="1">
            <a:off x="3643306" y="5929306"/>
            <a:ext cx="866780" cy="85723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0065FA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5400">
            <a:bevelT w="101600" h="952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0" y="-500114"/>
            <a:ext cx="9644130" cy="7358114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000"/>
                            </p:stCondLst>
                            <p:childTnLst>
                              <p:par>
                                <p:cTn id="2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74A23">
                  <a:shade val="67500"/>
                  <a:satMod val="115000"/>
                </a:srgbClr>
              </a:gs>
              <a:gs pos="100000">
                <a:srgbClr val="674A2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-768-5233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5400000">
            <a:off x="2317734" y="111126"/>
            <a:ext cx="2222516" cy="2000264"/>
          </a:xfrm>
          <a:prstGeom prst="rect">
            <a:avLst/>
          </a:prstGeom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5400000">
            <a:off x="2246296" y="1254110"/>
            <a:ext cx="2222516" cy="2000264"/>
          </a:xfrm>
          <a:prstGeom prst="rect">
            <a:avLst/>
          </a:prstGeom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5400000">
            <a:off x="2317734" y="2397118"/>
            <a:ext cx="2222516" cy="2000264"/>
          </a:xfrm>
          <a:prstGeom prst="rect">
            <a:avLst/>
          </a:prstGeom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5400000">
            <a:off x="2246296" y="3611564"/>
            <a:ext cx="2222516" cy="2000264"/>
          </a:xfrm>
          <a:prstGeom prst="rect">
            <a:avLst/>
          </a:prstGeom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5400000">
            <a:off x="2174857" y="4746610"/>
            <a:ext cx="2222516" cy="2000264"/>
          </a:xfrm>
          <a:prstGeom prst="rect">
            <a:avLst/>
          </a:prstGeom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6451837">
            <a:off x="4458153" y="172544"/>
            <a:ext cx="2222516" cy="2000264"/>
          </a:xfrm>
          <a:prstGeom prst="rect">
            <a:avLst/>
          </a:prstGeom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6200000">
            <a:off x="4386716" y="1244089"/>
            <a:ext cx="2222516" cy="2000264"/>
          </a:xfrm>
          <a:prstGeom prst="rect">
            <a:avLst/>
          </a:prstGeom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6377463">
            <a:off x="4529592" y="2315660"/>
            <a:ext cx="2222516" cy="2000264"/>
          </a:xfrm>
          <a:prstGeom prst="rect">
            <a:avLst/>
          </a:prstGeom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6200000">
            <a:off x="4458154" y="3530106"/>
            <a:ext cx="2222516" cy="2000264"/>
          </a:xfrm>
          <a:prstGeom prst="rect">
            <a:avLst/>
          </a:prstGeom>
        </p:spPr>
      </p:pic>
      <p:pic>
        <p:nvPicPr>
          <p:cNvPr id="14" name="1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6200000">
            <a:off x="4386715" y="4685192"/>
            <a:ext cx="2222516" cy="2000264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 rot="20413074">
            <a:off x="4147287" y="4601778"/>
            <a:ext cx="1624163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_tradnl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itchFamily="66" charset="0"/>
              </a:rPr>
              <a:t>Raquel</a:t>
            </a:r>
            <a:endParaRPr lang="es-ES" sz="4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500130" y="0"/>
            <a:ext cx="9644130" cy="6858000"/>
          </a:xfrm>
          <a:prstGeom prst="rect">
            <a:avLst/>
          </a:prstGeom>
          <a:gradFill flip="none" rotWithShape="1">
            <a:gsLst>
              <a:gs pos="4100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0"/>
                            </p:stCondLst>
                            <p:childTnLst>
                              <p:par>
                                <p:cTn id="13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2000" tmFilter="0,0; .5, 1; 1, 1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OK MONTAÑ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Presentación1OK MONTAÑAS</Template>
  <TotalTime>0</TotalTime>
  <Words>38</Words>
  <Application>Microsoft Office PowerPoint</Application>
  <PresentationFormat>Presentación en pantalla (4:3)</PresentationFormat>
  <Paragraphs>7</Paragraphs>
  <Slides>60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Presentación1OK MONTAÑAS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2015-06-18T02:41:47Z</dcterms:created>
  <dcterms:modified xsi:type="dcterms:W3CDTF">2015-06-18T02:44:23Z</dcterms:modified>
</cp:coreProperties>
</file>