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Default Extension="fntdata" ContentType="application/x-fontdata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64" r:id="rId3"/>
    <p:sldId id="257" r:id="rId4"/>
    <p:sldId id="258" r:id="rId5"/>
    <p:sldId id="260" r:id="rId6"/>
    <p:sldId id="259" r:id="rId7"/>
    <p:sldId id="261" r:id="rId8"/>
    <p:sldId id="263" r:id="rId9"/>
    <p:sldId id="265" r:id="rId10"/>
    <p:sldId id="262" r:id="rId11"/>
    <p:sldId id="266" r:id="rId12"/>
    <p:sldId id="267" r:id="rId13"/>
    <p:sldId id="268" r:id="rId14"/>
    <p:sldId id="269" r:id="rId15"/>
    <p:sldId id="271" r:id="rId16"/>
    <p:sldId id="274" r:id="rId17"/>
    <p:sldId id="270" r:id="rId18"/>
    <p:sldId id="275" r:id="rId19"/>
    <p:sldId id="276" r:id="rId20"/>
    <p:sldId id="272" r:id="rId21"/>
    <p:sldId id="280" r:id="rId22"/>
    <p:sldId id="277" r:id="rId23"/>
    <p:sldId id="281" r:id="rId24"/>
    <p:sldId id="273" r:id="rId25"/>
    <p:sldId id="278" r:id="rId26"/>
    <p:sldId id="282" r:id="rId27"/>
    <p:sldId id="279" r:id="rId28"/>
    <p:sldId id="283" r:id="rId29"/>
    <p:sldId id="284" r:id="rId30"/>
    <p:sldId id="285" r:id="rId31"/>
    <p:sldId id="288" r:id="rId32"/>
    <p:sldId id="286" r:id="rId33"/>
    <p:sldId id="291" r:id="rId34"/>
    <p:sldId id="287" r:id="rId35"/>
    <p:sldId id="290" r:id="rId36"/>
    <p:sldId id="292" r:id="rId37"/>
    <p:sldId id="293" r:id="rId38"/>
    <p:sldId id="294" r:id="rId39"/>
    <p:sldId id="298" r:id="rId40"/>
    <p:sldId id="295" r:id="rId41"/>
    <p:sldId id="296" r:id="rId42"/>
    <p:sldId id="299" r:id="rId43"/>
  </p:sldIdLst>
  <p:sldSz cx="9144000" cy="5143500" type="screen16x9"/>
  <p:notesSz cx="6858000" cy="9144000"/>
  <p:embeddedFontLst>
    <p:embeddedFont>
      <p:font typeface="Calibri" pitchFamily="34" charset="0"/>
      <p:regular r:id="rId44"/>
      <p:bold r:id="rId45"/>
      <p:italic r:id="rId46"/>
      <p:boldItalic r:id="rId47"/>
    </p:embeddedFont>
    <p:embeddedFont>
      <p:font typeface="Kristen ITC" pitchFamily="66" charset="0"/>
      <p:regular r:id="rId48"/>
    </p:embeddedFont>
  </p:embeddedFontLst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FC8/yGy5EGkE9Qlm7NKng" hashData="67a5fGqU4GsCyq0lZpA9d1ohej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C00"/>
    <a:srgbClr val="006600"/>
    <a:srgbClr val="3B4A1E"/>
    <a:srgbClr val="502604"/>
    <a:srgbClr val="F8A15A"/>
    <a:srgbClr val="FF6600"/>
    <a:srgbClr val="341902"/>
    <a:srgbClr val="542804"/>
    <a:srgbClr val="E86E0A"/>
    <a:srgbClr val="180F0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43" autoAdjust="0"/>
    <p:restoredTop sz="94660"/>
  </p:normalViewPr>
  <p:slideViewPr>
    <p:cSldViewPr>
      <p:cViewPr>
        <p:scale>
          <a:sx n="120" d="100"/>
          <a:sy n="120" d="100"/>
        </p:scale>
        <p:origin x="-1386" y="-5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4.fntdata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2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1.fntdata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5.fntdata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1231-40AC-4FE1-804D-06EE3CF7DD61}" type="datetimeFigureOut">
              <a:rPr lang="es-PE" smtClean="0"/>
              <a:pPr/>
              <a:t>3/07/2016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7292-A5D3-4B5E-9ED7-C39D1332D19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1231-40AC-4FE1-804D-06EE3CF7DD61}" type="datetimeFigureOut">
              <a:rPr lang="es-PE" smtClean="0"/>
              <a:pPr/>
              <a:t>3/07/2016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7292-A5D3-4B5E-9ED7-C39D1332D19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1231-40AC-4FE1-804D-06EE3CF7DD61}" type="datetimeFigureOut">
              <a:rPr lang="es-PE" smtClean="0"/>
              <a:pPr/>
              <a:t>3/07/2016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7292-A5D3-4B5E-9ED7-C39D1332D19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1231-40AC-4FE1-804D-06EE3CF7DD61}" type="datetimeFigureOut">
              <a:rPr lang="es-PE" smtClean="0"/>
              <a:pPr/>
              <a:t>3/07/2016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7292-A5D3-4B5E-9ED7-C39D1332D19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1231-40AC-4FE1-804D-06EE3CF7DD61}" type="datetimeFigureOut">
              <a:rPr lang="es-PE" smtClean="0"/>
              <a:pPr/>
              <a:t>3/07/2016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7292-A5D3-4B5E-9ED7-C39D1332D19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1231-40AC-4FE1-804D-06EE3CF7DD61}" type="datetimeFigureOut">
              <a:rPr lang="es-PE" smtClean="0"/>
              <a:pPr/>
              <a:t>3/07/2016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7292-A5D3-4B5E-9ED7-C39D1332D19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1231-40AC-4FE1-804D-06EE3CF7DD61}" type="datetimeFigureOut">
              <a:rPr lang="es-PE" smtClean="0"/>
              <a:pPr/>
              <a:t>3/07/2016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7292-A5D3-4B5E-9ED7-C39D1332D19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1231-40AC-4FE1-804D-06EE3CF7DD61}" type="datetimeFigureOut">
              <a:rPr lang="es-PE" smtClean="0"/>
              <a:pPr/>
              <a:t>3/07/2016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7292-A5D3-4B5E-9ED7-C39D1332D19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1231-40AC-4FE1-804D-06EE3CF7DD61}" type="datetimeFigureOut">
              <a:rPr lang="es-PE" smtClean="0"/>
              <a:pPr/>
              <a:t>3/07/2016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7292-A5D3-4B5E-9ED7-C39D1332D19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1231-40AC-4FE1-804D-06EE3CF7DD61}" type="datetimeFigureOut">
              <a:rPr lang="es-PE" smtClean="0"/>
              <a:pPr/>
              <a:t>3/07/2016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7292-A5D3-4B5E-9ED7-C39D1332D19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1231-40AC-4FE1-804D-06EE3CF7DD61}" type="datetimeFigureOut">
              <a:rPr lang="es-PE" smtClean="0"/>
              <a:pPr/>
              <a:t>3/07/2016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27292-A5D3-4B5E-9ED7-C39D1332D19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F1231-40AC-4FE1-804D-06EE3CF7DD61}" type="datetimeFigureOut">
              <a:rPr lang="es-PE" smtClean="0"/>
              <a:pPr/>
              <a:t>3/07/2016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27292-A5D3-4B5E-9ED7-C39D1332D19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5.png"/><Relationship Id="rId18" Type="http://schemas.openxmlformats.org/officeDocument/2006/relationships/image" Target="../media/image6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1.png"/><Relationship Id="rId11" Type="http://schemas.openxmlformats.org/officeDocument/2006/relationships/image" Target="../media/image6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0.png"/><Relationship Id="rId9" Type="http://schemas.openxmlformats.org/officeDocument/2006/relationships/image" Target="../media/image6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b07ee9f82cb05c4c8256ce076e4bb7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214332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000496" y="1035815"/>
            <a:ext cx="1428760" cy="1357322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000496" y="2536013"/>
            <a:ext cx="1428760" cy="1357322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214942" y="1893071"/>
            <a:ext cx="1428760" cy="1357322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1750195"/>
            <a:ext cx="1428760" cy="1357322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214810" y="107121"/>
            <a:ext cx="977573" cy="928694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572264" y="2178823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143372" y="3893335"/>
            <a:ext cx="977573" cy="928694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785918" y="2107385"/>
            <a:ext cx="977573" cy="928694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357686" y="-607259"/>
            <a:ext cx="714380" cy="678661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286248" y="4822029"/>
            <a:ext cx="714380" cy="642942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500958" y="2393137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071538" y="2250261"/>
            <a:ext cx="714380" cy="678661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00034" y="2321699"/>
            <a:ext cx="526385" cy="500066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8215338" y="2536013"/>
            <a:ext cx="526385" cy="500066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357818" y="678625"/>
            <a:ext cx="1428760" cy="1357322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500826" y="178559"/>
            <a:ext cx="977573" cy="928694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358082" y="-178631"/>
            <a:ext cx="714380" cy="678661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929586" y="-464383"/>
            <a:ext cx="526385" cy="500066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2964641"/>
            <a:ext cx="1428760" cy="1357322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928794" y="3750459"/>
            <a:ext cx="977573" cy="928694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357290" y="4321963"/>
            <a:ext cx="714380" cy="678661"/>
          </a:xfrm>
          <a:prstGeom prst="rect">
            <a:avLst/>
          </a:prstGeom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928662" y="4750591"/>
            <a:ext cx="526385" cy="500066"/>
          </a:xfrm>
          <a:prstGeom prst="rect">
            <a:avLst/>
          </a:prstGeom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86050" y="535749"/>
            <a:ext cx="1428760" cy="1357322"/>
          </a:xfrm>
          <a:prstGeom prst="rect">
            <a:avLst/>
          </a:prstGeom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000232" y="249997"/>
            <a:ext cx="977573" cy="928694"/>
          </a:xfrm>
          <a:prstGeom prst="rect">
            <a:avLst/>
          </a:prstGeom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428728" y="35683"/>
            <a:ext cx="714380" cy="678661"/>
          </a:xfrm>
          <a:prstGeom prst="rect">
            <a:avLst/>
          </a:prstGeom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000100" y="-178631"/>
            <a:ext cx="526385" cy="500066"/>
          </a:xfrm>
          <a:prstGeom prst="rect">
            <a:avLst/>
          </a:prstGeom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143504" y="3107517"/>
            <a:ext cx="1428760" cy="1357322"/>
          </a:xfrm>
          <a:prstGeom prst="rect">
            <a:avLst/>
          </a:prstGeom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357950" y="3821897"/>
            <a:ext cx="977573" cy="928694"/>
          </a:xfrm>
          <a:prstGeom prst="rect">
            <a:avLst/>
          </a:prstGeom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143768" y="4393401"/>
            <a:ext cx="714380" cy="678661"/>
          </a:xfrm>
          <a:prstGeom prst="rect">
            <a:avLst/>
          </a:prstGeom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715272" y="4822029"/>
            <a:ext cx="526385" cy="500066"/>
          </a:xfrm>
          <a:prstGeom prst="rect">
            <a:avLst/>
          </a:prstGeom>
        </p:spPr>
      </p:pic>
      <p:pic>
        <p:nvPicPr>
          <p:cNvPr id="40982" name="Picture 22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357160" y="4255205"/>
            <a:ext cx="2170386" cy="245371"/>
          </a:xfrm>
          <a:prstGeom prst="rect">
            <a:avLst/>
          </a:prstGeom>
          <a:noFill/>
        </p:spPr>
      </p:pic>
      <p:pic>
        <p:nvPicPr>
          <p:cNvPr id="41988" name="Picture 4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357686" y="1357304"/>
            <a:ext cx="3590925" cy="771525"/>
          </a:xfrm>
          <a:prstGeom prst="rect">
            <a:avLst/>
          </a:prstGeom>
          <a:noFill/>
        </p:spPr>
      </p:pic>
      <p:pic>
        <p:nvPicPr>
          <p:cNvPr id="41990" name="Picture 6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5643570" y="357172"/>
            <a:ext cx="904875" cy="771525"/>
          </a:xfrm>
          <a:prstGeom prst="rect">
            <a:avLst/>
          </a:prstGeom>
          <a:noFill/>
        </p:spPr>
      </p:pic>
      <p:pic>
        <p:nvPicPr>
          <p:cNvPr id="41992" name="Picture 8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5072066" y="2285998"/>
            <a:ext cx="1304925" cy="771525"/>
          </a:xfrm>
          <a:prstGeom prst="rect">
            <a:avLst/>
          </a:prstGeom>
          <a:noFill/>
        </p:spPr>
      </p:pic>
      <p:pic>
        <p:nvPicPr>
          <p:cNvPr id="41994" name="Picture 10" descr="Rendered Image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572264" y="2285998"/>
            <a:ext cx="790575" cy="771525"/>
          </a:xfrm>
          <a:prstGeom prst="rect">
            <a:avLst/>
          </a:prstGeom>
          <a:noFill/>
        </p:spPr>
      </p:pic>
      <p:pic>
        <p:nvPicPr>
          <p:cNvPr id="41996" name="Picture 12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929190" y="3214692"/>
            <a:ext cx="2628900" cy="771525"/>
          </a:xfrm>
          <a:prstGeom prst="rect">
            <a:avLst/>
          </a:prstGeom>
          <a:noFill/>
        </p:spPr>
      </p:pic>
      <p:pic>
        <p:nvPicPr>
          <p:cNvPr id="46" name="45 Imagen" descr="7b07ee9f82cb05c4c8256ce076e4bb7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142908" y="-642960"/>
            <a:ext cx="9572692" cy="62865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Coastal_Daydreaming_-_Chris_Geit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2" fill="hold">
                            <p:stCondLst>
                              <p:cond delay="3000"/>
                            </p:stCondLst>
                            <p:childTnLst>
                              <p:par>
                                <p:cTn id="6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5" dur="3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8" dur="3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9" fill="hold">
                            <p:stCondLst>
                              <p:cond delay="6000"/>
                            </p:stCondLst>
                            <p:childTnLst>
                              <p:par>
                                <p:cTn id="63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2" dur="3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3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6" fill="hold">
                            <p:stCondLst>
                              <p:cond delay="9000"/>
                            </p:stCondLst>
                            <p:childTnLst>
                              <p:par>
                                <p:cTn id="63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9" dur="3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0" dur="3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64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6" dur="30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8" dur="30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9" dur="30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0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6" dur="30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7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0" dur="2000" fill="hold"/>
                                        <p:tgtEl>
                                          <p:spTgt spid="40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1" dur="2000" fill="hold"/>
                                        <p:tgtEl>
                                          <p:spTgt spid="40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cf252d2486829a3ec137ccdd0f2d2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3357554" y="2590800"/>
            <a:ext cx="2857500" cy="2552700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10800000">
            <a:off x="3357554" y="161908"/>
            <a:ext cx="2857500" cy="255270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>
            <a:off x="1347766" y="1457316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16200000">
            <a:off x="5036357" y="1412063"/>
            <a:ext cx="2857500" cy="250033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2503783">
            <a:off x="2058682" y="2432164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18713623">
            <a:off x="4475891" y="2373017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8988365">
            <a:off x="2162552" y="278674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13782935">
            <a:off x="4612083" y="586423"/>
            <a:ext cx="2857500" cy="25527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d1a8b4d1d5a46bac3ae3e9b5f680c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214332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280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ead1c2c10c84ad6a4beadc33594ac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coration-152886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166943" y="528623"/>
            <a:ext cx="4548198" cy="4548198"/>
          </a:xfrm>
          <a:prstGeom prst="rect">
            <a:avLst/>
          </a:prstGeom>
        </p:spPr>
      </p:pic>
      <p:pic>
        <p:nvPicPr>
          <p:cNvPr id="4" name="3 Imagen" descr="decoration-15288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274380">
            <a:off x="2190653" y="493008"/>
            <a:ext cx="4548198" cy="450736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1eaa0ee616a158c61c1299afe9ab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0000" t="15000" r="20000" b="20000"/>
          <a:stretch>
            <a:fillRect/>
          </a:stretch>
        </p:blipFill>
        <p:spPr>
          <a:xfrm>
            <a:off x="4071934" y="1357304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0000" t="15000" r="20000" b="20000"/>
          <a:stretch>
            <a:fillRect/>
          </a:stretch>
        </p:blipFill>
        <p:spPr>
          <a:xfrm>
            <a:off x="4000496" y="2857502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0000" t="15000" r="15000" b="15000"/>
          <a:stretch>
            <a:fillRect/>
          </a:stretch>
        </p:blipFill>
        <p:spPr>
          <a:xfrm>
            <a:off x="3071802" y="2071684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0000" r="15000" b="15000"/>
          <a:stretch>
            <a:fillRect/>
          </a:stretch>
        </p:blipFill>
        <p:spPr>
          <a:xfrm>
            <a:off x="5072066" y="2000246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20000" r="20000" b="15000"/>
          <a:stretch>
            <a:fillRect/>
          </a:stretch>
        </p:blipFill>
        <p:spPr>
          <a:xfrm>
            <a:off x="4714876" y="1571618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20000" r="20000" b="15000"/>
          <a:stretch>
            <a:fillRect/>
          </a:stretch>
        </p:blipFill>
        <p:spPr>
          <a:xfrm>
            <a:off x="4714876" y="2786064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500430" y="1500180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428992" y="2643188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214810" y="714362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286380" y="928676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929322" y="2214560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429256" y="3429006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143372" y="3786196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928926" y="3357568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500298" y="2214560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071802" y="1000114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715008" y="500048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572264" y="2285998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286248" y="214296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929322" y="4000510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214810" y="4500576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500298" y="3857634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1928794" y="2285998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714612" y="571486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357686" y="-214332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143636" y="142858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7143768" y="2357436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357950" y="4500576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286248" y="5072080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143108" y="4214824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1428728" y="2357436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428860" y="214296"/>
            <a:ext cx="428628" cy="42862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14346" y="-214332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2000"/>
                            </p:stCondLst>
                            <p:childTnLst>
                              <p:par>
                                <p:cTn id="3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4A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09978011f913da84c21031d94240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2214546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Paralelogramo"/>
          <p:cNvSpPr/>
          <p:nvPr/>
        </p:nvSpPr>
        <p:spPr>
          <a:xfrm flipH="1">
            <a:off x="4500562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 flipH="1">
            <a:off x="2214546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>
            <a:off x="4500562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2214546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flipH="1">
            <a:off x="4500562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flipH="1">
            <a:off x="2214546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>
            <a:off x="4500562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2143108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flipH="1">
            <a:off x="4429124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flipH="1">
            <a:off x="2143108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>
            <a:off x="4429124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2143108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flipH="1">
            <a:off x="4429124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flipH="1">
            <a:off x="2143108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>
            <a:off x="4429124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2143108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 flipH="1">
            <a:off x="4429124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214346" y="-214332"/>
            <a:ext cx="9787006" cy="614366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chemeClr val="accent6">
                <a:lumMod val="50000"/>
              </a:schemeClr>
            </a:gs>
            <a:gs pos="50000">
              <a:schemeClr val="tx1">
                <a:shade val="67500"/>
                <a:satMod val="115000"/>
              </a:schemeClr>
            </a:gs>
            <a:gs pos="100000">
              <a:schemeClr val="tx1"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f3e669b92a512707871f21bbcfe2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48262" y="0"/>
            <a:ext cx="2709257" cy="4857766"/>
          </a:xfrm>
          <a:prstGeom prst="moon">
            <a:avLst>
              <a:gd name="adj" fmla="val 772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flipH="1">
            <a:off x="6429388" y="0"/>
            <a:ext cx="2643206" cy="4857766"/>
          </a:xfrm>
          <a:prstGeom prst="moon">
            <a:avLst>
              <a:gd name="adj" fmla="val 7448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flipH="1">
            <a:off x="5715040" y="0"/>
            <a:ext cx="2643206" cy="4857766"/>
          </a:xfrm>
          <a:prstGeom prst="moon">
            <a:avLst>
              <a:gd name="adj" fmla="val 811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>
            <a:off x="862610" y="0"/>
            <a:ext cx="2709257" cy="4857766"/>
          </a:xfrm>
          <a:prstGeom prst="moon">
            <a:avLst>
              <a:gd name="adj" fmla="val 10326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1576990" y="0"/>
            <a:ext cx="2709257" cy="4857766"/>
          </a:xfrm>
          <a:prstGeom prst="moon">
            <a:avLst>
              <a:gd name="adj" fmla="val 9025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flipH="1">
            <a:off x="5072098" y="0"/>
            <a:ext cx="2643206" cy="4857766"/>
          </a:xfrm>
          <a:prstGeom prst="moon">
            <a:avLst>
              <a:gd name="adj" fmla="val 1011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2291370" y="0"/>
            <a:ext cx="2709257" cy="4857766"/>
          </a:xfrm>
          <a:prstGeom prst="moon">
            <a:avLst>
              <a:gd name="adj" fmla="val 837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4429156" y="0"/>
            <a:ext cx="2643206" cy="4857766"/>
          </a:xfrm>
          <a:prstGeom prst="moon">
            <a:avLst>
              <a:gd name="adj" fmla="val 8781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e0e6e33f914ecbf6825b9e8f468ccf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22860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Onda"/>
          <p:cNvSpPr/>
          <p:nvPr/>
        </p:nvSpPr>
        <p:spPr>
          <a:xfrm rot="5400000">
            <a:off x="-178598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Onda"/>
          <p:cNvSpPr/>
          <p:nvPr/>
        </p:nvSpPr>
        <p:spPr>
          <a:xfrm rot="5400000">
            <a:off x="-12859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Onda"/>
          <p:cNvSpPr/>
          <p:nvPr/>
        </p:nvSpPr>
        <p:spPr>
          <a:xfrm rot="5400000">
            <a:off x="-7858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Onda"/>
          <p:cNvSpPr/>
          <p:nvPr/>
        </p:nvSpPr>
        <p:spPr>
          <a:xfrm rot="5400000">
            <a:off x="-28575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Onda"/>
          <p:cNvSpPr/>
          <p:nvPr/>
        </p:nvSpPr>
        <p:spPr>
          <a:xfrm rot="5400000">
            <a:off x="21428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Onda"/>
          <p:cNvSpPr/>
          <p:nvPr/>
        </p:nvSpPr>
        <p:spPr>
          <a:xfrm rot="5400000">
            <a:off x="71435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Onda"/>
          <p:cNvSpPr/>
          <p:nvPr/>
        </p:nvSpPr>
        <p:spPr>
          <a:xfrm rot="5400000">
            <a:off x="121441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Onda"/>
          <p:cNvSpPr/>
          <p:nvPr/>
        </p:nvSpPr>
        <p:spPr>
          <a:xfrm rot="5400000">
            <a:off x="17145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Onda"/>
          <p:cNvSpPr/>
          <p:nvPr/>
        </p:nvSpPr>
        <p:spPr>
          <a:xfrm rot="5400000">
            <a:off x="22145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Onda"/>
          <p:cNvSpPr/>
          <p:nvPr/>
        </p:nvSpPr>
        <p:spPr>
          <a:xfrm rot="5400000">
            <a:off x="27146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Onda"/>
          <p:cNvSpPr/>
          <p:nvPr/>
        </p:nvSpPr>
        <p:spPr>
          <a:xfrm rot="5400000">
            <a:off x="321468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Onda"/>
          <p:cNvSpPr/>
          <p:nvPr/>
        </p:nvSpPr>
        <p:spPr>
          <a:xfrm rot="5400000">
            <a:off x="371477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Onda"/>
          <p:cNvSpPr/>
          <p:nvPr/>
        </p:nvSpPr>
        <p:spPr>
          <a:xfrm rot="5400000">
            <a:off x="421481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Onda"/>
          <p:cNvSpPr/>
          <p:nvPr/>
        </p:nvSpPr>
        <p:spPr>
          <a:xfrm rot="5400000">
            <a:off x="471487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Onda"/>
          <p:cNvSpPr/>
          <p:nvPr/>
        </p:nvSpPr>
        <p:spPr>
          <a:xfrm rot="5400000">
            <a:off x="521494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Onda"/>
          <p:cNvSpPr/>
          <p:nvPr/>
        </p:nvSpPr>
        <p:spPr>
          <a:xfrm rot="5400000">
            <a:off x="57864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Onda"/>
          <p:cNvSpPr/>
          <p:nvPr/>
        </p:nvSpPr>
        <p:spPr>
          <a:xfrm rot="5400000">
            <a:off x="635795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4A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b7e27d1b349b488572c7fca3222da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2970497">
            <a:off x="5392376" y="7817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660290">
            <a:off x="5315259" y="2283570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2970497">
            <a:off x="6178195" y="78174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660290">
            <a:off x="6101078" y="2283567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2970497">
            <a:off x="7143184" y="7817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8660290">
            <a:off x="7066067" y="228357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2970497">
            <a:off x="7929003" y="78174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660290">
            <a:off x="7851886" y="228356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0"/>
              </a:schemeClr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d4f94a5cb0cb25070f33a7ec2cb0f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-1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500958" y="-21433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428728" y="100011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072330" y="99299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071802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86116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730148" y="2000270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357422" y="300037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429388" y="271465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500430" y="3000378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643306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00694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143636" y="3421886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000760" y="407194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14678" y="4786328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857884" y="4643452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857620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428992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92905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35781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1" name="40 Rectángulo"/>
          <p:cNvSpPr/>
          <p:nvPr/>
        </p:nvSpPr>
        <p:spPr>
          <a:xfrm>
            <a:off x="-214346" y="-214332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42804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f1d50b800f99f36bbb175d6a63539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ágrima"/>
          <p:cNvSpPr/>
          <p:nvPr/>
        </p:nvSpPr>
        <p:spPr>
          <a:xfrm rot="2740298">
            <a:off x="1342005" y="971186"/>
            <a:ext cx="2214677" cy="2131216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8847091">
            <a:off x="3328142" y="353588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8160681">
            <a:off x="3326681" y="-75135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 rot="2740298">
            <a:off x="1256515" y="139285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13485969">
            <a:off x="5328521" y="1393033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ágrima"/>
          <p:cNvSpPr/>
          <p:nvPr/>
        </p:nvSpPr>
        <p:spPr>
          <a:xfrm rot="10989797">
            <a:off x="4856321" y="696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ágrima"/>
          <p:cNvSpPr/>
          <p:nvPr/>
        </p:nvSpPr>
        <p:spPr>
          <a:xfrm rot="5668819">
            <a:off x="2032657" y="-12284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ágrima"/>
          <p:cNvSpPr/>
          <p:nvPr/>
        </p:nvSpPr>
        <p:spPr>
          <a:xfrm rot="16200000">
            <a:off x="4792762" y="285105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ágrima"/>
          <p:cNvSpPr/>
          <p:nvPr/>
        </p:nvSpPr>
        <p:spPr>
          <a:xfrm rot="21427674">
            <a:off x="1992527" y="292090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214346" y="-928712"/>
            <a:ext cx="9787006" cy="7143800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41902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2e0e9cb51765d7f7138674b2f102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>
            <a:off x="-214346" y="-214332"/>
            <a:ext cx="9787006" cy="6929486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c5e0dc8a1de5f032764139ebd35d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4000496" y="1035815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4000496" y="2536013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5214942" y="1893071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2714612" y="1750195"/>
            <a:ext cx="1428760" cy="1357322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4214810" y="107121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6572264" y="2178823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4143372" y="3893335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785918" y="2107385"/>
            <a:ext cx="977573" cy="928694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4357686" y="-607259"/>
            <a:ext cx="714380" cy="678661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4286248" y="4822029"/>
            <a:ext cx="714380" cy="642942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7500958" y="2393137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071538" y="2250261"/>
            <a:ext cx="714380" cy="678661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500034" y="2321699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8215338" y="2536013"/>
            <a:ext cx="526385" cy="500066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5357818" y="678625"/>
            <a:ext cx="1428760" cy="1357322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6500826" y="178559"/>
            <a:ext cx="977573" cy="928694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7358082" y="-178631"/>
            <a:ext cx="714380" cy="678661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7929586" y="-464383"/>
            <a:ext cx="526385" cy="500066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2714612" y="2964641"/>
            <a:ext cx="1428760" cy="1357322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928794" y="3750459"/>
            <a:ext cx="977573" cy="928694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357290" y="4321963"/>
            <a:ext cx="714380" cy="678661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928662" y="4750591"/>
            <a:ext cx="526385" cy="500066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2786050" y="535749"/>
            <a:ext cx="1428760" cy="1357322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2000232" y="249997"/>
            <a:ext cx="977573" cy="928694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428728" y="35683"/>
            <a:ext cx="714380" cy="678661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000100" y="-178631"/>
            <a:ext cx="526385" cy="500066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5143504" y="3107517"/>
            <a:ext cx="1428760" cy="1357322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6357950" y="3821897"/>
            <a:ext cx="977573" cy="928694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7143768" y="4393401"/>
            <a:ext cx="714380" cy="678661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7715272" y="4822029"/>
            <a:ext cx="526385" cy="500066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-214346" y="-785836"/>
            <a:ext cx="9787006" cy="6215106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d7545b7358a9cbefcfa77e23ea6a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401781">
            <a:off x="4664849" y="1018039"/>
            <a:ext cx="1345987" cy="1714512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3094648">
            <a:off x="3315142" y="946971"/>
            <a:ext cx="1345987" cy="1714512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883957">
            <a:off x="4491448" y="2368213"/>
            <a:ext cx="1345987" cy="1714512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484281">
            <a:off x="3173819" y="2232822"/>
            <a:ext cx="1345987" cy="1714512"/>
          </a:xfrm>
          <a:prstGeom prst="moon">
            <a:avLst>
              <a:gd name="adj" fmla="val 28905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278119">
            <a:off x="5074386" y="944767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2632224">
            <a:off x="4941141" y="2660216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8673209">
            <a:off x="2921460" y="2654917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3367335">
            <a:off x="3082346" y="874679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2632224">
            <a:off x="5310715" y="3037623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8994542">
            <a:off x="5455801" y="890772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3709470">
            <a:off x="2955504" y="818426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308952">
            <a:off x="2807457" y="2966750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308952">
            <a:off x="2689382" y="3286191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2709942">
            <a:off x="5621663" y="3356407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9183918">
            <a:off x="5750276" y="782607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3684536">
            <a:off x="2908013" y="710571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3684536">
            <a:off x="2874282" y="661219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8649991">
            <a:off x="2645332" y="3523680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19389628">
            <a:off x="6004847" y="737933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rot="3036710">
            <a:off x="5875273" y="3586715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rot="3036710">
            <a:off x="6103650" y="3808641"/>
            <a:ext cx="404812" cy="567814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una"/>
          <p:cNvSpPr/>
          <p:nvPr/>
        </p:nvSpPr>
        <p:spPr>
          <a:xfrm rot="19299816">
            <a:off x="6276097" y="635821"/>
            <a:ext cx="404812" cy="567814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una"/>
          <p:cNvSpPr/>
          <p:nvPr/>
        </p:nvSpPr>
        <p:spPr>
          <a:xfrm rot="13610802">
            <a:off x="2857761" y="557981"/>
            <a:ext cx="404812" cy="567814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una"/>
          <p:cNvSpPr/>
          <p:nvPr/>
        </p:nvSpPr>
        <p:spPr>
          <a:xfrm rot="8621136">
            <a:off x="2543303" y="3700326"/>
            <a:ext cx="459496" cy="515179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una"/>
          <p:cNvSpPr/>
          <p:nvPr/>
        </p:nvSpPr>
        <p:spPr>
          <a:xfrm rot="2898414">
            <a:off x="6298388" y="4059257"/>
            <a:ext cx="360943" cy="454012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una"/>
          <p:cNvSpPr/>
          <p:nvPr/>
        </p:nvSpPr>
        <p:spPr>
          <a:xfrm rot="19214123">
            <a:off x="6454252" y="524051"/>
            <a:ext cx="468604" cy="470583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una"/>
          <p:cNvSpPr/>
          <p:nvPr/>
        </p:nvSpPr>
        <p:spPr>
          <a:xfrm rot="13530883">
            <a:off x="2669482" y="382477"/>
            <a:ext cx="468604" cy="470583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una"/>
          <p:cNvSpPr/>
          <p:nvPr/>
        </p:nvSpPr>
        <p:spPr>
          <a:xfrm rot="8487903">
            <a:off x="2310106" y="3880926"/>
            <a:ext cx="468604" cy="470583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B4A1E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8e203d7efbf7ff5a0ba0f3ba27666a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285770"/>
            <a:ext cx="9144000" cy="5429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0" y="1285866"/>
            <a:ext cx="2071670" cy="1214446"/>
          </a:xfrm>
          <a:prstGeom prst="rect">
            <a:avLst/>
          </a:prstGeom>
        </p:spPr>
      </p:pic>
      <p:pic>
        <p:nvPicPr>
          <p:cNvPr id="4" name="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0" y="2428874"/>
            <a:ext cx="2000264" cy="1276360"/>
          </a:xfrm>
          <a:prstGeom prst="rect">
            <a:avLst/>
          </a:prstGeom>
        </p:spPr>
      </p:pic>
      <p:pic>
        <p:nvPicPr>
          <p:cNvPr id="5" name="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857224" y="1285866"/>
            <a:ext cx="2071670" cy="1214446"/>
          </a:xfrm>
          <a:prstGeom prst="rect">
            <a:avLst/>
          </a:prstGeom>
        </p:spPr>
      </p:pic>
      <p:pic>
        <p:nvPicPr>
          <p:cNvPr id="6" name="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857224" y="2428874"/>
            <a:ext cx="2000264" cy="1276360"/>
          </a:xfrm>
          <a:prstGeom prst="rect">
            <a:avLst/>
          </a:prstGeom>
        </p:spPr>
      </p:pic>
      <p:pic>
        <p:nvPicPr>
          <p:cNvPr id="7" name="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1714512" y="1285866"/>
            <a:ext cx="2071670" cy="1214446"/>
          </a:xfrm>
          <a:prstGeom prst="rect">
            <a:avLst/>
          </a:prstGeom>
        </p:spPr>
      </p:pic>
      <p:pic>
        <p:nvPicPr>
          <p:cNvPr id="8" name="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1714512" y="2428874"/>
            <a:ext cx="2000264" cy="1276360"/>
          </a:xfrm>
          <a:prstGeom prst="rect">
            <a:avLst/>
          </a:prstGeom>
        </p:spPr>
      </p:pic>
      <p:pic>
        <p:nvPicPr>
          <p:cNvPr id="9" name="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2571736" y="1285866"/>
            <a:ext cx="2071670" cy="1214446"/>
          </a:xfrm>
          <a:prstGeom prst="rect">
            <a:avLst/>
          </a:prstGeom>
        </p:spPr>
      </p:pic>
      <p:pic>
        <p:nvPicPr>
          <p:cNvPr id="10" name="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2571736" y="2428874"/>
            <a:ext cx="2000264" cy="1276360"/>
          </a:xfrm>
          <a:prstGeom prst="rect">
            <a:avLst/>
          </a:prstGeom>
        </p:spPr>
      </p:pic>
      <p:pic>
        <p:nvPicPr>
          <p:cNvPr id="11" name="1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3357586" y="1285866"/>
            <a:ext cx="2071670" cy="1214446"/>
          </a:xfrm>
          <a:prstGeom prst="rect">
            <a:avLst/>
          </a:prstGeom>
        </p:spPr>
      </p:pic>
      <p:pic>
        <p:nvPicPr>
          <p:cNvPr id="12" name="1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3357586" y="2428874"/>
            <a:ext cx="2000264" cy="1276360"/>
          </a:xfrm>
          <a:prstGeom prst="rect">
            <a:avLst/>
          </a:prstGeom>
        </p:spPr>
      </p:pic>
      <p:pic>
        <p:nvPicPr>
          <p:cNvPr id="13" name="1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4214810" y="1285866"/>
            <a:ext cx="2071670" cy="1214446"/>
          </a:xfrm>
          <a:prstGeom prst="rect">
            <a:avLst/>
          </a:prstGeom>
        </p:spPr>
      </p:pic>
      <p:pic>
        <p:nvPicPr>
          <p:cNvPr id="14" name="1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4214810" y="2428874"/>
            <a:ext cx="2000264" cy="1276360"/>
          </a:xfrm>
          <a:prstGeom prst="rect">
            <a:avLst/>
          </a:prstGeom>
        </p:spPr>
      </p:pic>
      <p:pic>
        <p:nvPicPr>
          <p:cNvPr id="15" name="1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5072098" y="1285866"/>
            <a:ext cx="2071670" cy="1214446"/>
          </a:xfrm>
          <a:prstGeom prst="rect">
            <a:avLst/>
          </a:prstGeom>
        </p:spPr>
      </p:pic>
      <p:pic>
        <p:nvPicPr>
          <p:cNvPr id="16" name="1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5072098" y="2428874"/>
            <a:ext cx="2000264" cy="1276360"/>
          </a:xfrm>
          <a:prstGeom prst="rect">
            <a:avLst/>
          </a:prstGeom>
        </p:spPr>
      </p:pic>
      <p:pic>
        <p:nvPicPr>
          <p:cNvPr id="17" name="1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5929322" y="1285866"/>
            <a:ext cx="2071670" cy="1214446"/>
          </a:xfrm>
          <a:prstGeom prst="rect">
            <a:avLst/>
          </a:prstGeom>
        </p:spPr>
      </p:pic>
      <p:pic>
        <p:nvPicPr>
          <p:cNvPr id="18" name="1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5929322" y="2428874"/>
            <a:ext cx="2000264" cy="1276360"/>
          </a:xfrm>
          <a:prstGeom prst="rect">
            <a:avLst/>
          </a:prstGeom>
        </p:spPr>
      </p:pic>
      <p:pic>
        <p:nvPicPr>
          <p:cNvPr id="19" name="1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6715140" y="1285866"/>
            <a:ext cx="2071670" cy="1214446"/>
          </a:xfrm>
          <a:prstGeom prst="rect">
            <a:avLst/>
          </a:prstGeom>
        </p:spPr>
      </p:pic>
      <p:pic>
        <p:nvPicPr>
          <p:cNvPr id="20" name="1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7358082" y="2357436"/>
            <a:ext cx="2000264" cy="1276360"/>
          </a:xfrm>
          <a:prstGeom prst="rect">
            <a:avLst/>
          </a:prstGeom>
        </p:spPr>
      </p:pic>
      <p:pic>
        <p:nvPicPr>
          <p:cNvPr id="21" name="2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7429456" y="1285866"/>
            <a:ext cx="2071670" cy="1214446"/>
          </a:xfrm>
          <a:prstGeom prst="rect">
            <a:avLst/>
          </a:prstGeom>
        </p:spPr>
      </p:pic>
      <p:pic>
        <p:nvPicPr>
          <p:cNvPr id="22" name="2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6786578" y="2428874"/>
            <a:ext cx="2000264" cy="127636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0" y="-50010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ed8820c195771b29ce0e69591f9e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719334" y="0"/>
            <a:ext cx="3924103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>
            <a:off x="788753" y="214290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>
            <a:off x="788753" y="500042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>
            <a:off x="788753" y="785794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788753" y="1071546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>
            <a:off x="788043" y="1285860"/>
            <a:ext cx="3783956" cy="3136010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788753" y="1612994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>
            <a:off x="788753" y="1898746"/>
            <a:ext cx="3820434" cy="2941933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>
            <a:off x="788753" y="2184498"/>
            <a:ext cx="3820434" cy="277241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>
            <a:off x="860191" y="2643182"/>
            <a:ext cx="3820434" cy="2500318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flipH="1">
            <a:off x="4574727" y="0"/>
            <a:ext cx="3808212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flipH="1">
            <a:off x="4644330" y="214290"/>
            <a:ext cx="371388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flipH="1">
            <a:off x="4503289" y="500042"/>
            <a:ext cx="3808212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flipH="1">
            <a:off x="4573363" y="785794"/>
            <a:ext cx="3738137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flipH="1">
            <a:off x="4573363" y="1071546"/>
            <a:ext cx="3738138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flipH="1">
            <a:off x="4573363" y="1285860"/>
            <a:ext cx="3738138" cy="3136010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flipH="1">
            <a:off x="4643437" y="1612994"/>
            <a:ext cx="3668065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flipH="1">
            <a:off x="4641600" y="1928802"/>
            <a:ext cx="3573737" cy="2924103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flipH="1">
            <a:off x="4713509" y="2214554"/>
            <a:ext cx="3597991" cy="275458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flipH="1">
            <a:off x="4571999" y="2643182"/>
            <a:ext cx="3668065" cy="2500318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4A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50baa09c3adc5406a65b65c2b710f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21356934">
            <a:off x="3357554" y="1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ágrima"/>
          <p:cNvSpPr/>
          <p:nvPr/>
        </p:nvSpPr>
        <p:spPr>
          <a:xfrm rot="16350246">
            <a:off x="4743867" y="29015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>
            <a:off x="3286116" y="571482"/>
            <a:ext cx="1357322" cy="1327382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16350246">
            <a:off x="4688040" y="585552"/>
            <a:ext cx="1327405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21432212">
            <a:off x="3284811" y="1428762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6350246">
            <a:off x="4671124" y="1457776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>
            <a:off x="3213373" y="2000243"/>
            <a:ext cx="1357322" cy="1327382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6350246">
            <a:off x="4615297" y="2014313"/>
            <a:ext cx="1327405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21361208">
            <a:off x="3286115" y="2857520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16350246">
            <a:off x="4600991" y="2815073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>
            <a:off x="3214677" y="3429001"/>
            <a:ext cx="1357322" cy="1327382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16350246">
            <a:off x="4616601" y="3443071"/>
            <a:ext cx="1327405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ágrima"/>
          <p:cNvSpPr/>
          <p:nvPr/>
        </p:nvSpPr>
        <p:spPr>
          <a:xfrm>
            <a:off x="3214678" y="4286256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ágrima"/>
          <p:cNvSpPr/>
          <p:nvPr/>
        </p:nvSpPr>
        <p:spPr>
          <a:xfrm rot="16350246">
            <a:off x="4599685" y="4315295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-214346" y="-214332"/>
            <a:ext cx="9787006" cy="6072230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86E0A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79c2231facf38f6ff8eb5eee89d9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4071934" y="4572020"/>
            <a:ext cx="1143008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1357290" y="-12"/>
            <a:ext cx="6215106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1571604" y="285740"/>
            <a:ext cx="5857916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1785918" y="571492"/>
            <a:ext cx="5500726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1857356" y="857244"/>
            <a:ext cx="5286412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2000232" y="1142996"/>
            <a:ext cx="5000660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2143108" y="1428748"/>
            <a:ext cx="4714908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2285984" y="1714500"/>
            <a:ext cx="4429156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2500298" y="2000252"/>
            <a:ext cx="4071966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2643174" y="2286004"/>
            <a:ext cx="3786214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2857488" y="2571756"/>
            <a:ext cx="3429024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3000364" y="2857508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3143240" y="3143260"/>
            <a:ext cx="2857520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3357554" y="3429012"/>
            <a:ext cx="2500330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3500430" y="3714764"/>
            <a:ext cx="2214578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>
            <a:off x="3786182" y="4000516"/>
            <a:ext cx="1714512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3929058" y="4286268"/>
            <a:ext cx="1428760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>
            <a:off x="4214810" y="4929210"/>
            <a:ext cx="857256" cy="214290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9d3f32cf4ec1a0107f66608283175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Extracto"/>
          <p:cNvSpPr/>
          <p:nvPr/>
        </p:nvSpPr>
        <p:spPr>
          <a:xfrm>
            <a:off x="285720" y="1714488"/>
            <a:ext cx="8572560" cy="1870464"/>
          </a:xfrm>
          <a:prstGeom prst="flowChartExtract">
            <a:avLst/>
          </a:prstGeom>
          <a:gradFill flip="none" rotWithShape="1">
            <a:gsLst>
              <a:gs pos="0">
                <a:srgbClr val="0070C0">
                  <a:alpha val="15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xtracto"/>
          <p:cNvSpPr/>
          <p:nvPr/>
        </p:nvSpPr>
        <p:spPr>
          <a:xfrm>
            <a:off x="285720" y="2428868"/>
            <a:ext cx="8572560" cy="1610676"/>
          </a:xfrm>
          <a:prstGeom prst="flowChartExtract">
            <a:avLst/>
          </a:prstGeom>
          <a:gradFill flip="none" rotWithShape="1">
            <a:gsLst>
              <a:gs pos="0">
                <a:srgbClr val="0070C0">
                  <a:alpha val="15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xtracto"/>
          <p:cNvSpPr/>
          <p:nvPr/>
        </p:nvSpPr>
        <p:spPr>
          <a:xfrm>
            <a:off x="285720" y="3000372"/>
            <a:ext cx="8572560" cy="1402846"/>
          </a:xfrm>
          <a:prstGeom prst="flowChartExtract">
            <a:avLst/>
          </a:prstGeom>
          <a:gradFill flip="none" rotWithShape="1">
            <a:gsLst>
              <a:gs pos="0">
                <a:srgbClr val="0070C0">
                  <a:alpha val="15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xtracto"/>
          <p:cNvSpPr/>
          <p:nvPr/>
        </p:nvSpPr>
        <p:spPr>
          <a:xfrm>
            <a:off x="285720" y="3643314"/>
            <a:ext cx="8572560" cy="1169037"/>
          </a:xfrm>
          <a:prstGeom prst="flowChartExtract">
            <a:avLst/>
          </a:prstGeom>
          <a:gradFill flip="none" rotWithShape="1">
            <a:gsLst>
              <a:gs pos="0">
                <a:srgbClr val="0070C0">
                  <a:alpha val="15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xtracto"/>
          <p:cNvSpPr/>
          <p:nvPr/>
        </p:nvSpPr>
        <p:spPr>
          <a:xfrm>
            <a:off x="285720" y="4214818"/>
            <a:ext cx="8572560" cy="961207"/>
          </a:xfrm>
          <a:prstGeom prst="flowChartExtract">
            <a:avLst/>
          </a:prstGeom>
          <a:gradFill flip="none" rotWithShape="1">
            <a:gsLst>
              <a:gs pos="0">
                <a:srgbClr val="0070C0">
                  <a:alpha val="15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94381bee9aafe7aa7fe4627120848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6200000">
            <a:off x="71438" y="285734"/>
            <a:ext cx="4429124" cy="4572000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Combinar"/>
          <p:cNvSpPr/>
          <p:nvPr/>
        </p:nvSpPr>
        <p:spPr>
          <a:xfrm rot="5400000">
            <a:off x="4643438" y="285734"/>
            <a:ext cx="4429124" cy="4572000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ombinar"/>
          <p:cNvSpPr/>
          <p:nvPr/>
        </p:nvSpPr>
        <p:spPr>
          <a:xfrm rot="16200000">
            <a:off x="-321471" y="678643"/>
            <a:ext cx="4429124" cy="3786182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mbinar"/>
          <p:cNvSpPr/>
          <p:nvPr/>
        </p:nvSpPr>
        <p:spPr>
          <a:xfrm rot="5400000">
            <a:off x="5000628" y="642924"/>
            <a:ext cx="4429124" cy="3857620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mbinar"/>
          <p:cNvSpPr/>
          <p:nvPr/>
        </p:nvSpPr>
        <p:spPr>
          <a:xfrm rot="16200000">
            <a:off x="-714380" y="1071552"/>
            <a:ext cx="4429124" cy="3000364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mbinar"/>
          <p:cNvSpPr/>
          <p:nvPr/>
        </p:nvSpPr>
        <p:spPr>
          <a:xfrm rot="5400000">
            <a:off x="5393537" y="1035833"/>
            <a:ext cx="4429124" cy="3071802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mbinar"/>
          <p:cNvSpPr/>
          <p:nvPr/>
        </p:nvSpPr>
        <p:spPr>
          <a:xfrm rot="16200000">
            <a:off x="-1071570" y="1428742"/>
            <a:ext cx="4429124" cy="2285984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mbinar"/>
          <p:cNvSpPr/>
          <p:nvPr/>
        </p:nvSpPr>
        <p:spPr>
          <a:xfrm rot="5400000">
            <a:off x="5714992" y="1357320"/>
            <a:ext cx="4429156" cy="2428860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mbinar"/>
          <p:cNvSpPr/>
          <p:nvPr/>
        </p:nvSpPr>
        <p:spPr>
          <a:xfrm rot="16200000">
            <a:off x="-1428760" y="1785932"/>
            <a:ext cx="4429124" cy="1571604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mbinar"/>
          <p:cNvSpPr/>
          <p:nvPr/>
        </p:nvSpPr>
        <p:spPr>
          <a:xfrm rot="5400000">
            <a:off x="6036463" y="1678791"/>
            <a:ext cx="4429156" cy="1785918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mbinar"/>
          <p:cNvSpPr/>
          <p:nvPr/>
        </p:nvSpPr>
        <p:spPr>
          <a:xfrm rot="16200000">
            <a:off x="-1750231" y="2107403"/>
            <a:ext cx="4429124" cy="928662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mbinar"/>
          <p:cNvSpPr/>
          <p:nvPr/>
        </p:nvSpPr>
        <p:spPr>
          <a:xfrm rot="5400000">
            <a:off x="6357934" y="2000262"/>
            <a:ext cx="4429156" cy="1142976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mbinar"/>
          <p:cNvSpPr/>
          <p:nvPr/>
        </p:nvSpPr>
        <p:spPr>
          <a:xfrm rot="16200000">
            <a:off x="-1964545" y="2393155"/>
            <a:ext cx="4429124" cy="500034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mbinar"/>
          <p:cNvSpPr/>
          <p:nvPr/>
        </p:nvSpPr>
        <p:spPr>
          <a:xfrm rot="5400000">
            <a:off x="6643686" y="2286014"/>
            <a:ext cx="4429156" cy="571472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28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194f2253d97b7cc65ffba61e8227b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_BxukQ2_m9qlkjBuhJJvZbdm0os.png"/>
          <p:cNvPicPr>
            <a:picLocks noChangeAspect="1"/>
          </p:cNvPicPr>
          <p:nvPr/>
        </p:nvPicPr>
        <p:blipFill>
          <a:blip r:embed="rId3"/>
          <a:srcRect l="11374" r="15320"/>
          <a:stretch>
            <a:fillRect/>
          </a:stretch>
        </p:blipFill>
        <p:spPr>
          <a:xfrm rot="17019875">
            <a:off x="2335150" y="-207058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/>
          <a:srcRect l="11374" r="15320"/>
          <a:stretch>
            <a:fillRect/>
          </a:stretch>
        </p:blipFill>
        <p:spPr>
          <a:xfrm rot="4484552" flipH="1">
            <a:off x="4748654" y="-185642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/>
          <a:srcRect l="11374" r="15320"/>
          <a:stretch>
            <a:fillRect/>
          </a:stretch>
        </p:blipFill>
        <p:spPr>
          <a:xfrm rot="17019875">
            <a:off x="2312243" y="723784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/>
          <a:srcRect l="11374" r="15320"/>
          <a:stretch>
            <a:fillRect/>
          </a:stretch>
        </p:blipFill>
        <p:spPr>
          <a:xfrm rot="4484552" flipH="1">
            <a:off x="4677217" y="750146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/>
          <a:srcRect l="11374" r="15320"/>
          <a:stretch>
            <a:fillRect/>
          </a:stretch>
        </p:blipFill>
        <p:spPr>
          <a:xfrm rot="17019875">
            <a:off x="2312242" y="1645384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/>
          <a:srcRect l="11374" r="15320"/>
          <a:stretch>
            <a:fillRect/>
          </a:stretch>
        </p:blipFill>
        <p:spPr>
          <a:xfrm rot="4484552" flipH="1">
            <a:off x="4677216" y="1671746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/>
          <a:srcRect l="11374" r="15320"/>
          <a:stretch>
            <a:fillRect/>
          </a:stretch>
        </p:blipFill>
        <p:spPr>
          <a:xfrm rot="17019875">
            <a:off x="2383681" y="2581173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/>
          <a:srcRect l="11374" r="15320"/>
          <a:stretch>
            <a:fillRect/>
          </a:stretch>
        </p:blipFill>
        <p:spPr>
          <a:xfrm rot="4484552" flipH="1">
            <a:off x="4748655" y="2607535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/>
          <a:srcRect l="11374" r="15320"/>
          <a:stretch>
            <a:fillRect/>
          </a:stretch>
        </p:blipFill>
        <p:spPr>
          <a:xfrm rot="17019875">
            <a:off x="2383680" y="3431334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/>
          <a:srcRect l="11374" r="15320"/>
          <a:stretch>
            <a:fillRect/>
          </a:stretch>
        </p:blipFill>
        <p:spPr>
          <a:xfrm rot="4484552" flipH="1">
            <a:off x="4748654" y="3457696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787006" cy="77153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B4A1E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9d92bd22779a7fbdb8a215898eccca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357554" y="2590800"/>
            <a:ext cx="2857500" cy="2552700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>
            <a:off x="3357554" y="161908"/>
            <a:ext cx="2857500" cy="255270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400000">
            <a:off x="1347766" y="1457316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200000">
            <a:off x="5036357" y="1412063"/>
            <a:ext cx="2857500" cy="250033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2503783">
            <a:off x="2058682" y="2432164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8713623">
            <a:off x="4475891" y="2373017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8988365">
            <a:off x="2162552" y="278674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3782935">
            <a:off x="4612083" y="586423"/>
            <a:ext cx="2857500" cy="25527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rgbClr val="F8A15A">
                <a:shade val="67500"/>
                <a:satMod val="115000"/>
              </a:srgbClr>
            </a:gs>
            <a:gs pos="100000">
              <a:srgbClr val="F8A15A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6a8275d4be828b0e44e9baf93352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o"/>
          <p:cNvSpPr/>
          <p:nvPr/>
        </p:nvSpPr>
        <p:spPr>
          <a:xfrm>
            <a:off x="1785918" y="0"/>
            <a:ext cx="5153060" cy="5143500"/>
          </a:xfrm>
          <a:prstGeom prst="frame">
            <a:avLst>
              <a:gd name="adj1" fmla="val 4119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225727" y="462374"/>
            <a:ext cx="4346537" cy="4333460"/>
          </a:xfrm>
          <a:prstGeom prst="frame">
            <a:avLst>
              <a:gd name="adj1" fmla="val 4119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592960" y="925577"/>
            <a:ext cx="3622114" cy="3503543"/>
          </a:xfrm>
          <a:prstGeom prst="frame">
            <a:avLst>
              <a:gd name="adj1" fmla="val 5002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033505" y="1313407"/>
            <a:ext cx="2762465" cy="2768047"/>
          </a:xfrm>
          <a:prstGeom prst="frame">
            <a:avLst>
              <a:gd name="adj1" fmla="val 5596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473314" y="1704344"/>
            <a:ext cx="1955942" cy="1958006"/>
          </a:xfrm>
          <a:prstGeom prst="frame">
            <a:avLst>
              <a:gd name="adj1" fmla="val 8813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840547" y="2093416"/>
            <a:ext cx="1231519" cy="1192696"/>
          </a:xfrm>
          <a:prstGeom prst="frame">
            <a:avLst>
              <a:gd name="adj1" fmla="val 11410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134333" y="2404012"/>
            <a:ext cx="651981" cy="596348"/>
          </a:xfrm>
          <a:prstGeom prst="frame">
            <a:avLst>
              <a:gd name="adj1" fmla="val 18766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41902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081d49297104b3d1ea115069f48a4e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214332"/>
            <a:ext cx="9787006" cy="592935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50de8a1526585c5bb27861a9523aa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coration-15288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166943" y="457185"/>
            <a:ext cx="4548198" cy="4548198"/>
          </a:xfrm>
          <a:prstGeom prst="rect">
            <a:avLst/>
          </a:prstGeom>
        </p:spPr>
      </p:pic>
      <p:pic>
        <p:nvPicPr>
          <p:cNvPr id="4" name="3 Imagen" descr="decoration-152886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274380">
            <a:off x="2190653" y="421570"/>
            <a:ext cx="4548198" cy="450736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26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82220fb133baf6b587641f80d3f6b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0000" t="15000" r="20000" b="20000"/>
          <a:stretch>
            <a:fillRect/>
          </a:stretch>
        </p:blipFill>
        <p:spPr>
          <a:xfrm>
            <a:off x="4071934" y="1357304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0000" t="15000" r="20000" b="20000"/>
          <a:stretch>
            <a:fillRect/>
          </a:stretch>
        </p:blipFill>
        <p:spPr>
          <a:xfrm>
            <a:off x="4000496" y="2857502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0000" t="15000" r="15000" b="15000"/>
          <a:stretch>
            <a:fillRect/>
          </a:stretch>
        </p:blipFill>
        <p:spPr>
          <a:xfrm>
            <a:off x="3071802" y="2071684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0000" r="15000" b="15000"/>
          <a:stretch>
            <a:fillRect/>
          </a:stretch>
        </p:blipFill>
        <p:spPr>
          <a:xfrm>
            <a:off x="5072066" y="2000246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20000" r="20000" b="15000"/>
          <a:stretch>
            <a:fillRect/>
          </a:stretch>
        </p:blipFill>
        <p:spPr>
          <a:xfrm>
            <a:off x="4714876" y="1571618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20000" r="20000" b="15000"/>
          <a:stretch>
            <a:fillRect/>
          </a:stretch>
        </p:blipFill>
        <p:spPr>
          <a:xfrm>
            <a:off x="4714876" y="2786064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3500430" y="1500180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3428992" y="2643188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4214810" y="714362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5286380" y="928676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5929322" y="2214560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5429256" y="3429006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4143372" y="3786196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2928926" y="3357568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2500298" y="2214560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3071802" y="1000114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5715008" y="500048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6572264" y="2285998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4286248" y="214296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5929322" y="4000510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4214810" y="4500576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2500298" y="3857634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1928794" y="2285998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2714612" y="571486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4357686" y="-214332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6143636" y="142858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7143768" y="2357436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6357950" y="4500576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4286248" y="5072080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2143108" y="4214824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1428728" y="2357436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rcRect l="15000" t="15000" r="20000" b="20000"/>
          <a:stretch>
            <a:fillRect/>
          </a:stretch>
        </p:blipFill>
        <p:spPr>
          <a:xfrm>
            <a:off x="2428860" y="214296"/>
            <a:ext cx="428628" cy="42862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14346" y="-214332"/>
            <a:ext cx="9787006" cy="592935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2000"/>
                            </p:stCondLst>
                            <p:childTnLst>
                              <p:par>
                                <p:cTn id="3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4534040db4254624f7c5435606b61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2214546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Paralelogramo"/>
          <p:cNvSpPr/>
          <p:nvPr/>
        </p:nvSpPr>
        <p:spPr>
          <a:xfrm flipH="1">
            <a:off x="4500562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 flipH="1">
            <a:off x="2214546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>
            <a:off x="4500562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2214546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flipH="1">
            <a:off x="4500562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flipH="1">
            <a:off x="2214546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>
            <a:off x="4500562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2143108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flipH="1">
            <a:off x="4429124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flipH="1">
            <a:off x="2143108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>
            <a:off x="4429124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2143108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flipH="1">
            <a:off x="4429124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flipH="1">
            <a:off x="2143108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>
            <a:off x="4429124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2143108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 flipH="1">
            <a:off x="4429124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chemeClr val="tx2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214346" y="-214332"/>
            <a:ext cx="9787006" cy="614366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616ffbedbd773a346c1a2ad0a3e5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48262" y="0"/>
            <a:ext cx="2709257" cy="4857766"/>
          </a:xfrm>
          <a:prstGeom prst="moon">
            <a:avLst>
              <a:gd name="adj" fmla="val 772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flipH="1">
            <a:off x="6429388" y="0"/>
            <a:ext cx="2643206" cy="4857766"/>
          </a:xfrm>
          <a:prstGeom prst="moon">
            <a:avLst>
              <a:gd name="adj" fmla="val 7448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flipH="1">
            <a:off x="5715040" y="0"/>
            <a:ext cx="2643206" cy="4857766"/>
          </a:xfrm>
          <a:prstGeom prst="moon">
            <a:avLst>
              <a:gd name="adj" fmla="val 811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>
            <a:off x="862610" y="0"/>
            <a:ext cx="2709257" cy="4857766"/>
          </a:xfrm>
          <a:prstGeom prst="moon">
            <a:avLst>
              <a:gd name="adj" fmla="val 10326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1576990" y="0"/>
            <a:ext cx="2709257" cy="4857766"/>
          </a:xfrm>
          <a:prstGeom prst="moon">
            <a:avLst>
              <a:gd name="adj" fmla="val 9025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flipH="1">
            <a:off x="5072098" y="0"/>
            <a:ext cx="2643206" cy="4857766"/>
          </a:xfrm>
          <a:prstGeom prst="moon">
            <a:avLst>
              <a:gd name="adj" fmla="val 1011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2291370" y="0"/>
            <a:ext cx="2709257" cy="4857766"/>
          </a:xfrm>
          <a:prstGeom prst="moon">
            <a:avLst>
              <a:gd name="adj" fmla="val 837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4429156" y="0"/>
            <a:ext cx="2643206" cy="4857766"/>
          </a:xfrm>
          <a:prstGeom prst="moon">
            <a:avLst>
              <a:gd name="adj" fmla="val 8781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30e2c06f554980fa8f8e2265290f67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22860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Onda"/>
          <p:cNvSpPr/>
          <p:nvPr/>
        </p:nvSpPr>
        <p:spPr>
          <a:xfrm rot="5400000">
            <a:off x="-178598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Onda"/>
          <p:cNvSpPr/>
          <p:nvPr/>
        </p:nvSpPr>
        <p:spPr>
          <a:xfrm rot="5400000">
            <a:off x="-12859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Onda"/>
          <p:cNvSpPr/>
          <p:nvPr/>
        </p:nvSpPr>
        <p:spPr>
          <a:xfrm rot="5400000">
            <a:off x="-7858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Onda"/>
          <p:cNvSpPr/>
          <p:nvPr/>
        </p:nvSpPr>
        <p:spPr>
          <a:xfrm rot="5400000">
            <a:off x="-28575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Onda"/>
          <p:cNvSpPr/>
          <p:nvPr/>
        </p:nvSpPr>
        <p:spPr>
          <a:xfrm rot="5400000">
            <a:off x="21428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Onda"/>
          <p:cNvSpPr/>
          <p:nvPr/>
        </p:nvSpPr>
        <p:spPr>
          <a:xfrm rot="5400000">
            <a:off x="71435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Onda"/>
          <p:cNvSpPr/>
          <p:nvPr/>
        </p:nvSpPr>
        <p:spPr>
          <a:xfrm rot="5400000">
            <a:off x="121441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Onda"/>
          <p:cNvSpPr/>
          <p:nvPr/>
        </p:nvSpPr>
        <p:spPr>
          <a:xfrm rot="5400000">
            <a:off x="17145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Onda"/>
          <p:cNvSpPr/>
          <p:nvPr/>
        </p:nvSpPr>
        <p:spPr>
          <a:xfrm rot="5400000">
            <a:off x="22145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Onda"/>
          <p:cNvSpPr/>
          <p:nvPr/>
        </p:nvSpPr>
        <p:spPr>
          <a:xfrm rot="5400000">
            <a:off x="27146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Onda"/>
          <p:cNvSpPr/>
          <p:nvPr/>
        </p:nvSpPr>
        <p:spPr>
          <a:xfrm rot="5400000">
            <a:off x="321468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Onda"/>
          <p:cNvSpPr/>
          <p:nvPr/>
        </p:nvSpPr>
        <p:spPr>
          <a:xfrm rot="5400000">
            <a:off x="371477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Onda"/>
          <p:cNvSpPr/>
          <p:nvPr/>
        </p:nvSpPr>
        <p:spPr>
          <a:xfrm rot="5400000">
            <a:off x="421481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Onda"/>
          <p:cNvSpPr/>
          <p:nvPr/>
        </p:nvSpPr>
        <p:spPr>
          <a:xfrm rot="5400000">
            <a:off x="471487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Onda"/>
          <p:cNvSpPr/>
          <p:nvPr/>
        </p:nvSpPr>
        <p:spPr>
          <a:xfrm rot="5400000">
            <a:off x="521494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Onda"/>
          <p:cNvSpPr/>
          <p:nvPr/>
        </p:nvSpPr>
        <p:spPr>
          <a:xfrm rot="5400000">
            <a:off x="57864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Onda"/>
          <p:cNvSpPr/>
          <p:nvPr/>
        </p:nvSpPr>
        <p:spPr>
          <a:xfrm rot="5400000">
            <a:off x="635795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2060">
                  <a:alpha val="31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df753dd886325d29e81410ecb413a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2970497">
            <a:off x="5392376" y="7817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660290">
            <a:off x="5315259" y="2283570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2970497">
            <a:off x="6178195" y="78174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660290">
            <a:off x="6101078" y="2283567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2970497">
            <a:off x="7143184" y="7817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8660290">
            <a:off x="7066067" y="228357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2970497">
            <a:off x="7929003" y="78174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660290">
            <a:off x="7851886" y="228356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1519ad5a1c0fb58b83ee0533099f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15008" y="-1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500958" y="-21433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428728" y="100011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072330" y="99299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071802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286116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643570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730148" y="2000270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357422" y="300037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429388" y="271465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500430" y="3000378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643306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00694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143636" y="3421886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000760" y="407194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214678" y="4786328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857884" y="4643452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857620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428992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92905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35781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643570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214346" y="-214332"/>
            <a:ext cx="9787006" cy="6072230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26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1f32c7520e9d4ed5e7dc03476765f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2740298">
            <a:off x="1342005" y="971186"/>
            <a:ext cx="2214677" cy="2131216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8A15A">
                  <a:shade val="30000"/>
                  <a:satMod val="115000"/>
                  <a:alpha val="25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ágrima"/>
          <p:cNvSpPr/>
          <p:nvPr/>
        </p:nvSpPr>
        <p:spPr>
          <a:xfrm rot="18847091">
            <a:off x="3328142" y="353588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8A15A">
                  <a:shade val="30000"/>
                  <a:satMod val="115000"/>
                  <a:alpha val="25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8160681">
            <a:off x="3326681" y="-75135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8A15A">
                  <a:shade val="30000"/>
                  <a:satMod val="115000"/>
                  <a:alpha val="25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740298">
            <a:off x="1256515" y="139285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8A15A">
                  <a:shade val="30000"/>
                  <a:satMod val="115000"/>
                  <a:alpha val="25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3485969">
            <a:off x="5328521" y="1393033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8A15A">
                  <a:shade val="30000"/>
                  <a:satMod val="115000"/>
                  <a:alpha val="25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0989797">
            <a:off x="4856321" y="696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8A15A">
                  <a:shade val="30000"/>
                  <a:satMod val="115000"/>
                  <a:alpha val="25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5668819">
            <a:off x="2032657" y="-12284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8A15A">
                  <a:shade val="30000"/>
                  <a:satMod val="115000"/>
                  <a:alpha val="25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6200000">
            <a:off x="4792762" y="285105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8A15A">
                  <a:shade val="30000"/>
                  <a:satMod val="115000"/>
                  <a:alpha val="25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21427674">
            <a:off x="1992527" y="292090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8A15A">
                  <a:shade val="30000"/>
                  <a:satMod val="115000"/>
                  <a:alpha val="25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214346" y="-785836"/>
            <a:ext cx="9787006" cy="707236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4A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42dda6e3f3c699dc5c0d63a0fef79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-214346" y="-214332"/>
            <a:ext cx="9787006" cy="650085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849e283cbebb2cc5badb8c23652735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000496" y="1035815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000496" y="2536013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214942" y="1893071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14612" y="1750195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214810" y="107121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572264" y="2178823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143372" y="3893335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785918" y="2107385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357686" y="-607259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286248" y="4822029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500958" y="2393137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071538" y="2250261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00034" y="2321699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8215338" y="2536013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357818" y="678625"/>
            <a:ext cx="1428760" cy="1357322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500826" y="178559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358082" y="-178631"/>
            <a:ext cx="714380" cy="678661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929586" y="-464383"/>
            <a:ext cx="526385" cy="50006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14612" y="2964641"/>
            <a:ext cx="1428760" cy="1357322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928794" y="3750459"/>
            <a:ext cx="977573" cy="9286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357290" y="4321963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928662" y="4750591"/>
            <a:ext cx="526385" cy="500066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86050" y="535749"/>
            <a:ext cx="1428760" cy="1357322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000232" y="249997"/>
            <a:ext cx="977573" cy="928694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428728" y="35683"/>
            <a:ext cx="714380" cy="678661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000100" y="-178631"/>
            <a:ext cx="526385" cy="500066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143504" y="3107517"/>
            <a:ext cx="1428760" cy="1357322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357950" y="3821897"/>
            <a:ext cx="977573" cy="928694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143768" y="4393401"/>
            <a:ext cx="714380" cy="678661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715272" y="4822029"/>
            <a:ext cx="526385" cy="500066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214346" y="-571522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31555bd9b046df4f2c963e9789122d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401781">
            <a:off x="4664849" y="1018039"/>
            <a:ext cx="1345987" cy="1714512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3094648">
            <a:off x="3315142" y="946971"/>
            <a:ext cx="1345987" cy="1714512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883957">
            <a:off x="4491448" y="2368213"/>
            <a:ext cx="1345987" cy="1714512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484281">
            <a:off x="3173819" y="2232822"/>
            <a:ext cx="1345987" cy="1714512"/>
          </a:xfrm>
          <a:prstGeom prst="moon">
            <a:avLst>
              <a:gd name="adj" fmla="val 28905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278119">
            <a:off x="5074386" y="944767"/>
            <a:ext cx="1209809" cy="1346338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2632224">
            <a:off x="4941141" y="2660216"/>
            <a:ext cx="1209809" cy="1346338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8673209">
            <a:off x="2921460" y="2654917"/>
            <a:ext cx="1209809" cy="1346338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3367335">
            <a:off x="3082346" y="874679"/>
            <a:ext cx="1209809" cy="1346338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2632224">
            <a:off x="5310715" y="3037623"/>
            <a:ext cx="951464" cy="1071875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8994542">
            <a:off x="5455801" y="890772"/>
            <a:ext cx="951464" cy="1071875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3709470">
            <a:off x="2955504" y="818426"/>
            <a:ext cx="951464" cy="1071875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308952">
            <a:off x="2807457" y="2966750"/>
            <a:ext cx="951464" cy="1071875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308952">
            <a:off x="2689382" y="3286191"/>
            <a:ext cx="756168" cy="857137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2709942">
            <a:off x="5621663" y="3356407"/>
            <a:ext cx="756168" cy="857137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9183918">
            <a:off x="5750276" y="782607"/>
            <a:ext cx="756168" cy="857137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3684536">
            <a:off x="2908013" y="710571"/>
            <a:ext cx="756168" cy="857137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3684536">
            <a:off x="2874282" y="661219"/>
            <a:ext cx="540080" cy="670088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8649991">
            <a:off x="2645332" y="3523680"/>
            <a:ext cx="540080" cy="670088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19389628">
            <a:off x="6004847" y="737933"/>
            <a:ext cx="540080" cy="670088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rot="3036710">
            <a:off x="5875273" y="3586715"/>
            <a:ext cx="540080" cy="670088"/>
          </a:xfrm>
          <a:prstGeom prst="moon">
            <a:avLst>
              <a:gd name="adj" fmla="val 27883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rot="3036710">
            <a:off x="6103650" y="3808641"/>
            <a:ext cx="404812" cy="567814"/>
          </a:xfrm>
          <a:prstGeom prst="moon">
            <a:avLst>
              <a:gd name="adj" fmla="val 33130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una"/>
          <p:cNvSpPr/>
          <p:nvPr/>
        </p:nvSpPr>
        <p:spPr>
          <a:xfrm rot="19299816">
            <a:off x="6276097" y="635821"/>
            <a:ext cx="404812" cy="567814"/>
          </a:xfrm>
          <a:prstGeom prst="moon">
            <a:avLst>
              <a:gd name="adj" fmla="val 33130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una"/>
          <p:cNvSpPr/>
          <p:nvPr/>
        </p:nvSpPr>
        <p:spPr>
          <a:xfrm rot="13610802">
            <a:off x="2857761" y="557981"/>
            <a:ext cx="404812" cy="567814"/>
          </a:xfrm>
          <a:prstGeom prst="moon">
            <a:avLst>
              <a:gd name="adj" fmla="val 33130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una"/>
          <p:cNvSpPr/>
          <p:nvPr/>
        </p:nvSpPr>
        <p:spPr>
          <a:xfrm rot="8621136">
            <a:off x="2543303" y="3700326"/>
            <a:ext cx="459496" cy="515179"/>
          </a:xfrm>
          <a:prstGeom prst="moon">
            <a:avLst>
              <a:gd name="adj" fmla="val 33130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una"/>
          <p:cNvSpPr/>
          <p:nvPr/>
        </p:nvSpPr>
        <p:spPr>
          <a:xfrm rot="2898414">
            <a:off x="6298388" y="4059257"/>
            <a:ext cx="360943" cy="454012"/>
          </a:xfrm>
          <a:prstGeom prst="moon">
            <a:avLst>
              <a:gd name="adj" fmla="val 33130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una"/>
          <p:cNvSpPr/>
          <p:nvPr/>
        </p:nvSpPr>
        <p:spPr>
          <a:xfrm rot="19214123">
            <a:off x="6454252" y="524051"/>
            <a:ext cx="468604" cy="470583"/>
          </a:xfrm>
          <a:prstGeom prst="moon">
            <a:avLst>
              <a:gd name="adj" fmla="val 33130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una"/>
          <p:cNvSpPr/>
          <p:nvPr/>
        </p:nvSpPr>
        <p:spPr>
          <a:xfrm rot="13530883">
            <a:off x="2669482" y="382477"/>
            <a:ext cx="468604" cy="470583"/>
          </a:xfrm>
          <a:prstGeom prst="moon">
            <a:avLst>
              <a:gd name="adj" fmla="val 33130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una"/>
          <p:cNvSpPr/>
          <p:nvPr/>
        </p:nvSpPr>
        <p:spPr>
          <a:xfrm rot="8487903">
            <a:off x="2310106" y="3880926"/>
            <a:ext cx="468604" cy="470583"/>
          </a:xfrm>
          <a:prstGeom prst="moon">
            <a:avLst>
              <a:gd name="adj" fmla="val 33130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4A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ef166dec22901bd102125aa1a96c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0" y="1285866"/>
            <a:ext cx="2071670" cy="1214446"/>
          </a:xfrm>
          <a:prstGeom prst="rect">
            <a:avLst/>
          </a:prstGeom>
        </p:spPr>
      </p:pic>
      <p:pic>
        <p:nvPicPr>
          <p:cNvPr id="4" name="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0" y="2428874"/>
            <a:ext cx="2000264" cy="1276360"/>
          </a:xfrm>
          <a:prstGeom prst="rect">
            <a:avLst/>
          </a:prstGeom>
        </p:spPr>
      </p:pic>
      <p:pic>
        <p:nvPicPr>
          <p:cNvPr id="5" name="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857224" y="1285866"/>
            <a:ext cx="2071670" cy="1214446"/>
          </a:xfrm>
          <a:prstGeom prst="rect">
            <a:avLst/>
          </a:prstGeom>
        </p:spPr>
      </p:pic>
      <p:pic>
        <p:nvPicPr>
          <p:cNvPr id="6" name="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857224" y="2428874"/>
            <a:ext cx="2000264" cy="1276360"/>
          </a:xfrm>
          <a:prstGeom prst="rect">
            <a:avLst/>
          </a:prstGeom>
        </p:spPr>
      </p:pic>
      <p:pic>
        <p:nvPicPr>
          <p:cNvPr id="7" name="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1714512" y="1285866"/>
            <a:ext cx="2071670" cy="1214446"/>
          </a:xfrm>
          <a:prstGeom prst="rect">
            <a:avLst/>
          </a:prstGeom>
        </p:spPr>
      </p:pic>
      <p:pic>
        <p:nvPicPr>
          <p:cNvPr id="8" name="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1714512" y="2428874"/>
            <a:ext cx="2000264" cy="1276360"/>
          </a:xfrm>
          <a:prstGeom prst="rect">
            <a:avLst/>
          </a:prstGeom>
        </p:spPr>
      </p:pic>
      <p:pic>
        <p:nvPicPr>
          <p:cNvPr id="9" name="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2571736" y="1285866"/>
            <a:ext cx="2071670" cy="1214446"/>
          </a:xfrm>
          <a:prstGeom prst="rect">
            <a:avLst/>
          </a:prstGeom>
        </p:spPr>
      </p:pic>
      <p:pic>
        <p:nvPicPr>
          <p:cNvPr id="10" name="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2571736" y="2428874"/>
            <a:ext cx="2000264" cy="1276360"/>
          </a:xfrm>
          <a:prstGeom prst="rect">
            <a:avLst/>
          </a:prstGeom>
        </p:spPr>
      </p:pic>
      <p:pic>
        <p:nvPicPr>
          <p:cNvPr id="11" name="1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3357586" y="1285866"/>
            <a:ext cx="2071670" cy="1214446"/>
          </a:xfrm>
          <a:prstGeom prst="rect">
            <a:avLst/>
          </a:prstGeom>
        </p:spPr>
      </p:pic>
      <p:pic>
        <p:nvPicPr>
          <p:cNvPr id="12" name="1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3357586" y="2428874"/>
            <a:ext cx="2000264" cy="1276360"/>
          </a:xfrm>
          <a:prstGeom prst="rect">
            <a:avLst/>
          </a:prstGeom>
        </p:spPr>
      </p:pic>
      <p:pic>
        <p:nvPicPr>
          <p:cNvPr id="13" name="1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4214810" y="1285866"/>
            <a:ext cx="2071670" cy="1214446"/>
          </a:xfrm>
          <a:prstGeom prst="rect">
            <a:avLst/>
          </a:prstGeom>
        </p:spPr>
      </p:pic>
      <p:pic>
        <p:nvPicPr>
          <p:cNvPr id="14" name="1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4214810" y="2428874"/>
            <a:ext cx="2000264" cy="1276360"/>
          </a:xfrm>
          <a:prstGeom prst="rect">
            <a:avLst/>
          </a:prstGeom>
        </p:spPr>
      </p:pic>
      <p:pic>
        <p:nvPicPr>
          <p:cNvPr id="15" name="1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5072098" y="1285866"/>
            <a:ext cx="2071670" cy="1214446"/>
          </a:xfrm>
          <a:prstGeom prst="rect">
            <a:avLst/>
          </a:prstGeom>
        </p:spPr>
      </p:pic>
      <p:pic>
        <p:nvPicPr>
          <p:cNvPr id="16" name="1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5072098" y="2428874"/>
            <a:ext cx="2000264" cy="1276360"/>
          </a:xfrm>
          <a:prstGeom prst="rect">
            <a:avLst/>
          </a:prstGeom>
        </p:spPr>
      </p:pic>
      <p:pic>
        <p:nvPicPr>
          <p:cNvPr id="17" name="1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5929322" y="1285866"/>
            <a:ext cx="2071670" cy="1214446"/>
          </a:xfrm>
          <a:prstGeom prst="rect">
            <a:avLst/>
          </a:prstGeom>
        </p:spPr>
      </p:pic>
      <p:pic>
        <p:nvPicPr>
          <p:cNvPr id="18" name="1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5929322" y="2428874"/>
            <a:ext cx="2000264" cy="1276360"/>
          </a:xfrm>
          <a:prstGeom prst="rect">
            <a:avLst/>
          </a:prstGeom>
        </p:spPr>
      </p:pic>
      <p:pic>
        <p:nvPicPr>
          <p:cNvPr id="19" name="1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6715140" y="1285866"/>
            <a:ext cx="2071670" cy="1214446"/>
          </a:xfrm>
          <a:prstGeom prst="rect">
            <a:avLst/>
          </a:prstGeom>
        </p:spPr>
      </p:pic>
      <p:pic>
        <p:nvPicPr>
          <p:cNvPr id="20" name="1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7358082" y="2357436"/>
            <a:ext cx="2000264" cy="1276360"/>
          </a:xfrm>
          <a:prstGeom prst="rect">
            <a:avLst/>
          </a:prstGeom>
        </p:spPr>
      </p:pic>
      <p:pic>
        <p:nvPicPr>
          <p:cNvPr id="21" name="2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7429456" y="1285866"/>
            <a:ext cx="2071670" cy="1214446"/>
          </a:xfrm>
          <a:prstGeom prst="rect">
            <a:avLst/>
          </a:prstGeom>
        </p:spPr>
      </p:pic>
      <p:pic>
        <p:nvPicPr>
          <p:cNvPr id="22" name="2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6786578" y="2428874"/>
            <a:ext cx="2000264" cy="127636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26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1b3eb7398e277d3a22eb13fe79a48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071934" y="4572020"/>
            <a:ext cx="1143008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357290" y="-12"/>
            <a:ext cx="6215106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571604" y="285740"/>
            <a:ext cx="5857916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785918" y="571492"/>
            <a:ext cx="5500726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857356" y="857244"/>
            <a:ext cx="5286412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000232" y="1142996"/>
            <a:ext cx="5000660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143108" y="1428748"/>
            <a:ext cx="4714908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285984" y="1714500"/>
            <a:ext cx="4429156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2500298" y="2000252"/>
            <a:ext cx="4071966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643174" y="2286004"/>
            <a:ext cx="3786214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2857488" y="2571756"/>
            <a:ext cx="3429024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3000364" y="2857508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3143240" y="3143260"/>
            <a:ext cx="2857520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357554" y="3429012"/>
            <a:ext cx="2500330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3500430" y="3714764"/>
            <a:ext cx="2214578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786182" y="4000516"/>
            <a:ext cx="1714512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929058" y="4286268"/>
            <a:ext cx="1428760" cy="214314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214810" y="4929210"/>
            <a:ext cx="857256" cy="214290"/>
          </a:xfrm>
          <a:prstGeom prst="rect">
            <a:avLst/>
          </a:prstGeom>
          <a:gradFill flip="none" rotWithShape="1">
            <a:gsLst>
              <a:gs pos="0">
                <a:srgbClr val="5428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55025db6007e9239f7d7e7b41fcdb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6200000">
            <a:off x="71438" y="285734"/>
            <a:ext cx="4429124" cy="4572000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Combinar"/>
          <p:cNvSpPr/>
          <p:nvPr/>
        </p:nvSpPr>
        <p:spPr>
          <a:xfrm rot="5400000">
            <a:off x="4643438" y="285734"/>
            <a:ext cx="4429124" cy="4572000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ombinar"/>
          <p:cNvSpPr/>
          <p:nvPr/>
        </p:nvSpPr>
        <p:spPr>
          <a:xfrm rot="16200000">
            <a:off x="-321471" y="678643"/>
            <a:ext cx="4429124" cy="3786182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mbinar"/>
          <p:cNvSpPr/>
          <p:nvPr/>
        </p:nvSpPr>
        <p:spPr>
          <a:xfrm rot="5400000">
            <a:off x="5000628" y="642924"/>
            <a:ext cx="4429124" cy="3857620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mbinar"/>
          <p:cNvSpPr/>
          <p:nvPr/>
        </p:nvSpPr>
        <p:spPr>
          <a:xfrm rot="16200000">
            <a:off x="-714380" y="1071552"/>
            <a:ext cx="4429124" cy="3000364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mbinar"/>
          <p:cNvSpPr/>
          <p:nvPr/>
        </p:nvSpPr>
        <p:spPr>
          <a:xfrm rot="5400000">
            <a:off x="5393537" y="1035833"/>
            <a:ext cx="4429124" cy="3071802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mbinar"/>
          <p:cNvSpPr/>
          <p:nvPr/>
        </p:nvSpPr>
        <p:spPr>
          <a:xfrm rot="16200000">
            <a:off x="-1071570" y="1428742"/>
            <a:ext cx="4429124" cy="2285984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mbinar"/>
          <p:cNvSpPr/>
          <p:nvPr/>
        </p:nvSpPr>
        <p:spPr>
          <a:xfrm rot="5400000">
            <a:off x="5714992" y="1357320"/>
            <a:ext cx="4429156" cy="2428860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mbinar"/>
          <p:cNvSpPr/>
          <p:nvPr/>
        </p:nvSpPr>
        <p:spPr>
          <a:xfrm rot="16200000">
            <a:off x="-1428760" y="1785932"/>
            <a:ext cx="4429124" cy="1571604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mbinar"/>
          <p:cNvSpPr/>
          <p:nvPr/>
        </p:nvSpPr>
        <p:spPr>
          <a:xfrm rot="5400000">
            <a:off x="6036463" y="1678791"/>
            <a:ext cx="4429156" cy="1785918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mbinar"/>
          <p:cNvSpPr/>
          <p:nvPr/>
        </p:nvSpPr>
        <p:spPr>
          <a:xfrm rot="16200000">
            <a:off x="-1750231" y="2107403"/>
            <a:ext cx="4429124" cy="928662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mbinar"/>
          <p:cNvSpPr/>
          <p:nvPr/>
        </p:nvSpPr>
        <p:spPr>
          <a:xfrm rot="5400000">
            <a:off x="6357934" y="2000262"/>
            <a:ext cx="4429156" cy="1142976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mbinar"/>
          <p:cNvSpPr/>
          <p:nvPr/>
        </p:nvSpPr>
        <p:spPr>
          <a:xfrm rot="16200000">
            <a:off x="-1964545" y="2393155"/>
            <a:ext cx="4429124" cy="500034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mbinar"/>
          <p:cNvSpPr/>
          <p:nvPr/>
        </p:nvSpPr>
        <p:spPr>
          <a:xfrm rot="5400000">
            <a:off x="6643686" y="2286014"/>
            <a:ext cx="4429156" cy="571472"/>
          </a:xfrm>
          <a:prstGeom prst="flowChartMerge">
            <a:avLst/>
          </a:prstGeom>
          <a:gradFill flip="none" rotWithShape="1">
            <a:gsLst>
              <a:gs pos="85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-214346" y="-214332"/>
            <a:ext cx="9787006" cy="5643602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26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d4ba28fa1d8776650d9539b81bb4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17019875">
            <a:off x="2335150" y="-207058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4484552" flipH="1">
            <a:off x="4748654" y="-185642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17019875">
            <a:off x="2312243" y="723784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4484552" flipH="1">
            <a:off x="4677217" y="750146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17019875">
            <a:off x="2312242" y="1645384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4484552" flipH="1">
            <a:off x="4677216" y="1671746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17019875">
            <a:off x="2383681" y="2581173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4484552" flipH="1">
            <a:off x="4748655" y="2607535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17019875">
            <a:off x="2383680" y="3431334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4484552" flipH="1">
            <a:off x="4748654" y="3457696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787006" cy="77153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97e48b3caa6acacda9046a8e3836ce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000496" y="1035815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000496" y="2536013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214942" y="1893071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14612" y="1750195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214810" y="107121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572264" y="2178823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143372" y="3893335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785918" y="2107385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357686" y="-607259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286248" y="4822029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500958" y="2393137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071538" y="2250261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00034" y="2321699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8215338" y="2536013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357818" y="678625"/>
            <a:ext cx="1428760" cy="1357322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500826" y="178559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358082" y="-178631"/>
            <a:ext cx="714380" cy="678661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929586" y="-464383"/>
            <a:ext cx="526385" cy="50006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14612" y="2964641"/>
            <a:ext cx="1428760" cy="1357322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928794" y="3750459"/>
            <a:ext cx="977573" cy="9286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357290" y="4321963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928662" y="4750591"/>
            <a:ext cx="526385" cy="500066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86050" y="535749"/>
            <a:ext cx="1428760" cy="1357322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000232" y="249997"/>
            <a:ext cx="977573" cy="928694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428728" y="35683"/>
            <a:ext cx="714380" cy="678661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000100" y="-178631"/>
            <a:ext cx="526385" cy="500066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143504" y="3107517"/>
            <a:ext cx="1428760" cy="1357322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357950" y="3821897"/>
            <a:ext cx="977573" cy="928694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143768" y="4393401"/>
            <a:ext cx="714380" cy="678661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715272" y="4822029"/>
            <a:ext cx="526385" cy="500066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20000" contrast="40000"/>
          </a:blip>
          <a:srcRect/>
          <a:stretch>
            <a:fillRect/>
          </a:stretch>
        </p:blipFill>
        <p:spPr bwMode="auto">
          <a:xfrm rot="21124456">
            <a:off x="6196331" y="3150887"/>
            <a:ext cx="1562100" cy="590551"/>
          </a:xfrm>
          <a:prstGeom prst="rect">
            <a:avLst/>
          </a:prstGeom>
          <a:noFill/>
        </p:spPr>
      </p:pic>
      <p:sp>
        <p:nvSpPr>
          <p:cNvPr id="34" name="33 Rectángulo"/>
          <p:cNvSpPr/>
          <p:nvPr/>
        </p:nvSpPr>
        <p:spPr>
          <a:xfrm>
            <a:off x="-214346" y="-642960"/>
            <a:ext cx="9787006" cy="628654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5" fill="hold">
                            <p:stCondLst>
                              <p:cond delay="3000"/>
                            </p:stCondLst>
                            <p:childTnLst>
                              <p:par>
                                <p:cTn id="6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 dirty="0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 dirty="0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CONTACTO SUTIL CON EL PAISAJE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-CONTACTO SUTIL CON EL PAISAJE-</Template>
  <TotalTime>0</TotalTime>
  <Words>29</Words>
  <Application>Microsoft Office PowerPoint</Application>
  <PresentationFormat>Presentación en pantalla (16:9)</PresentationFormat>
  <Paragraphs>3</Paragraphs>
  <Slides>41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6" baseType="lpstr">
      <vt:lpstr>Arial</vt:lpstr>
      <vt:lpstr>Calibri</vt:lpstr>
      <vt:lpstr>Kristen ITC</vt:lpstr>
      <vt:lpstr>-CONTACTO SUTIL CON EL PAISAJE-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2016-07-03T15:29:00Z</dcterms:created>
  <dcterms:modified xsi:type="dcterms:W3CDTF">2016-07-03T15:44:51Z</dcterms:modified>
</cp:coreProperties>
</file>