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27" r:id="rId3"/>
    <p:sldId id="261" r:id="rId4"/>
    <p:sldId id="256" r:id="rId5"/>
    <p:sldId id="294" r:id="rId6"/>
    <p:sldId id="299" r:id="rId7"/>
    <p:sldId id="300" r:id="rId8"/>
    <p:sldId id="297" r:id="rId9"/>
    <p:sldId id="298" r:id="rId10"/>
    <p:sldId id="296" r:id="rId11"/>
    <p:sldId id="295" r:id="rId12"/>
    <p:sldId id="289" r:id="rId13"/>
    <p:sldId id="293" r:id="rId14"/>
    <p:sldId id="292" r:id="rId15"/>
    <p:sldId id="291" r:id="rId16"/>
    <p:sldId id="290" r:id="rId17"/>
    <p:sldId id="288" r:id="rId18"/>
    <p:sldId id="287" r:id="rId19"/>
    <p:sldId id="286" r:id="rId20"/>
    <p:sldId id="285" r:id="rId21"/>
    <p:sldId id="283" r:id="rId22"/>
    <p:sldId id="284" r:id="rId23"/>
    <p:sldId id="281" r:id="rId24"/>
    <p:sldId id="282" r:id="rId25"/>
    <p:sldId id="280" r:id="rId26"/>
    <p:sldId id="265" r:id="rId27"/>
    <p:sldId id="279" r:id="rId28"/>
    <p:sldId id="276" r:id="rId29"/>
    <p:sldId id="272" r:id="rId30"/>
    <p:sldId id="278" r:id="rId31"/>
    <p:sldId id="270" r:id="rId32"/>
    <p:sldId id="317" r:id="rId33"/>
    <p:sldId id="274" r:id="rId34"/>
    <p:sldId id="271" r:id="rId35"/>
    <p:sldId id="273" r:id="rId36"/>
    <p:sldId id="269" r:id="rId37"/>
    <p:sldId id="268" r:id="rId38"/>
    <p:sldId id="263" r:id="rId39"/>
    <p:sldId id="266" r:id="rId40"/>
    <p:sldId id="262" r:id="rId41"/>
    <p:sldId id="314" r:id="rId42"/>
    <p:sldId id="323" r:id="rId43"/>
    <p:sldId id="322" r:id="rId44"/>
    <p:sldId id="321" r:id="rId45"/>
    <p:sldId id="319" r:id="rId46"/>
    <p:sldId id="320" r:id="rId47"/>
    <p:sldId id="316" r:id="rId48"/>
    <p:sldId id="308" r:id="rId49"/>
    <p:sldId id="310" r:id="rId50"/>
    <p:sldId id="312" r:id="rId51"/>
    <p:sldId id="307" r:id="rId52"/>
    <p:sldId id="305" r:id="rId53"/>
    <p:sldId id="301" r:id="rId54"/>
    <p:sldId id="260" r:id="rId55"/>
    <p:sldId id="338" r:id="rId56"/>
    <p:sldId id="332" r:id="rId57"/>
    <p:sldId id="331" r:id="rId58"/>
    <p:sldId id="330" r:id="rId59"/>
    <p:sldId id="328" r:id="rId60"/>
    <p:sldId id="326" r:id="rId61"/>
    <p:sldId id="258" r:id="rId62"/>
    <p:sldId id="257" r:id="rId63"/>
    <p:sldId id="337" r:id="rId64"/>
    <p:sldId id="339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bdSCgwPv5m4fVvSOcixFw" hashData="c/ANwm0Yafj7yLdy0gvj36wtc0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9AF0"/>
    <a:srgbClr val="CBA9E5"/>
    <a:srgbClr val="FF66CC"/>
    <a:srgbClr val="B000B0"/>
    <a:srgbClr val="FF9933"/>
    <a:srgbClr val="920088"/>
    <a:srgbClr val="CC3399"/>
    <a:srgbClr val="FFCC00"/>
    <a:srgbClr val="FF3300"/>
    <a:srgbClr val="585ED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5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F258EC-A1B7-4091-92AE-9AFB4ED23104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8B610-38EA-4BFF-BA1E-C63ACAA354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8B610-38EA-4BFF-BA1E-C63ACAA3540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6465B-E55B-4C83-9C60-BD425B1ACF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7CFD-6A63-4865-872C-2DF936768297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E8042-6626-4D20-99C5-06D031708E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215AD7-EA69-48AE-AFB9-6AF0F37C85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png"/><Relationship Id="rId4" Type="http://schemas.openxmlformats.org/officeDocument/2006/relationships/image" Target="../media/image18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6.png"/><Relationship Id="rId7" Type="http://schemas.openxmlformats.org/officeDocument/2006/relationships/image" Target="../media/image8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75FF"/>
              </a:gs>
              <a:gs pos="50000">
                <a:srgbClr val="740074">
                  <a:shade val="67500"/>
                  <a:satMod val="115000"/>
                </a:srgbClr>
              </a:gs>
              <a:gs pos="100000">
                <a:srgbClr val="74007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k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jLba0kuZDfF7k8bZWrG173wxi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E600E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nQDXDre6vhi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715140" y="2643182"/>
            <a:ext cx="1034407" cy="823909"/>
          </a:xfrm>
          <a:prstGeom prst="rect">
            <a:avLst/>
          </a:prstGeom>
        </p:spPr>
      </p:pic>
      <p:pic>
        <p:nvPicPr>
          <p:cNvPr id="64522" name="Picture 10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6" y="285728"/>
            <a:ext cx="638175" cy="819151"/>
          </a:xfrm>
          <a:prstGeom prst="rect">
            <a:avLst/>
          </a:prstGeom>
          <a:noFill/>
        </p:spPr>
      </p:pic>
      <p:pic>
        <p:nvPicPr>
          <p:cNvPr id="64524" name="Picture 12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000100" y="1000108"/>
            <a:ext cx="638175" cy="828676"/>
          </a:xfrm>
          <a:prstGeom prst="rect">
            <a:avLst/>
          </a:prstGeom>
          <a:noFill/>
        </p:spPr>
      </p:pic>
      <p:pic>
        <p:nvPicPr>
          <p:cNvPr id="64526" name="Picture 14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714480" y="1571612"/>
            <a:ext cx="561975" cy="819151"/>
          </a:xfrm>
          <a:prstGeom prst="rect">
            <a:avLst/>
          </a:prstGeom>
          <a:noFill/>
        </p:spPr>
      </p:pic>
      <p:pic>
        <p:nvPicPr>
          <p:cNvPr id="64528" name="Picture 16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714612" y="2643182"/>
            <a:ext cx="666750" cy="819151"/>
          </a:xfrm>
          <a:prstGeom prst="rect">
            <a:avLst/>
          </a:prstGeom>
          <a:noFill/>
        </p:spPr>
      </p:pic>
      <p:pic>
        <p:nvPicPr>
          <p:cNvPr id="64530" name="Picture 18" descr="Rendered Image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357422" y="1928802"/>
            <a:ext cx="333375" cy="895351"/>
          </a:xfrm>
          <a:prstGeom prst="rect">
            <a:avLst/>
          </a:prstGeom>
          <a:noFill/>
        </p:spPr>
      </p:pic>
      <p:pic>
        <p:nvPicPr>
          <p:cNvPr id="64532" name="Picture 20" descr="Rendered Image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214678" y="3143248"/>
            <a:ext cx="800100" cy="857251"/>
          </a:xfrm>
          <a:prstGeom prst="rect">
            <a:avLst/>
          </a:prstGeom>
          <a:noFill/>
        </p:spPr>
      </p:pic>
      <p:pic>
        <p:nvPicPr>
          <p:cNvPr id="64534" name="Picture 22" descr="Rendered Image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071934" y="3929066"/>
            <a:ext cx="685800" cy="866776"/>
          </a:xfrm>
          <a:prstGeom prst="rect">
            <a:avLst/>
          </a:prstGeom>
          <a:noFill/>
        </p:spPr>
      </p:pic>
      <p:pic>
        <p:nvPicPr>
          <p:cNvPr id="64536" name="Picture 24" descr="Rendered Image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857752" y="4572008"/>
            <a:ext cx="561975" cy="819151"/>
          </a:xfrm>
          <a:prstGeom prst="rect">
            <a:avLst/>
          </a:prstGeom>
          <a:noFill/>
        </p:spPr>
      </p:pic>
      <p:pic>
        <p:nvPicPr>
          <p:cNvPr id="64538" name="Picture 26" descr="Rendered Image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CBA9E5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500694" y="5214950"/>
            <a:ext cx="600075" cy="819151"/>
          </a:xfrm>
          <a:prstGeom prst="rect">
            <a:avLst/>
          </a:prstGeom>
          <a:noFill/>
        </p:spPr>
      </p:pic>
      <p:pic>
        <p:nvPicPr>
          <p:cNvPr id="64542" name="Picture 30" descr="Rendered Image"/>
          <p:cNvPicPr>
            <a:picLocks noChangeAspect="1" noChangeArrowheads="1"/>
          </p:cNvPicPr>
          <p:nvPr/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142844" y="5715016"/>
            <a:ext cx="3314700" cy="533400"/>
          </a:xfrm>
          <a:prstGeom prst="rect">
            <a:avLst/>
          </a:prstGeom>
          <a:noFill/>
        </p:spPr>
      </p:pic>
      <p:pic>
        <p:nvPicPr>
          <p:cNvPr id="30" name="29 Imagen" descr="uk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0" y="6286520"/>
            <a:ext cx="314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49A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b="1" dirty="0">
              <a:solidFill>
                <a:srgbClr val="F49A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5000">
    <p:sndAc>
      <p:stSnd loop="1">
        <p:snd r:embed="rId3" name="GHEORGHE ZAMFIR - Bilitis (amazing pan flute music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5264E-6 C 0.01545 0.00439 0.07048 0.01734 0.1 -0.00186 C 0.12951 -0.02105 0.16198 -0.07748 0.1776 -0.11518 C 0.19323 -0.15287 0.19427 -0.2056 0.19392 -0.2285 C 0.19358 -0.25139 0.19774 -0.24816 0.17604 -0.25255 C 0.15434 -0.25694 0.0993 -0.25301 0.06406 -0.2544 C 0.02882 -0.25579 -0.00382 -0.26203 -0.03594 -0.26041 C -0.06806 -0.25879 -0.11736 -0.27105 -0.12847 -0.24446 C -0.13958 -0.21786 -0.1283 -0.11633 -0.10295 -0.1013 C -0.07761 -0.08627 -0.00156 -0.15357 0.02378 -0.15496 C 0.04913 -0.15634 0.05052 -0.11842 0.0493 -0.1094 C 0.04809 -0.10038 0.02326 -0.11495 0.01632 -0.1013 C 0.00937 -0.08766 0.01059 -0.04395 0.00746 -0.02776 C 0.00434 -0.01157 -0.01545 -0.0044 3.61111E-6 -5.15264E-6 Z " pathEditMode="relative" ptsTypes="aaaaaaaaaaaaaa">
                                      <p:cBhvr>
                                        <p:cTn id="1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4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645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64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4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64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645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4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64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45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64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64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64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64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64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2000"/>
                                        <p:tgtEl>
                                          <p:spTgt spid="64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0" name="29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52807">
            <a:off x="1877377" y="-563419"/>
            <a:ext cx="3005060" cy="2401892"/>
          </a:xfrm>
          <a:prstGeom prst="rect">
            <a:avLst/>
          </a:prstGeom>
          <a:effectLst/>
        </p:spPr>
      </p:pic>
      <p:pic>
        <p:nvPicPr>
          <p:cNvPr id="31" name="30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762091" flipV="1">
            <a:off x="4043852" y="-319041"/>
            <a:ext cx="3085505" cy="2119321"/>
          </a:xfrm>
          <a:prstGeom prst="rect">
            <a:avLst/>
          </a:prstGeom>
          <a:effectLst/>
        </p:spPr>
      </p:pic>
      <p:pic>
        <p:nvPicPr>
          <p:cNvPr id="34" name="33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52807">
            <a:off x="1871277" y="1075262"/>
            <a:ext cx="3105557" cy="2249815"/>
          </a:xfrm>
          <a:prstGeom prst="rect">
            <a:avLst/>
          </a:prstGeom>
          <a:effectLst/>
        </p:spPr>
      </p:pic>
      <p:pic>
        <p:nvPicPr>
          <p:cNvPr id="35" name="34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081960" flipV="1">
            <a:off x="4015980" y="1169462"/>
            <a:ext cx="3269829" cy="2220206"/>
          </a:xfrm>
          <a:prstGeom prst="rect">
            <a:avLst/>
          </a:prstGeom>
          <a:effectLst/>
        </p:spPr>
      </p:pic>
      <p:pic>
        <p:nvPicPr>
          <p:cNvPr id="36" name="35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064123">
            <a:off x="1966798" y="2832470"/>
            <a:ext cx="2999753" cy="2249815"/>
          </a:xfrm>
          <a:prstGeom prst="rect">
            <a:avLst/>
          </a:prstGeom>
          <a:effectLst/>
        </p:spPr>
      </p:pic>
      <p:pic>
        <p:nvPicPr>
          <p:cNvPr id="37" name="36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88281" flipV="1">
            <a:off x="4035750" y="2938553"/>
            <a:ext cx="2999753" cy="2119321"/>
          </a:xfrm>
          <a:prstGeom prst="rect">
            <a:avLst/>
          </a:prstGeom>
          <a:effectLst/>
        </p:spPr>
      </p:pic>
      <p:pic>
        <p:nvPicPr>
          <p:cNvPr id="38" name="37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782867">
            <a:off x="1962239" y="4534683"/>
            <a:ext cx="2999753" cy="2249815"/>
          </a:xfrm>
          <a:prstGeom prst="rect">
            <a:avLst/>
          </a:prstGeom>
          <a:effectLst/>
        </p:spPr>
      </p:pic>
      <p:pic>
        <p:nvPicPr>
          <p:cNvPr id="39" name="38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76959" flipV="1">
            <a:off x="4103859" y="4651615"/>
            <a:ext cx="2999753" cy="2119321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8A0000">
                  <a:shade val="67500"/>
                  <a:satMod val="115000"/>
                </a:srgbClr>
              </a:gs>
              <a:gs pos="100000">
                <a:srgbClr val="8A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-233101" y="1709715"/>
            <a:ext cx="1752845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267099" y="1709716"/>
            <a:ext cx="1752845" cy="1905266"/>
          </a:xfrm>
          <a:prstGeom prst="rect">
            <a:avLst/>
          </a:prstGeom>
        </p:spPr>
      </p:pic>
      <p:pic>
        <p:nvPicPr>
          <p:cNvPr id="16" name="1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624419" y="1709715"/>
            <a:ext cx="1752845" cy="1905266"/>
          </a:xfrm>
          <a:prstGeom prst="rect">
            <a:avLst/>
          </a:prstGeom>
        </p:spPr>
      </p:pic>
      <p:pic>
        <p:nvPicPr>
          <p:cNvPr id="17" name="16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124619" y="1709716"/>
            <a:ext cx="1752845" cy="1905266"/>
          </a:xfrm>
          <a:prstGeom prst="rect">
            <a:avLst/>
          </a:prstGeom>
        </p:spPr>
      </p:pic>
      <p:pic>
        <p:nvPicPr>
          <p:cNvPr id="18" name="17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969829" y="1531102"/>
            <a:ext cx="1752845" cy="2262491"/>
          </a:xfrm>
          <a:prstGeom prst="rect">
            <a:avLst/>
          </a:prstGeom>
        </p:spPr>
      </p:pic>
      <p:pic>
        <p:nvPicPr>
          <p:cNvPr id="19" name="18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7470029" y="1531104"/>
            <a:ext cx="1752845" cy="2262490"/>
          </a:xfrm>
          <a:prstGeom prst="rect">
            <a:avLst/>
          </a:prstGeom>
        </p:spPr>
      </p:pic>
      <p:pic>
        <p:nvPicPr>
          <p:cNvPr id="20" name="19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-233099" y="3281352"/>
            <a:ext cx="1752845" cy="1905266"/>
          </a:xfrm>
          <a:prstGeom prst="rect">
            <a:avLst/>
          </a:prstGeom>
        </p:spPr>
      </p:pic>
      <p:pic>
        <p:nvPicPr>
          <p:cNvPr id="21" name="20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267101" y="3281353"/>
            <a:ext cx="1752845" cy="1905266"/>
          </a:xfrm>
          <a:prstGeom prst="rect">
            <a:avLst/>
          </a:prstGeom>
        </p:spPr>
      </p:pic>
      <p:pic>
        <p:nvPicPr>
          <p:cNvPr id="22" name="21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624421" y="3281352"/>
            <a:ext cx="1752845" cy="1905266"/>
          </a:xfrm>
          <a:prstGeom prst="rect">
            <a:avLst/>
          </a:prstGeom>
        </p:spPr>
      </p:pic>
      <p:pic>
        <p:nvPicPr>
          <p:cNvPr id="23" name="22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124621" y="3281353"/>
            <a:ext cx="1752845" cy="1905266"/>
          </a:xfrm>
          <a:prstGeom prst="rect">
            <a:avLst/>
          </a:prstGeom>
        </p:spPr>
      </p:pic>
      <p:pic>
        <p:nvPicPr>
          <p:cNvPr id="24" name="23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969831" y="3102739"/>
            <a:ext cx="1752845" cy="2262491"/>
          </a:xfrm>
          <a:prstGeom prst="rect">
            <a:avLst/>
          </a:prstGeom>
        </p:spPr>
      </p:pic>
      <p:pic>
        <p:nvPicPr>
          <p:cNvPr id="25" name="2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7470031" y="3102741"/>
            <a:ext cx="1752845" cy="226249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14346" y="0"/>
            <a:ext cx="964413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704404">
            <a:off x="2403559" y="1285407"/>
            <a:ext cx="4211187" cy="4184867"/>
          </a:xfrm>
          <a:prstGeom prst="rect">
            <a:avLst/>
          </a:prstGeom>
        </p:spPr>
      </p:pic>
      <p:pic>
        <p:nvPicPr>
          <p:cNvPr id="18" name="17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034376">
            <a:off x="2413083" y="1294931"/>
            <a:ext cx="4211187" cy="41848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642918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4714884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2714620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285860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285860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4000504"/>
            <a:ext cx="1643074" cy="1643074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4071942"/>
            <a:ext cx="1643074" cy="164307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1714488"/>
            <a:ext cx="1643042" cy="1643042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3500438"/>
            <a:ext cx="1643042" cy="1643042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14488"/>
            <a:ext cx="1643042" cy="1643042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500438"/>
            <a:ext cx="1643042" cy="1643042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714488"/>
            <a:ext cx="1643042" cy="1643042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500438"/>
            <a:ext cx="1643042" cy="1643042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1714488"/>
            <a:ext cx="1643042" cy="1643042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3500438"/>
            <a:ext cx="1643042" cy="1643042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1643050"/>
            <a:ext cx="1643042" cy="1643042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3500438"/>
            <a:ext cx="1643042" cy="1643042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0"/>
            <a:ext cx="1643042" cy="1643042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00438"/>
            <a:ext cx="1643042" cy="164304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18193">
            <a:off x="2283611" y="1214196"/>
            <a:ext cx="2259053" cy="2195517"/>
          </a:xfrm>
          <a:prstGeom prst="rect">
            <a:avLst/>
          </a:prstGeom>
          <a:effectLst/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4812683" y="1219249"/>
            <a:ext cx="2259053" cy="2195517"/>
          </a:xfrm>
          <a:prstGeom prst="rect">
            <a:avLst/>
          </a:prstGeom>
          <a:effectLst/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2243411" y="3374764"/>
            <a:ext cx="2259053" cy="2195517"/>
          </a:xfrm>
          <a:prstGeom prst="rect">
            <a:avLst/>
          </a:prstGeom>
          <a:effectLst/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1237410">
            <a:off x="4636977" y="3498483"/>
            <a:ext cx="2259053" cy="2195517"/>
          </a:xfrm>
          <a:prstGeom prst="rect">
            <a:avLst/>
          </a:prstGeom>
          <a:effectLst/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668363" y="1456997"/>
            <a:ext cx="2259053" cy="2195517"/>
          </a:xfrm>
          <a:prstGeom prst="rect">
            <a:avLst/>
          </a:prstGeom>
          <a:effectLst/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806182">
            <a:off x="4529096" y="1588495"/>
            <a:ext cx="2259053" cy="2195517"/>
          </a:xfrm>
          <a:prstGeom prst="rect">
            <a:avLst/>
          </a:prstGeom>
          <a:effectLst/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323570">
            <a:off x="4351224" y="3212729"/>
            <a:ext cx="2259053" cy="2195517"/>
          </a:xfrm>
          <a:prstGeom prst="rect">
            <a:avLst/>
          </a:prstGeom>
          <a:effectLst/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546214" y="3038603"/>
            <a:ext cx="2259053" cy="2195517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-218573" y="-504316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6970649" y="-368923"/>
            <a:ext cx="2360240" cy="23384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5862519" y="859442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781559" y="924443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1710254" y="2424642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5081078" y="2359640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2676455" y="3977705"/>
            <a:ext cx="2500000" cy="237228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4675756" y="4017789"/>
            <a:ext cx="2450218" cy="23197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524AC">
                  <a:shade val="67500"/>
                  <a:satMod val="115000"/>
                </a:srgbClr>
              </a:gs>
              <a:gs pos="100000">
                <a:srgbClr val="5524A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298" y="0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14298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257174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3929066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5304223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285784" y="0"/>
            <a:ext cx="1931224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7158" y="1214422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000100" y="2500306"/>
            <a:ext cx="2143140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857356" y="3929066"/>
            <a:ext cx="2071702" cy="16092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14612" y="5359691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6095"/>
            <a:ext cx="9192126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19428">
                  <a:shade val="67500"/>
                  <a:satMod val="115000"/>
                </a:srgbClr>
              </a:gs>
              <a:gs pos="100000">
                <a:srgbClr val="61942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786182" y="642918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786446" y="2643182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714744" y="4714884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714480" y="2714620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285984" y="1285860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357818" y="1285860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143504" y="4000504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214546" y="4071942"/>
            <a:ext cx="1643074" cy="164307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52807">
            <a:off x="1877377" y="-563419"/>
            <a:ext cx="3005060" cy="2401892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762091" flipV="1">
            <a:off x="4043852" y="-319041"/>
            <a:ext cx="3085505" cy="2119321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52807">
            <a:off x="1871277" y="1075262"/>
            <a:ext cx="3105557" cy="224981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081960" flipV="1">
            <a:off x="4015980" y="1169462"/>
            <a:ext cx="3269829" cy="2220206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064123">
            <a:off x="1966798" y="2832470"/>
            <a:ext cx="2999753" cy="224981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88281" flipV="1">
            <a:off x="4035750" y="2938553"/>
            <a:ext cx="2999753" cy="2119321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782867">
            <a:off x="1962239" y="4534683"/>
            <a:ext cx="2999753" cy="224981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76959" flipV="1">
            <a:off x="4103859" y="4651615"/>
            <a:ext cx="2999753" cy="2119321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441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704404">
            <a:off x="2403559" y="1285407"/>
            <a:ext cx="4211187" cy="4184867"/>
          </a:xfrm>
          <a:prstGeom prst="rect">
            <a:avLst/>
          </a:prstGeom>
        </p:spPr>
      </p:pic>
      <p:pic>
        <p:nvPicPr>
          <p:cNvPr id="6" name="5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034376">
            <a:off x="2413083" y="1294931"/>
            <a:ext cx="4211187" cy="41848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17ED8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-233101" y="1709715"/>
            <a:ext cx="1752845" cy="1905266"/>
          </a:xfrm>
          <a:prstGeom prst="rect">
            <a:avLst/>
          </a:prstGeom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267099" y="1709716"/>
            <a:ext cx="1752845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624419" y="1709715"/>
            <a:ext cx="1752845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124619" y="1709716"/>
            <a:ext cx="1752845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969829" y="1531102"/>
            <a:ext cx="1752845" cy="2262491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470029" y="1531104"/>
            <a:ext cx="1752845" cy="2262490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-233099" y="3281352"/>
            <a:ext cx="1752845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267101" y="3281353"/>
            <a:ext cx="1752845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624421" y="3281352"/>
            <a:ext cx="1752845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124621" y="3281353"/>
            <a:ext cx="1752845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969831" y="3102739"/>
            <a:ext cx="1752845" cy="2262491"/>
          </a:xfrm>
          <a:prstGeom prst="rect">
            <a:avLst/>
          </a:prstGeom>
        </p:spPr>
      </p:pic>
      <p:pic>
        <p:nvPicPr>
          <p:cNvPr id="16" name="1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470031" y="3102741"/>
            <a:ext cx="1752845" cy="22624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283611" y="1214196"/>
            <a:ext cx="2259053" cy="2195517"/>
          </a:xfrm>
          <a:prstGeom prst="rect">
            <a:avLst/>
          </a:prstGeom>
          <a:effectLst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812683" y="1219249"/>
            <a:ext cx="2259053" cy="2195517"/>
          </a:xfrm>
          <a:prstGeom prst="rect">
            <a:avLst/>
          </a:prstGeom>
          <a:effectLst/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243411" y="3374764"/>
            <a:ext cx="2259053" cy="2195517"/>
          </a:xfrm>
          <a:prstGeom prst="rect">
            <a:avLst/>
          </a:prstGeom>
          <a:effectLst/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237410">
            <a:off x="4636977" y="3498483"/>
            <a:ext cx="2259053" cy="2195517"/>
          </a:xfrm>
          <a:prstGeom prst="rect">
            <a:avLst/>
          </a:prstGeom>
          <a:effectLst/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668363" y="1456997"/>
            <a:ext cx="2259053" cy="2195517"/>
          </a:xfrm>
          <a:prstGeom prst="rect">
            <a:avLst/>
          </a:prstGeom>
          <a:effectLst/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806182">
            <a:off x="4529096" y="1588495"/>
            <a:ext cx="2259053" cy="2195517"/>
          </a:xfrm>
          <a:prstGeom prst="rect">
            <a:avLst/>
          </a:prstGeom>
          <a:effectLst/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323570">
            <a:off x="4351224" y="3212729"/>
            <a:ext cx="2259053" cy="2195517"/>
          </a:xfrm>
          <a:prstGeom prst="rect">
            <a:avLst/>
          </a:prstGeom>
          <a:effectLst/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000B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546214" y="3038603"/>
            <a:ext cx="2259053" cy="2195517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00958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00958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000760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929322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0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0" y="3500438"/>
            <a:ext cx="1643042" cy="164304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19428">
                  <a:shade val="67500"/>
                  <a:satMod val="115000"/>
                </a:srgbClr>
              </a:gs>
              <a:gs pos="100000">
                <a:srgbClr val="61942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929"/>
          </a:xfrm>
          <a:prstGeom prst="rect">
            <a:avLst/>
          </a:prstGeom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-218573" y="-504316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6970649" y="-368923"/>
            <a:ext cx="2360240" cy="23384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5862519" y="859442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781559" y="924443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1710254" y="2424642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5081078" y="2359640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2676455" y="3977705"/>
            <a:ext cx="2500000" cy="237228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4675756" y="4017789"/>
            <a:ext cx="2450218" cy="23197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CC">
                  <a:shade val="30000"/>
                  <a:satMod val="115000"/>
                </a:srgb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72298" y="0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114298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57174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3929066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5304223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-285784" y="0"/>
            <a:ext cx="1931224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57158" y="1214422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000100" y="2500306"/>
            <a:ext cx="2143140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857356" y="3929066"/>
            <a:ext cx="2071702" cy="16092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714612" y="5359691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8" cy="6857999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786182" y="642918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786446" y="2643182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714744" y="4714884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714480" y="2714620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285984" y="1285860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357818" y="1285860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143504" y="4000504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214546" y="4071942"/>
            <a:ext cx="1643074" cy="164307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19428">
                  <a:shade val="67500"/>
                  <a:satMod val="115000"/>
                </a:srgbClr>
              </a:gs>
              <a:gs pos="100000">
                <a:srgbClr val="61942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052807">
            <a:off x="1877377" y="-563419"/>
            <a:ext cx="3005060" cy="2401892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762091" flipV="1">
            <a:off x="4043852" y="-319041"/>
            <a:ext cx="3085505" cy="2119321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052807">
            <a:off x="1871277" y="1075262"/>
            <a:ext cx="3105557" cy="224981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081960" flipV="1">
            <a:off x="4015980" y="1169462"/>
            <a:ext cx="3269829" cy="2220206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064123">
            <a:off x="1966798" y="2832470"/>
            <a:ext cx="2999753" cy="224981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688281" flipV="1">
            <a:off x="4035750" y="2938553"/>
            <a:ext cx="2999753" cy="2119321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782867">
            <a:off x="1962239" y="4534683"/>
            <a:ext cx="2999753" cy="224981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676959" flipV="1">
            <a:off x="4103859" y="4651615"/>
            <a:ext cx="2999753" cy="2119321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-233101" y="1709715"/>
            <a:ext cx="1752845" cy="1905266"/>
          </a:xfrm>
          <a:prstGeom prst="rect">
            <a:avLst/>
          </a:prstGeom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1267099" y="1709716"/>
            <a:ext cx="1752845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2624419" y="1709715"/>
            <a:ext cx="1752845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4124619" y="1709716"/>
            <a:ext cx="1752845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5969829" y="1531102"/>
            <a:ext cx="1752845" cy="2262491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7470029" y="1531104"/>
            <a:ext cx="1752845" cy="2262490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-233099" y="3281352"/>
            <a:ext cx="1752845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1267101" y="3281353"/>
            <a:ext cx="1752845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2624421" y="3281352"/>
            <a:ext cx="1752845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4124621" y="3281353"/>
            <a:ext cx="1752845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5969831" y="3102739"/>
            <a:ext cx="1752845" cy="2262491"/>
          </a:xfrm>
          <a:prstGeom prst="rect">
            <a:avLst/>
          </a:prstGeom>
        </p:spPr>
      </p:pic>
      <p:pic>
        <p:nvPicPr>
          <p:cNvPr id="16" name="15 Imagen" descr="luz_de_neon_png_by_selenatutosphotoscap-d5826q5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 rot="16200000">
            <a:off x="7470031" y="3102741"/>
            <a:ext cx="1752845" cy="22624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0"/>
            <a:ext cx="9929882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5ED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72" cy="6854649"/>
          </a:xfrm>
          <a:prstGeom prst="rect">
            <a:avLst/>
          </a:prstGeom>
        </p:spPr>
      </p:pic>
      <p:pic>
        <p:nvPicPr>
          <p:cNvPr id="5" name="4 Imagen" descr="vortex-14656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704404">
            <a:off x="2403559" y="1285407"/>
            <a:ext cx="4211187" cy="4184867"/>
          </a:xfrm>
          <a:prstGeom prst="rect">
            <a:avLst/>
          </a:prstGeom>
        </p:spPr>
      </p:pic>
      <p:pic>
        <p:nvPicPr>
          <p:cNvPr id="6" name="5 Imagen" descr="vortex-14656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034376">
            <a:off x="2413083" y="1294931"/>
            <a:ext cx="4211187" cy="41848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283611" y="1214196"/>
            <a:ext cx="2259053" cy="2195517"/>
          </a:xfrm>
          <a:prstGeom prst="rect">
            <a:avLst/>
          </a:prstGeom>
          <a:effectLst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812683" y="1219249"/>
            <a:ext cx="2259053" cy="2195517"/>
          </a:xfrm>
          <a:prstGeom prst="rect">
            <a:avLst/>
          </a:prstGeom>
          <a:effectLst/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243411" y="3374764"/>
            <a:ext cx="2259053" cy="2195517"/>
          </a:xfrm>
          <a:prstGeom prst="rect">
            <a:avLst/>
          </a:prstGeom>
          <a:effectLst/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237410">
            <a:off x="4636977" y="3498483"/>
            <a:ext cx="2259053" cy="2195517"/>
          </a:xfrm>
          <a:prstGeom prst="rect">
            <a:avLst/>
          </a:prstGeom>
          <a:effectLst/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668363" y="1456997"/>
            <a:ext cx="2259053" cy="2195517"/>
          </a:xfrm>
          <a:prstGeom prst="rect">
            <a:avLst/>
          </a:prstGeom>
          <a:effectLst/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806182">
            <a:off x="4529096" y="1588495"/>
            <a:ext cx="2259053" cy="2195517"/>
          </a:xfrm>
          <a:prstGeom prst="rect">
            <a:avLst/>
          </a:prstGeom>
          <a:effectLst/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323570">
            <a:off x="4351224" y="3212729"/>
            <a:ext cx="2259053" cy="2195517"/>
          </a:xfrm>
          <a:prstGeom prst="rect">
            <a:avLst/>
          </a:prstGeom>
          <a:effectLst/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546214" y="3038603"/>
            <a:ext cx="2259053" cy="2195517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500438"/>
            <a:ext cx="1643042" cy="164304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5C2A"/>
              </a:gs>
              <a:gs pos="50000">
                <a:srgbClr val="F6F6B0">
                  <a:shade val="67500"/>
                  <a:satMod val="115000"/>
                </a:srgbClr>
              </a:gs>
              <a:gs pos="100000">
                <a:srgbClr val="F6F6B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42026">
            <a:off x="-218573" y="-504316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287355" flipH="1">
            <a:off x="6979236" y="-440356"/>
            <a:ext cx="2360240" cy="23384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287355" flipH="1">
            <a:off x="5866895" y="502275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42026">
            <a:off x="781559" y="924443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42026">
            <a:off x="1710254" y="2424642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287355" flipH="1">
            <a:off x="5081078" y="2359640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642026">
            <a:off x="2676455" y="3977705"/>
            <a:ext cx="2500000" cy="237228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287355" flipH="1">
            <a:off x="4675756" y="4017789"/>
            <a:ext cx="2450218" cy="23197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72298" y="0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114298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57174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86314" y="3929066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5304223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-285784" y="0"/>
            <a:ext cx="1931224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7158" y="1214422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000100" y="2500306"/>
            <a:ext cx="2143140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857356" y="3929066"/>
            <a:ext cx="2071702" cy="16092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5359691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3786182" y="642918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5786446" y="2643182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3714744" y="4714884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1714480" y="2714620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2285984" y="1285860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5357818" y="1285860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5143504" y="4000504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grayscl/>
            <a:lum bright="40000" contrast="20000"/>
          </a:blip>
          <a:stretch>
            <a:fillRect/>
          </a:stretch>
        </p:blipFill>
        <p:spPr>
          <a:xfrm>
            <a:off x="2214546" y="4071942"/>
            <a:ext cx="1643074" cy="164307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052807">
            <a:off x="1877377" y="-563419"/>
            <a:ext cx="3005060" cy="2401892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762091" flipV="1">
            <a:off x="4043852" y="-319041"/>
            <a:ext cx="3085505" cy="2119321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052807">
            <a:off x="1871277" y="1075262"/>
            <a:ext cx="3105557" cy="224981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081960" flipV="1">
            <a:off x="4015980" y="1169462"/>
            <a:ext cx="3269829" cy="2220206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064123">
            <a:off x="1966798" y="2832470"/>
            <a:ext cx="2999753" cy="224981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688281" flipV="1">
            <a:off x="4035750" y="2938553"/>
            <a:ext cx="2999753" cy="2119321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782867">
            <a:off x="1962239" y="4534683"/>
            <a:ext cx="2999753" cy="224981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676959" flipV="1">
            <a:off x="4103859" y="4651615"/>
            <a:ext cx="2999753" cy="2119321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-233101" y="1709715"/>
            <a:ext cx="1752845" cy="1905266"/>
          </a:xfrm>
          <a:prstGeom prst="rect">
            <a:avLst/>
          </a:prstGeom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267099" y="1709716"/>
            <a:ext cx="1752845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624419" y="1709715"/>
            <a:ext cx="1752845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124619" y="1709716"/>
            <a:ext cx="1752845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969829" y="1531102"/>
            <a:ext cx="1752845" cy="2262491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470029" y="1531104"/>
            <a:ext cx="1752845" cy="2262490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-233099" y="3281352"/>
            <a:ext cx="1752845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1267101" y="3281353"/>
            <a:ext cx="1752845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624421" y="3281352"/>
            <a:ext cx="1752845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124621" y="3281353"/>
            <a:ext cx="1752845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969831" y="3102739"/>
            <a:ext cx="1752845" cy="2262491"/>
          </a:xfrm>
          <a:prstGeom prst="rect">
            <a:avLst/>
          </a:prstGeom>
        </p:spPr>
      </p:pic>
      <p:pic>
        <p:nvPicPr>
          <p:cNvPr id="16" name="1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7470031" y="3102741"/>
            <a:ext cx="1752845" cy="22624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0"/>
            <a:ext cx="9715568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BA9E5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ortex-14656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704404">
            <a:off x="2403559" y="1285407"/>
            <a:ext cx="4211187" cy="4184867"/>
          </a:xfrm>
          <a:prstGeom prst="rect">
            <a:avLst/>
          </a:prstGeom>
        </p:spPr>
      </p:pic>
      <p:pic>
        <p:nvPicPr>
          <p:cNvPr id="6" name="5 Imagen" descr="vortex-14656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034376">
            <a:off x="2413083" y="1294931"/>
            <a:ext cx="4211187" cy="41848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585ED2">
                  <a:shade val="67500"/>
                  <a:satMod val="115000"/>
                </a:srgbClr>
              </a:gs>
              <a:gs pos="100000">
                <a:srgbClr val="585ED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283611" y="1214196"/>
            <a:ext cx="2259053" cy="2195517"/>
          </a:xfrm>
          <a:prstGeom prst="rect">
            <a:avLst/>
          </a:prstGeom>
          <a:effectLst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812683" y="1219249"/>
            <a:ext cx="2259053" cy="2195517"/>
          </a:xfrm>
          <a:prstGeom prst="rect">
            <a:avLst/>
          </a:prstGeom>
          <a:effectLst/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243411" y="3374764"/>
            <a:ext cx="2259053" cy="2195517"/>
          </a:xfrm>
          <a:prstGeom prst="rect">
            <a:avLst/>
          </a:prstGeom>
          <a:effectLst/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237410">
            <a:off x="4636977" y="3498483"/>
            <a:ext cx="2259053" cy="2195517"/>
          </a:xfrm>
          <a:prstGeom prst="rect">
            <a:avLst/>
          </a:prstGeom>
          <a:effectLst/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668363" y="1456997"/>
            <a:ext cx="2259053" cy="2195517"/>
          </a:xfrm>
          <a:prstGeom prst="rect">
            <a:avLst/>
          </a:prstGeom>
          <a:effectLst/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806182">
            <a:off x="4529096" y="1588495"/>
            <a:ext cx="2259053" cy="2195517"/>
          </a:xfrm>
          <a:prstGeom prst="rect">
            <a:avLst/>
          </a:prstGeom>
          <a:effectLst/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323570">
            <a:off x="4351224" y="3212729"/>
            <a:ext cx="2259053" cy="2195517"/>
          </a:xfrm>
          <a:prstGeom prst="rect">
            <a:avLst/>
          </a:prstGeom>
          <a:effectLst/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546214" y="3038603"/>
            <a:ext cx="2259053" cy="2195517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00958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00958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000760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929322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0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0" y="3500438"/>
            <a:ext cx="1643042" cy="164304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-218573" y="-504316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6979236" y="-440356"/>
            <a:ext cx="2360240" cy="23384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5866895" y="502275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781559" y="924443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1710254" y="2424642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5081078" y="2359640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42026">
            <a:off x="2676455" y="3977705"/>
            <a:ext cx="2500000" cy="237228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287355" flipH="1">
            <a:off x="4675756" y="4017789"/>
            <a:ext cx="2450218" cy="23197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585ED2">
                  <a:shade val="67500"/>
                  <a:satMod val="115000"/>
                </a:srgbClr>
              </a:gs>
              <a:gs pos="100000">
                <a:srgbClr val="585ED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72298" y="0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114298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57174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86314" y="3929066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5304223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-285784" y="0"/>
            <a:ext cx="1931224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7158" y="1214422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000100" y="2500306"/>
            <a:ext cx="2143140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857356" y="3929066"/>
            <a:ext cx="2071702" cy="16092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5359691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786182" y="642918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786446" y="2643182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714744" y="4714884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714480" y="2714620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285984" y="1285860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357818" y="1285860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143504" y="4000504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214546" y="4071942"/>
            <a:ext cx="1643074" cy="164307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000B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52807">
            <a:off x="1877377" y="-563419"/>
            <a:ext cx="3005060" cy="2401892"/>
          </a:xfrm>
          <a:prstGeom prst="rect">
            <a:avLst/>
          </a:prstGeom>
          <a:effectLst/>
        </p:spPr>
      </p:pic>
      <p:pic>
        <p:nvPicPr>
          <p:cNvPr id="13" name="12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762091" flipV="1">
            <a:off x="4043852" y="-319041"/>
            <a:ext cx="3085505" cy="2119321"/>
          </a:xfrm>
          <a:prstGeom prst="rect">
            <a:avLst/>
          </a:prstGeom>
          <a:effectLst/>
        </p:spPr>
      </p:pic>
      <p:pic>
        <p:nvPicPr>
          <p:cNvPr id="14" name="13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52807">
            <a:off x="1871277" y="1075262"/>
            <a:ext cx="3105557" cy="2249815"/>
          </a:xfrm>
          <a:prstGeom prst="rect">
            <a:avLst/>
          </a:prstGeom>
          <a:effectLst/>
        </p:spPr>
      </p:pic>
      <p:pic>
        <p:nvPicPr>
          <p:cNvPr id="15" name="14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081960" flipV="1">
            <a:off x="4015980" y="1169462"/>
            <a:ext cx="3269829" cy="2220206"/>
          </a:xfrm>
          <a:prstGeom prst="rect">
            <a:avLst/>
          </a:prstGeom>
          <a:effectLst/>
        </p:spPr>
      </p:pic>
      <p:pic>
        <p:nvPicPr>
          <p:cNvPr id="16" name="15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064123">
            <a:off x="1966798" y="2832470"/>
            <a:ext cx="2999753" cy="2249815"/>
          </a:xfrm>
          <a:prstGeom prst="rect">
            <a:avLst/>
          </a:prstGeom>
          <a:effectLst/>
        </p:spPr>
      </p:pic>
      <p:pic>
        <p:nvPicPr>
          <p:cNvPr id="17" name="16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688281" flipV="1">
            <a:off x="4035750" y="2938553"/>
            <a:ext cx="2999753" cy="2119321"/>
          </a:xfrm>
          <a:prstGeom prst="rect">
            <a:avLst/>
          </a:prstGeom>
          <a:effectLst/>
        </p:spPr>
      </p:pic>
      <p:pic>
        <p:nvPicPr>
          <p:cNvPr id="18" name="17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782867">
            <a:off x="1962239" y="4534683"/>
            <a:ext cx="2999753" cy="2249815"/>
          </a:xfrm>
          <a:prstGeom prst="rect">
            <a:avLst/>
          </a:prstGeom>
          <a:effectLst/>
        </p:spPr>
      </p:pic>
      <p:pic>
        <p:nvPicPr>
          <p:cNvPr id="19" name="18 Imagen" descr="light,luces,effets,efectos,png (14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676959" flipV="1">
            <a:off x="4103859" y="4651615"/>
            <a:ext cx="2999753" cy="2119321"/>
          </a:xfrm>
          <a:prstGeom prst="rect">
            <a:avLst/>
          </a:prstGeom>
          <a:effectLst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000B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233101" y="1709715"/>
            <a:ext cx="1752845" cy="1905266"/>
          </a:xfrm>
          <a:prstGeom prst="rect">
            <a:avLst/>
          </a:prstGeom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267099" y="1709716"/>
            <a:ext cx="1752845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624419" y="1709715"/>
            <a:ext cx="1752845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124619" y="1709716"/>
            <a:ext cx="1752845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969829" y="1531102"/>
            <a:ext cx="1752845" cy="2262491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7470029" y="1531104"/>
            <a:ext cx="1752845" cy="2262490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233099" y="3281352"/>
            <a:ext cx="1752845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267101" y="3281353"/>
            <a:ext cx="1752845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624421" y="3281352"/>
            <a:ext cx="1752845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124621" y="3281353"/>
            <a:ext cx="1752845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969831" y="3102739"/>
            <a:ext cx="1752845" cy="2262491"/>
          </a:xfrm>
          <a:prstGeom prst="rect">
            <a:avLst/>
          </a:prstGeom>
        </p:spPr>
      </p:pic>
      <p:pic>
        <p:nvPicPr>
          <p:cNvPr id="16" name="1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7470031" y="3102741"/>
            <a:ext cx="1752845" cy="22624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0"/>
            <a:ext cx="1000132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704404">
            <a:off x="2403559" y="1285407"/>
            <a:ext cx="4211187" cy="4184867"/>
          </a:xfrm>
          <a:prstGeom prst="rect">
            <a:avLst/>
          </a:prstGeom>
        </p:spPr>
      </p:pic>
      <p:pic>
        <p:nvPicPr>
          <p:cNvPr id="6" name="5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034376">
            <a:off x="2413083" y="1294931"/>
            <a:ext cx="4211187" cy="41848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283611" y="1214196"/>
            <a:ext cx="2259053" cy="2195517"/>
          </a:xfrm>
          <a:prstGeom prst="rect">
            <a:avLst/>
          </a:prstGeom>
          <a:effectLst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812683" y="1219249"/>
            <a:ext cx="2259053" cy="2195517"/>
          </a:xfrm>
          <a:prstGeom prst="rect">
            <a:avLst/>
          </a:prstGeom>
          <a:effectLst/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243411" y="3374764"/>
            <a:ext cx="2259053" cy="2195517"/>
          </a:xfrm>
          <a:prstGeom prst="rect">
            <a:avLst/>
          </a:prstGeom>
          <a:effectLst/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237410">
            <a:off x="4636977" y="3498483"/>
            <a:ext cx="2259053" cy="2195517"/>
          </a:xfrm>
          <a:prstGeom prst="rect">
            <a:avLst/>
          </a:prstGeom>
          <a:effectLst/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8193">
            <a:off x="2668363" y="1456997"/>
            <a:ext cx="2259053" cy="2195517"/>
          </a:xfrm>
          <a:prstGeom prst="rect">
            <a:avLst/>
          </a:prstGeom>
          <a:effectLst/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806182">
            <a:off x="4529096" y="1588495"/>
            <a:ext cx="2259053" cy="2195517"/>
          </a:xfrm>
          <a:prstGeom prst="rect">
            <a:avLst/>
          </a:prstGeom>
          <a:effectLst/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323570">
            <a:off x="4351224" y="3212729"/>
            <a:ext cx="2259053" cy="2195517"/>
          </a:xfrm>
          <a:prstGeom prst="rect">
            <a:avLst/>
          </a:prstGeom>
          <a:effectLst/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546214" y="3038603"/>
            <a:ext cx="2259053" cy="2195517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00958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00958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000760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929322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429124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92892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0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0" y="3500438"/>
            <a:ext cx="1643042" cy="164304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8642026">
            <a:off x="-218573" y="-504316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3287355" flipH="1">
            <a:off x="6979236" y="-440356"/>
            <a:ext cx="2360240" cy="23384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3287355" flipH="1">
            <a:off x="5866895" y="502275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8642026">
            <a:off x="781559" y="924443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8642026">
            <a:off x="1710254" y="2424642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3287355" flipH="1">
            <a:off x="5081078" y="2359640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8642026">
            <a:off x="2676455" y="3977705"/>
            <a:ext cx="2500000" cy="237228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13287355" flipH="1">
            <a:off x="4675756" y="4017789"/>
            <a:ext cx="2450218" cy="23197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00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72298" y="0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114298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57174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86314" y="3929066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5304223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-285784" y="0"/>
            <a:ext cx="1931224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7158" y="1214422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000100" y="2500306"/>
            <a:ext cx="2143140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857356" y="3929066"/>
            <a:ext cx="2071702" cy="16092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5359691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642918"/>
            <a:ext cx="1643074" cy="1643074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643074" cy="1643074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4714884"/>
            <a:ext cx="1643074" cy="1643074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2714620"/>
            <a:ext cx="1643074" cy="1643074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1285860"/>
            <a:ext cx="1643074" cy="1643074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1285860"/>
            <a:ext cx="1643074" cy="1643074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4000504"/>
            <a:ext cx="1643074" cy="1643074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4071942"/>
            <a:ext cx="1643074" cy="164307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052807">
            <a:off x="1877377" y="-563419"/>
            <a:ext cx="3005060" cy="2401892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8762091" flipV="1">
            <a:off x="4043852" y="-319041"/>
            <a:ext cx="3085505" cy="2119321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052807">
            <a:off x="1871277" y="1075262"/>
            <a:ext cx="3105557" cy="224981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8081960" flipV="1">
            <a:off x="4015980" y="1169462"/>
            <a:ext cx="3269829" cy="2220206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4064123">
            <a:off x="1966798" y="2832470"/>
            <a:ext cx="2999753" cy="224981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6688281" flipV="1">
            <a:off x="4035750" y="2938553"/>
            <a:ext cx="2999753" cy="2119321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4782867">
            <a:off x="1962239" y="4534683"/>
            <a:ext cx="2999753" cy="224981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6676959" flipV="1">
            <a:off x="4103859" y="4651615"/>
            <a:ext cx="2999753" cy="2119321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A3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233101" y="1709715"/>
            <a:ext cx="1752845" cy="1905266"/>
          </a:xfrm>
          <a:prstGeom prst="rect">
            <a:avLst/>
          </a:prstGeom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267099" y="1709716"/>
            <a:ext cx="1752845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624419" y="1709715"/>
            <a:ext cx="1752845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124619" y="1709716"/>
            <a:ext cx="1752845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969829" y="1531102"/>
            <a:ext cx="1752845" cy="2262491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7470029" y="1531104"/>
            <a:ext cx="1752845" cy="2262490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-233099" y="3281352"/>
            <a:ext cx="1752845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1267101" y="3281353"/>
            <a:ext cx="1752845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2624421" y="3281352"/>
            <a:ext cx="1752845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4124621" y="3281353"/>
            <a:ext cx="1752845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5969831" y="3102739"/>
            <a:ext cx="1752845" cy="2262491"/>
          </a:xfrm>
          <a:prstGeom prst="rect">
            <a:avLst/>
          </a:prstGeom>
        </p:spPr>
      </p:pic>
      <p:pic>
        <p:nvPicPr>
          <p:cNvPr id="16" name="15 Imagen" descr="luz_de_neon_png_by_selenatutosphotoscap-d5826q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200000">
            <a:off x="7470031" y="3102741"/>
            <a:ext cx="1752845" cy="22624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704404">
            <a:off x="2403559" y="1285407"/>
            <a:ext cx="4211187" cy="4184867"/>
          </a:xfrm>
          <a:prstGeom prst="rect">
            <a:avLst/>
          </a:prstGeom>
        </p:spPr>
      </p:pic>
      <p:pic>
        <p:nvPicPr>
          <p:cNvPr id="6" name="5 Imagen" descr="vortex-146567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034376">
            <a:off x="2413083" y="1294931"/>
            <a:ext cx="4211187" cy="41848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18193">
            <a:off x="2283611" y="1214196"/>
            <a:ext cx="2259053" cy="2195517"/>
          </a:xfrm>
          <a:prstGeom prst="rect">
            <a:avLst/>
          </a:prstGeom>
          <a:effectLst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812683" y="1219249"/>
            <a:ext cx="2259053" cy="2195517"/>
          </a:xfrm>
          <a:prstGeom prst="rect">
            <a:avLst/>
          </a:prstGeom>
          <a:effectLst/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243411" y="3374764"/>
            <a:ext cx="2259053" cy="2195517"/>
          </a:xfrm>
          <a:prstGeom prst="rect">
            <a:avLst/>
          </a:prstGeom>
          <a:effectLst/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237410">
            <a:off x="4636977" y="3498483"/>
            <a:ext cx="2259053" cy="2195517"/>
          </a:xfrm>
          <a:prstGeom prst="rect">
            <a:avLst/>
          </a:prstGeom>
          <a:effectLst/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18193">
            <a:off x="2668363" y="1456997"/>
            <a:ext cx="2259053" cy="2195517"/>
          </a:xfrm>
          <a:prstGeom prst="rect">
            <a:avLst/>
          </a:prstGeom>
          <a:effectLst/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806182">
            <a:off x="4529096" y="1588495"/>
            <a:ext cx="2259053" cy="2195517"/>
          </a:xfrm>
          <a:prstGeom prst="rect">
            <a:avLst/>
          </a:prstGeom>
          <a:effectLst/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323570">
            <a:off x="4351224" y="3212729"/>
            <a:ext cx="2259053" cy="2195517"/>
          </a:xfrm>
          <a:prstGeom prst="rect">
            <a:avLst/>
          </a:prstGeom>
          <a:effectLst/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546214" y="3038603"/>
            <a:ext cx="2259053" cy="2195517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any,-luka-1583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714488"/>
            <a:ext cx="1643042" cy="1643042"/>
          </a:xfrm>
          <a:prstGeom prst="rect">
            <a:avLst/>
          </a:prstGeom>
          <a:effectLst/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3500438"/>
            <a:ext cx="1643042" cy="1643042"/>
          </a:xfrm>
          <a:prstGeom prst="rect">
            <a:avLst/>
          </a:prstGeom>
          <a:effectLst/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643050"/>
            <a:ext cx="1643042" cy="1643042"/>
          </a:xfrm>
          <a:prstGeom prst="rect">
            <a:avLst/>
          </a:prstGeom>
          <a:effectLst/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500438"/>
            <a:ext cx="1643042" cy="164304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mmm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8642026">
            <a:off x="-290011" y="-575755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287355" flipH="1">
            <a:off x="6755752" y="-524929"/>
            <a:ext cx="2546059" cy="252253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287355" flipH="1">
            <a:off x="5795459" y="859442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8642026">
            <a:off x="852998" y="853005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8642026">
            <a:off x="1710254" y="2424642"/>
            <a:ext cx="2500000" cy="2500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287355" flipH="1">
            <a:off x="5081078" y="2359640"/>
            <a:ext cx="2450218" cy="24651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8642026">
            <a:off x="2676455" y="3977705"/>
            <a:ext cx="2500000" cy="237228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287355" flipH="1">
            <a:off x="4675756" y="4017789"/>
            <a:ext cx="2450218" cy="23197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72298" y="0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114298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571744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86314" y="3929066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357686" y="5304223"/>
            <a:ext cx="2071702" cy="155377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-285784" y="0"/>
            <a:ext cx="1931224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7158" y="1214422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000100" y="2500306"/>
            <a:ext cx="2143140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857356" y="3929066"/>
            <a:ext cx="2071702" cy="16092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2714612" y="5359691"/>
            <a:ext cx="1928826" cy="149830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0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g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421979" y="-64293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855116" y="-6906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922045" y="1578757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426489" y="1573984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564987" y="3221831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997861" y="3288496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493681" y="4993492"/>
            <a:ext cx="1800215" cy="192880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1283481" y="4988719"/>
            <a:ext cx="1800215" cy="19383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o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714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71480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143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143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714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714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286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286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857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57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42902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2902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0005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000504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57200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57200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4348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143488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71501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71501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628649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6286496"/>
            <a:ext cx="169090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19012334">
            <a:off x="2882269" y="4645210"/>
            <a:ext cx="1969598" cy="1268876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66CC"/>
              </a:gs>
              <a:gs pos="50000">
                <a:srgbClr val="B000B0">
                  <a:shade val="67500"/>
                  <a:satMod val="115000"/>
                </a:srgbClr>
              </a:gs>
              <a:gs pos="100000">
                <a:srgbClr val="B000B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6000"/>
                            </p:stCondLst>
                            <p:childTnLst>
                              <p:par>
                                <p:cTn id="40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ULIPANES-BELLEZA PARA LOS SENTIDO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TULIPANES-BELLEZA PARA LOS SENTIDOS-</Template>
  <TotalTime>0</TotalTime>
  <Words>47</Words>
  <Application>Microsoft Office PowerPoint</Application>
  <PresentationFormat>Presentación en pantalla (4:3)</PresentationFormat>
  <Paragraphs>17</Paragraphs>
  <Slides>63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TULIPANES-BELLEZA PARA LOS SENTIDOS-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2014-11-27T02:59:17Z</dcterms:created>
  <dcterms:modified xsi:type="dcterms:W3CDTF">2014-11-27T03:05:33Z</dcterms:modified>
</cp:coreProperties>
</file>