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80" r:id="rId5"/>
    <p:sldId id="279" r:id="rId6"/>
    <p:sldId id="278" r:id="rId7"/>
    <p:sldId id="277" r:id="rId8"/>
    <p:sldId id="276" r:id="rId9"/>
    <p:sldId id="275" r:id="rId10"/>
    <p:sldId id="262" r:id="rId11"/>
    <p:sldId id="261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0" r:id="rId25"/>
    <p:sldId id="259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6bqB+TBHPfcKJlJFiBZaA==" hashData="5SQVs2m97DWVHXpuYNg6uubQH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6FA78-9CE9-4A74-888E-45DF2856945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AC76F-9F72-4760-9B13-7670CDCDA3B1}" type="datetimeFigureOut">
              <a:rPr lang="es-ES" smtClean="0"/>
              <a:pPr/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FFB9A-C6F0-4124-BF0A-ACCDFA2822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5D6B6E-7888-4643-B83B-1CC5987A461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www.radikal.ru/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0"/>
            <a:ext cx="857250" cy="857251"/>
          </a:xfrm>
          <a:prstGeom prst="rect">
            <a:avLst/>
          </a:prstGeom>
          <a:noFill/>
        </p:spPr>
      </p:pic>
      <p:pic>
        <p:nvPicPr>
          <p:cNvPr id="5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0"/>
            <a:ext cx="857250" cy="857251"/>
          </a:xfrm>
          <a:prstGeom prst="rect">
            <a:avLst/>
          </a:prstGeom>
          <a:noFill/>
        </p:spPr>
      </p:pic>
      <p:pic>
        <p:nvPicPr>
          <p:cNvPr id="6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0"/>
            <a:ext cx="857250" cy="857251"/>
          </a:xfrm>
          <a:prstGeom prst="rect">
            <a:avLst/>
          </a:prstGeom>
          <a:noFill/>
        </p:spPr>
      </p:pic>
      <p:pic>
        <p:nvPicPr>
          <p:cNvPr id="7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0"/>
            <a:ext cx="857250" cy="857251"/>
          </a:xfrm>
          <a:prstGeom prst="rect">
            <a:avLst/>
          </a:prstGeom>
          <a:noFill/>
        </p:spPr>
      </p:pic>
      <p:pic>
        <p:nvPicPr>
          <p:cNvPr id="8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0"/>
            <a:ext cx="857250" cy="857251"/>
          </a:xfrm>
          <a:prstGeom prst="rect">
            <a:avLst/>
          </a:prstGeom>
          <a:noFill/>
        </p:spPr>
      </p:pic>
      <p:pic>
        <p:nvPicPr>
          <p:cNvPr id="10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57250" cy="980728"/>
          </a:xfrm>
          <a:prstGeom prst="rect">
            <a:avLst/>
          </a:prstGeom>
          <a:noFill/>
        </p:spPr>
      </p:pic>
      <p:pic>
        <p:nvPicPr>
          <p:cNvPr id="11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088" y="0"/>
            <a:ext cx="899592" cy="857251"/>
          </a:xfrm>
          <a:prstGeom prst="rect">
            <a:avLst/>
          </a:prstGeom>
          <a:noFill/>
        </p:spPr>
      </p:pic>
      <p:pic>
        <p:nvPicPr>
          <p:cNvPr id="12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56184" y="0"/>
            <a:ext cx="857250" cy="857251"/>
          </a:xfrm>
          <a:prstGeom prst="rect">
            <a:avLst/>
          </a:prstGeom>
          <a:noFill/>
        </p:spPr>
      </p:pic>
      <p:pic>
        <p:nvPicPr>
          <p:cNvPr id="13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0280" y="0"/>
            <a:ext cx="857250" cy="857251"/>
          </a:xfrm>
          <a:prstGeom prst="rect">
            <a:avLst/>
          </a:prstGeom>
          <a:noFill/>
        </p:spPr>
      </p:pic>
      <p:pic>
        <p:nvPicPr>
          <p:cNvPr id="14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2368" y="0"/>
            <a:ext cx="857250" cy="857251"/>
          </a:xfrm>
          <a:prstGeom prst="rect">
            <a:avLst/>
          </a:prstGeom>
          <a:noFill/>
        </p:spPr>
      </p:pic>
      <p:pic>
        <p:nvPicPr>
          <p:cNvPr id="15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6000749"/>
            <a:ext cx="857250" cy="857251"/>
          </a:xfrm>
          <a:prstGeom prst="rect">
            <a:avLst/>
          </a:prstGeom>
          <a:noFill/>
        </p:spPr>
      </p:pic>
      <p:pic>
        <p:nvPicPr>
          <p:cNvPr id="16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6000749"/>
            <a:ext cx="857250" cy="857251"/>
          </a:xfrm>
          <a:prstGeom prst="rect">
            <a:avLst/>
          </a:prstGeom>
          <a:noFill/>
        </p:spPr>
      </p:pic>
      <p:pic>
        <p:nvPicPr>
          <p:cNvPr id="17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6000749"/>
            <a:ext cx="857250" cy="857251"/>
          </a:xfrm>
          <a:prstGeom prst="rect">
            <a:avLst/>
          </a:prstGeom>
          <a:noFill/>
        </p:spPr>
      </p:pic>
      <p:pic>
        <p:nvPicPr>
          <p:cNvPr id="18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6000749"/>
            <a:ext cx="857250" cy="857251"/>
          </a:xfrm>
          <a:prstGeom prst="rect">
            <a:avLst/>
          </a:prstGeom>
          <a:noFill/>
        </p:spPr>
      </p:pic>
      <p:pic>
        <p:nvPicPr>
          <p:cNvPr id="19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6000749"/>
            <a:ext cx="857250" cy="857251"/>
          </a:xfrm>
          <a:prstGeom prst="rect">
            <a:avLst/>
          </a:prstGeom>
          <a:noFill/>
        </p:spPr>
      </p:pic>
      <p:pic>
        <p:nvPicPr>
          <p:cNvPr id="20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6000749"/>
            <a:ext cx="857250" cy="857251"/>
          </a:xfrm>
          <a:prstGeom prst="rect">
            <a:avLst/>
          </a:prstGeom>
          <a:noFill/>
        </p:spPr>
      </p:pic>
      <p:pic>
        <p:nvPicPr>
          <p:cNvPr id="21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00749"/>
            <a:ext cx="857250" cy="857251"/>
          </a:xfrm>
          <a:prstGeom prst="rect">
            <a:avLst/>
          </a:prstGeom>
          <a:noFill/>
        </p:spPr>
      </p:pic>
      <p:pic>
        <p:nvPicPr>
          <p:cNvPr id="22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088" y="6000749"/>
            <a:ext cx="899592" cy="857251"/>
          </a:xfrm>
          <a:prstGeom prst="rect">
            <a:avLst/>
          </a:prstGeom>
          <a:noFill/>
        </p:spPr>
      </p:pic>
      <p:pic>
        <p:nvPicPr>
          <p:cNvPr id="23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56184" y="6000749"/>
            <a:ext cx="857250" cy="857251"/>
          </a:xfrm>
          <a:prstGeom prst="rect">
            <a:avLst/>
          </a:prstGeom>
          <a:noFill/>
        </p:spPr>
      </p:pic>
      <p:pic>
        <p:nvPicPr>
          <p:cNvPr id="24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0280" y="6000749"/>
            <a:ext cx="857250" cy="857251"/>
          </a:xfrm>
          <a:prstGeom prst="rect">
            <a:avLst/>
          </a:prstGeom>
          <a:noFill/>
        </p:spPr>
      </p:pic>
      <p:pic>
        <p:nvPicPr>
          <p:cNvPr id="25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2368" y="6000749"/>
            <a:ext cx="857250" cy="857251"/>
          </a:xfrm>
          <a:prstGeom prst="rect">
            <a:avLst/>
          </a:prstGeom>
          <a:noFill/>
        </p:spPr>
      </p:pic>
      <p:pic>
        <p:nvPicPr>
          <p:cNvPr id="26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08920"/>
            <a:ext cx="857250" cy="857251"/>
          </a:xfrm>
          <a:prstGeom prst="rect">
            <a:avLst/>
          </a:prstGeom>
          <a:noFill/>
        </p:spPr>
      </p:pic>
      <p:pic>
        <p:nvPicPr>
          <p:cNvPr id="27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1008"/>
            <a:ext cx="857250" cy="857251"/>
          </a:xfrm>
          <a:prstGeom prst="rect">
            <a:avLst/>
          </a:prstGeom>
          <a:noFill/>
        </p:spPr>
      </p:pic>
      <p:pic>
        <p:nvPicPr>
          <p:cNvPr id="28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65104"/>
            <a:ext cx="857250" cy="857251"/>
          </a:xfrm>
          <a:prstGeom prst="rect">
            <a:avLst/>
          </a:prstGeom>
          <a:noFill/>
        </p:spPr>
      </p:pic>
      <p:pic>
        <p:nvPicPr>
          <p:cNvPr id="29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57192"/>
            <a:ext cx="857250" cy="857251"/>
          </a:xfrm>
          <a:prstGeom prst="rect">
            <a:avLst/>
          </a:prstGeom>
          <a:noFill/>
        </p:spPr>
      </p:pic>
      <p:pic>
        <p:nvPicPr>
          <p:cNvPr id="30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16832"/>
            <a:ext cx="857250" cy="857251"/>
          </a:xfrm>
          <a:prstGeom prst="rect">
            <a:avLst/>
          </a:prstGeom>
          <a:noFill/>
        </p:spPr>
      </p:pic>
      <p:pic>
        <p:nvPicPr>
          <p:cNvPr id="31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80728"/>
            <a:ext cx="857250" cy="1001267"/>
          </a:xfrm>
          <a:prstGeom prst="rect">
            <a:avLst/>
          </a:prstGeom>
          <a:noFill/>
        </p:spPr>
      </p:pic>
      <p:pic>
        <p:nvPicPr>
          <p:cNvPr id="32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0"/>
            <a:ext cx="857250" cy="980728"/>
          </a:xfrm>
          <a:prstGeom prst="rect">
            <a:avLst/>
          </a:prstGeom>
          <a:noFill/>
        </p:spPr>
      </p:pic>
      <p:pic>
        <p:nvPicPr>
          <p:cNvPr id="33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2708920"/>
            <a:ext cx="857250" cy="857251"/>
          </a:xfrm>
          <a:prstGeom prst="rect">
            <a:avLst/>
          </a:prstGeom>
          <a:noFill/>
        </p:spPr>
      </p:pic>
      <p:pic>
        <p:nvPicPr>
          <p:cNvPr id="34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3501008"/>
            <a:ext cx="857250" cy="857251"/>
          </a:xfrm>
          <a:prstGeom prst="rect">
            <a:avLst/>
          </a:prstGeom>
          <a:noFill/>
        </p:spPr>
      </p:pic>
      <p:pic>
        <p:nvPicPr>
          <p:cNvPr id="35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4365104"/>
            <a:ext cx="857250" cy="857251"/>
          </a:xfrm>
          <a:prstGeom prst="rect">
            <a:avLst/>
          </a:prstGeom>
          <a:noFill/>
        </p:spPr>
      </p:pic>
      <p:pic>
        <p:nvPicPr>
          <p:cNvPr id="36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5157192"/>
            <a:ext cx="857250" cy="857251"/>
          </a:xfrm>
          <a:prstGeom prst="rect">
            <a:avLst/>
          </a:prstGeom>
          <a:noFill/>
        </p:spPr>
      </p:pic>
      <p:pic>
        <p:nvPicPr>
          <p:cNvPr id="37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1916832"/>
            <a:ext cx="857250" cy="857251"/>
          </a:xfrm>
          <a:prstGeom prst="rect">
            <a:avLst/>
          </a:prstGeom>
          <a:noFill/>
        </p:spPr>
      </p:pic>
      <p:pic>
        <p:nvPicPr>
          <p:cNvPr id="38" name="Picture 2" descr="http://s019.radikal.ru/i607/1207/72/259f8bc74e7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0" y="980728"/>
            <a:ext cx="857250" cy="1001267"/>
          </a:xfrm>
          <a:prstGeom prst="rect">
            <a:avLst/>
          </a:prstGeom>
          <a:noFill/>
        </p:spPr>
      </p:pic>
      <p:pic>
        <p:nvPicPr>
          <p:cNvPr id="27650" name="Picture 2" descr="http://es.bloggif.com/tmp/9c17efaebd9482834da371e251de6f42/text.gif?141216147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060848"/>
            <a:ext cx="5648325" cy="800100"/>
          </a:xfrm>
          <a:prstGeom prst="rect">
            <a:avLst/>
          </a:prstGeom>
          <a:noFill/>
        </p:spPr>
      </p:pic>
      <p:pic>
        <p:nvPicPr>
          <p:cNvPr id="27652" name="Picture 4" descr="http://es.bloggif.com/tmp/9c17efaebd9482834da371e251de6f42/text.gif?141216150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2996952"/>
            <a:ext cx="5267325" cy="1038225"/>
          </a:xfrm>
          <a:prstGeom prst="rect">
            <a:avLst/>
          </a:prstGeom>
          <a:noFill/>
        </p:spPr>
      </p:pic>
      <p:pic>
        <p:nvPicPr>
          <p:cNvPr id="27654" name="Picture 6" descr="http://es.bloggif.com/tmp/9c17efaebd9482834da371e251de6f42/text.gif?141216157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4221088"/>
            <a:ext cx="6838950" cy="838201"/>
          </a:xfrm>
          <a:prstGeom prst="rect">
            <a:avLst/>
          </a:prstGeom>
          <a:noFill/>
        </p:spPr>
      </p:pic>
      <p:pic>
        <p:nvPicPr>
          <p:cNvPr id="27655" name="Picture 7" descr="C:\Users\Usuario\Desktop\descargas\ZNECESARIO PARA PPS\Strawberry-006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6" y="5229200"/>
            <a:ext cx="753616" cy="753616"/>
          </a:xfrm>
          <a:prstGeom prst="rect">
            <a:avLst/>
          </a:prstGeom>
          <a:noFill/>
        </p:spPr>
      </p:pic>
      <p:pic>
        <p:nvPicPr>
          <p:cNvPr id="27656" name="Picture 8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5373216"/>
            <a:ext cx="2828925" cy="438150"/>
          </a:xfrm>
          <a:prstGeom prst="rect">
            <a:avLst/>
          </a:prstGeom>
          <a:noFill/>
        </p:spPr>
      </p:pic>
      <p:pic>
        <p:nvPicPr>
          <p:cNvPr id="27657" name="Picture 9" descr="C:\Users\Usuario\Desktop\descargas\ZNECESARIO PARA PPS\glitteryourway-1225a59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908720"/>
            <a:ext cx="6924675" cy="7524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Parque Nacional de los Arcos - Utah - Estados Unid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Thispicturetakenby16446061_97be81e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Thispicturetakenby16446063_8c1443a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TOPSHOTSThisTVpic16446203_38110ed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s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s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ntake_2218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olcan_0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olcán-Ontake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olcán-Ontake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40</Words>
  <Application>Microsoft Office PowerPoint</Application>
  <PresentationFormat>Presentación en pantalla (4:3)</PresentationFormat>
  <Paragraphs>15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2014-09-30T13:28:26Z</dcterms:created>
  <dcterms:modified xsi:type="dcterms:W3CDTF">2014-10-01T11:18:34Z</dcterms:modified>
</cp:coreProperties>
</file>