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94" r:id="rId5"/>
    <p:sldId id="293" r:id="rId6"/>
    <p:sldId id="292" r:id="rId7"/>
    <p:sldId id="290" r:id="rId8"/>
    <p:sldId id="289" r:id="rId9"/>
    <p:sldId id="288" r:id="rId10"/>
    <p:sldId id="287" r:id="rId11"/>
    <p:sldId id="286" r:id="rId12"/>
    <p:sldId id="285" r:id="rId13"/>
    <p:sldId id="284" r:id="rId14"/>
    <p:sldId id="283" r:id="rId15"/>
    <p:sldId id="282" r:id="rId16"/>
    <p:sldId id="281" r:id="rId17"/>
    <p:sldId id="280" r:id="rId18"/>
    <p:sldId id="279" r:id="rId19"/>
    <p:sldId id="278" r:id="rId20"/>
    <p:sldId id="277" r:id="rId21"/>
    <p:sldId id="276" r:id="rId22"/>
    <p:sldId id="275" r:id="rId23"/>
    <p:sldId id="274" r:id="rId24"/>
    <p:sldId id="273" r:id="rId25"/>
    <p:sldId id="272" r:id="rId26"/>
    <p:sldId id="271" r:id="rId27"/>
    <p:sldId id="270" r:id="rId28"/>
    <p:sldId id="269" r:id="rId29"/>
    <p:sldId id="268" r:id="rId30"/>
    <p:sldId id="267" r:id="rId31"/>
    <p:sldId id="266" r:id="rId32"/>
    <p:sldId id="265" r:id="rId33"/>
    <p:sldId id="264" r:id="rId34"/>
    <p:sldId id="263" r:id="rId35"/>
    <p:sldId id="262" r:id="rId36"/>
    <p:sldId id="261" r:id="rId37"/>
    <p:sldId id="260" r:id="rId38"/>
    <p:sldId id="259" r:id="rId39"/>
    <p:sldId id="257" r:id="rId40"/>
    <p:sldId id="295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T0xNI6uoLVdDeOIshD5+A==" hashData="goKOYHsNlgNJ7mi/MDDNG1YH+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FF2C73-E36A-4EDE-9C82-C1D87D815E1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65345-BABD-4F45-9296-DECDB092701A}" type="datetimeFigureOut">
              <a:rPr lang="es-ES" smtClean="0"/>
              <a:pPr/>
              <a:t>02/10/2014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FFCC56-E3C7-4187-ACA8-BEFFB1B88EF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6.png"/><Relationship Id="rId7" Type="http://schemas.openxmlformats.org/officeDocument/2006/relationships/image" Target="../media/image4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39938" name="Picture 2" descr="http://es.bloggif.com/tmp/a98cea19326da66b88ef3722378b6bfb/text.gif?141227949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556792"/>
            <a:ext cx="7905750" cy="990601"/>
          </a:xfrm>
          <a:prstGeom prst="rect">
            <a:avLst/>
          </a:prstGeom>
          <a:noFill/>
        </p:spPr>
      </p:pic>
      <p:pic>
        <p:nvPicPr>
          <p:cNvPr id="39940" name="Picture 4" descr="http://es.bloggif.com/tmp/a98cea19326da66b88ef3722378b6bfb/text.gif?141227955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924944"/>
            <a:ext cx="8420100" cy="800100"/>
          </a:xfrm>
          <a:prstGeom prst="rect">
            <a:avLst/>
          </a:prstGeom>
          <a:noFill/>
        </p:spPr>
      </p:pic>
      <p:pic>
        <p:nvPicPr>
          <p:cNvPr id="39942" name="Picture 6" descr="http://es.bloggif.com/tmp/a98cea19326da66b88ef3722378b6bfb/text.gif?141227960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5" y="4293096"/>
            <a:ext cx="8707313" cy="800100"/>
          </a:xfrm>
          <a:prstGeom prst="rect">
            <a:avLst/>
          </a:prstGeom>
          <a:noFill/>
        </p:spPr>
      </p:pic>
      <p:pic>
        <p:nvPicPr>
          <p:cNvPr id="39944" name="Picture 8" descr="http://es.bloggif.com/tmp/a98cea19326da66b88ef3722378b6bfb/text.gif?141227969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188640"/>
            <a:ext cx="5505450" cy="619126"/>
          </a:xfrm>
          <a:prstGeom prst="rect">
            <a:avLst/>
          </a:prstGeom>
          <a:noFill/>
        </p:spPr>
      </p:pic>
      <p:pic>
        <p:nvPicPr>
          <p:cNvPr id="39946" name="Picture 10" descr="http://es.bloggif.com/tmp/a98cea19326da66b88ef3722378b6bfb/text.gif?141227973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5877272"/>
            <a:ext cx="2809875" cy="466726"/>
          </a:xfrm>
          <a:prstGeom prst="rect">
            <a:avLst/>
          </a:prstGeom>
          <a:noFill/>
        </p:spPr>
      </p:pic>
      <p:pic>
        <p:nvPicPr>
          <p:cNvPr id="3994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newsflash/>
    <p:sndAc>
      <p:stSnd>
        <p:snd r:embed="rId2" name="Gary_Glitter_-_Rock_And_Roll_Part_Tw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12_ToughGuyChallenge_11302011_Sidebar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8931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7960_s_t12_3788626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7967_s_t05_rtr2x1lm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7973_s_t15_290245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7974_s_t22_290284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7984_s_t21_290234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7991_s_t08_rtr2x1h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7992_s_t07_3788334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0"/>
            <a:ext cx="5436096" cy="6858000"/>
          </a:xfrm>
          <a:prstGeom prst="rect">
            <a:avLst/>
          </a:prstGeom>
        </p:spPr>
      </p:pic>
      <p:pic>
        <p:nvPicPr>
          <p:cNvPr id="3" name="2 Imagen" descr="barkley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707904" cy="6858000"/>
          </a:xfrm>
          <a:prstGeom prst="rect">
            <a:avLst/>
          </a:prstGeom>
        </p:spPr>
      </p:pic>
      <p:pic>
        <p:nvPicPr>
          <p:cNvPr id="4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301764" y="3406140"/>
            <a:ext cx="6858000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kley foo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kleye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00_s_t03_2902759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01_s_t20_rtr2x1l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06_s_t25_3788619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22_s_t02_3788308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20_s_t04_378833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34_s_t06_2902564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34_s_t23_3788335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45_s_t24_rtr2x1l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61_s_t18_378833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64_s_t27_3788307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7958066_s_t26_290235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1133511_0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1133601_0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icle-2269110-1732EE4B000005DC-890_634x4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ticipants-get-down-and-dirty-at-the-tough-guy-challenge-219655646-788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t01_652045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t05_RTX17VGU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t06_651855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t07_RTX17VG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t10_0067559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t13_RTX17VG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t19_441959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01_0MIK399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01_3788336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09_178233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ugh_guy_87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551110" cy="497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40</Words>
  <Application>Microsoft Office PowerPoint</Application>
  <PresentationFormat>Presentación en pantalla (4:3)</PresentationFormat>
  <Paragraphs>15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2014-09-22T10:09:03Z</dcterms:created>
  <dcterms:modified xsi:type="dcterms:W3CDTF">2014-10-02T20:17:52Z</dcterms:modified>
</cp:coreProperties>
</file>