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0"/>
  </p:notesMasterIdLst>
  <p:sldIdLst>
    <p:sldId id="277" r:id="rId3"/>
    <p:sldId id="301" r:id="rId4"/>
    <p:sldId id="257" r:id="rId5"/>
    <p:sldId id="259" r:id="rId6"/>
    <p:sldId id="302" r:id="rId7"/>
    <p:sldId id="260" r:id="rId8"/>
    <p:sldId id="261" r:id="rId9"/>
    <p:sldId id="303" r:id="rId10"/>
    <p:sldId id="263" r:id="rId11"/>
    <p:sldId id="265" r:id="rId12"/>
    <p:sldId id="304" r:id="rId13"/>
    <p:sldId id="273" r:id="rId14"/>
    <p:sldId id="282" r:id="rId15"/>
    <p:sldId id="305" r:id="rId16"/>
    <p:sldId id="266" r:id="rId17"/>
    <p:sldId id="268" r:id="rId18"/>
    <p:sldId id="306" r:id="rId19"/>
    <p:sldId id="275" r:id="rId20"/>
    <p:sldId id="300" r:id="rId21"/>
    <p:sldId id="307" r:id="rId22"/>
    <p:sldId id="278" r:id="rId23"/>
    <p:sldId id="274" r:id="rId24"/>
    <p:sldId id="308" r:id="rId25"/>
    <p:sldId id="258" r:id="rId26"/>
    <p:sldId id="264" r:id="rId27"/>
    <p:sldId id="272" r:id="rId28"/>
    <p:sldId id="292" r:id="rId29"/>
    <p:sldId id="271" r:id="rId30"/>
    <p:sldId id="287" r:id="rId31"/>
    <p:sldId id="309" r:id="rId32"/>
    <p:sldId id="270" r:id="rId33"/>
    <p:sldId id="276" r:id="rId34"/>
    <p:sldId id="285" r:id="rId35"/>
    <p:sldId id="290" r:id="rId36"/>
    <p:sldId id="298" r:id="rId37"/>
    <p:sldId id="267" r:id="rId38"/>
    <p:sldId id="310" r:id="rId39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cKnI/GalTzEY4hgwivGCQ" hashData="flh3Mk5JfhCTLfeEz6iJP711eI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BC7900"/>
    <a:srgbClr val="FFCC00"/>
    <a:srgbClr val="443114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D859D8-04F8-40AB-9DDE-0052AF9C3C56}" type="datetimeFigureOut">
              <a:rPr lang="es-PE" smtClean="0"/>
              <a:t>19/01/2020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79EF2B-288D-4407-8EBA-A02D167B53C6}" type="slidenum">
              <a:rPr lang="es-PE" smtClean="0"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79EF2B-288D-4407-8EBA-A02D167B53C6}" type="slidenum">
              <a:rPr lang="es-PE" smtClean="0"/>
              <a:t>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2CFD0-10A4-4612-8CEF-EA996BD6FD45}" type="datetimeFigureOut">
              <a:rPr lang="es-PE" smtClean="0"/>
              <a:pPr/>
              <a:t>19/01/2020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137EF-47E6-4E8A-AC3F-134ECA6F0C3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image" Target="../media/image56.png"/><Relationship Id="rId18" Type="http://schemas.openxmlformats.org/officeDocument/2006/relationships/image" Target="../media/image5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537185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33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16117">
            <a:off x="4000496" y="1785932"/>
            <a:ext cx="1500198" cy="1500198"/>
          </a:xfrm>
          <a:prstGeom prst="rect">
            <a:avLst/>
          </a:prstGeom>
        </p:spPr>
      </p:pic>
      <p:pic>
        <p:nvPicPr>
          <p:cNvPr id="35" name="34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428610"/>
            <a:ext cx="1500198" cy="1500198"/>
          </a:xfrm>
          <a:prstGeom prst="rect">
            <a:avLst/>
          </a:prstGeom>
        </p:spPr>
      </p:pic>
      <p:pic>
        <p:nvPicPr>
          <p:cNvPr id="36" name="35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571618"/>
            <a:ext cx="1500198" cy="1500198"/>
          </a:xfrm>
          <a:prstGeom prst="rect">
            <a:avLst/>
          </a:prstGeom>
        </p:spPr>
      </p:pic>
      <p:pic>
        <p:nvPicPr>
          <p:cNvPr id="37" name="36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642924"/>
            <a:ext cx="1500198" cy="1500198"/>
          </a:xfrm>
          <a:prstGeom prst="rect">
            <a:avLst/>
          </a:prstGeom>
        </p:spPr>
      </p:pic>
      <p:pic>
        <p:nvPicPr>
          <p:cNvPr id="38" name="37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323183">
            <a:off x="4071934" y="3214692"/>
            <a:ext cx="1500198" cy="1500198"/>
          </a:xfrm>
          <a:prstGeom prst="rect">
            <a:avLst/>
          </a:prstGeom>
        </p:spPr>
      </p:pic>
      <p:pic>
        <p:nvPicPr>
          <p:cNvPr id="39" name="38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786064"/>
            <a:ext cx="1500198" cy="1500198"/>
          </a:xfrm>
          <a:prstGeom prst="rect">
            <a:avLst/>
          </a:prstGeom>
        </p:spPr>
      </p:pic>
      <p:pic>
        <p:nvPicPr>
          <p:cNvPr id="40" name="39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00912">
            <a:off x="2643174" y="1928808"/>
            <a:ext cx="1500198" cy="1500198"/>
          </a:xfrm>
          <a:prstGeom prst="rect">
            <a:avLst/>
          </a:prstGeom>
        </p:spPr>
      </p:pic>
      <p:pic>
        <p:nvPicPr>
          <p:cNvPr id="41" name="40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80801">
            <a:off x="2890368" y="1032995"/>
            <a:ext cx="1500198" cy="1500198"/>
          </a:xfrm>
          <a:prstGeom prst="rect">
            <a:avLst/>
          </a:prstGeom>
        </p:spPr>
      </p:pic>
      <p:pic>
        <p:nvPicPr>
          <p:cNvPr id="42" name="41 Imagen" descr="Concentricos color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37980">
            <a:off x="2917680" y="2846256"/>
            <a:ext cx="1500198" cy="1500198"/>
          </a:xfrm>
          <a:prstGeom prst="rect">
            <a:avLst/>
          </a:prstGeom>
        </p:spPr>
      </p:pic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285720" y="3857634"/>
            <a:ext cx="2771775" cy="409575"/>
          </a:xfrm>
          <a:prstGeom prst="rect">
            <a:avLst/>
          </a:prstGeom>
          <a:noFill/>
        </p:spPr>
      </p:pic>
      <p:pic>
        <p:nvPicPr>
          <p:cNvPr id="16" name="15 Imagen" descr="cooltext346874318001477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8597" y="0"/>
            <a:ext cx="2143140" cy="1079011"/>
          </a:xfrm>
          <a:prstGeom prst="rect">
            <a:avLst/>
          </a:prstGeom>
        </p:spPr>
      </p:pic>
      <p:pic>
        <p:nvPicPr>
          <p:cNvPr id="17" name="16 Imagen" descr="cooltext34687433085265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1538" y="1071552"/>
            <a:ext cx="909534" cy="799287"/>
          </a:xfrm>
          <a:prstGeom prst="rect">
            <a:avLst/>
          </a:prstGeom>
        </p:spPr>
      </p:pic>
      <p:pic>
        <p:nvPicPr>
          <p:cNvPr id="18" name="17 Imagen" descr="cooltext346874340372600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4282" y="1928808"/>
            <a:ext cx="2834064" cy="857256"/>
          </a:xfrm>
          <a:prstGeom prst="rect">
            <a:avLst/>
          </a:prstGeom>
        </p:spPr>
      </p:pic>
      <p:pic>
        <p:nvPicPr>
          <p:cNvPr id="19" name="18 Imagen" descr="stock-photo-145371857.jpg"/>
          <p:cNvPicPr>
            <a:picLocks noGrp="1" noChangeAspect="1"/>
          </p:cNvPicPr>
          <p:nvPr isPhoto="1"/>
        </p:nvPicPr>
        <p:blipFill>
          <a:blip r:embed="rId4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spirit of africa 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428992" y="1357304"/>
            <a:ext cx="4857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dirty="0" smtClean="0"/>
              <a:t>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 conocemos a los tigres, esos animales hermosos característicos por su fiereza y su hermoso pelaje. 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los párrafos siguientes, conocerás algunas características y curiosidades </a:t>
            </a:r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del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tigre de Bengala.</a:t>
            </a:r>
          </a:p>
          <a:p>
            <a:pPr algn="ctr"/>
            <a:endParaRPr lang="es-PE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533208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142894"/>
            <a:ext cx="9572692" cy="635798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27026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1214428"/>
            <a:ext cx="485778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cazador de la selva más famoso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tigre de Bengala (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panthera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tigris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tigris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 es quizás uno de los animales más famosos y conocidos en la Tierra hoy en día.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tigres son los felinos más grandes que existen ahora en la Tierra. Famosos por su pelaje rayado y su gran fuerza. Antaño, solían habitar gran parte de las cadenas boscosas del planeta. 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Hoy están en peligro de extinción.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6507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24 Anillo"/>
          <p:cNvSpPr/>
          <p:nvPr/>
        </p:nvSpPr>
        <p:spPr>
          <a:xfrm>
            <a:off x="-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4285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8572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21441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64304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00023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24288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271464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14323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357186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392905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435768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471487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514350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557216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60007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642938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678657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721520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75723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80010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8358213" y="857238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7900"/>
            </a:gs>
            <a:gs pos="64999">
              <a:srgbClr val="F0EBD5"/>
            </a:gs>
            <a:gs pos="100000">
              <a:srgbClr val="D1C39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4863177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Combinar"/>
          <p:cNvSpPr/>
          <p:nvPr/>
        </p:nvSpPr>
        <p:spPr>
          <a:xfrm rot="10800000">
            <a:off x="285720" y="3643321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0800000">
            <a:off x="285720" y="3214692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0800000">
            <a:off x="357158" y="2714627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0800000">
            <a:off x="357158" y="2285998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0800000">
            <a:off x="357158" y="185737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0800000">
            <a:off x="357158" y="1428743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0800000">
            <a:off x="357158" y="1000114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0800000">
            <a:off x="428596" y="50004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0800000">
            <a:off x="428596" y="7142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0800000">
            <a:off x="428596" y="-28576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0800000">
            <a:off x="428596" y="-714392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0800000">
            <a:off x="6643702" y="3643321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0800000">
            <a:off x="6643702" y="3214692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0800000">
            <a:off x="6715140" y="2714627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0800000">
            <a:off x="6715140" y="2285998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0800000">
            <a:off x="6715140" y="185737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0800000">
            <a:off x="6715140" y="1428743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0800000">
            <a:off x="6715140" y="1000114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0800000">
            <a:off x="6786578" y="50004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0800000">
            <a:off x="6786578" y="7142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0800000">
            <a:off x="6786578" y="-28576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0800000">
            <a:off x="6786578" y="-714398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0800000">
            <a:off x="3357554" y="3643321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0800000">
            <a:off x="3357554" y="3214692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mbinar"/>
          <p:cNvSpPr/>
          <p:nvPr/>
        </p:nvSpPr>
        <p:spPr>
          <a:xfrm rot="10800000">
            <a:off x="3428992" y="2714627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mbinar"/>
          <p:cNvSpPr/>
          <p:nvPr/>
        </p:nvSpPr>
        <p:spPr>
          <a:xfrm rot="10800000">
            <a:off x="3428992" y="2285998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mbinar"/>
          <p:cNvSpPr/>
          <p:nvPr/>
        </p:nvSpPr>
        <p:spPr>
          <a:xfrm rot="10800000">
            <a:off x="3428992" y="185737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mbinar"/>
          <p:cNvSpPr/>
          <p:nvPr/>
        </p:nvSpPr>
        <p:spPr>
          <a:xfrm rot="10800000">
            <a:off x="3428992" y="1428743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mbinar"/>
          <p:cNvSpPr/>
          <p:nvPr/>
        </p:nvSpPr>
        <p:spPr>
          <a:xfrm rot="10800000">
            <a:off x="3428992" y="1000114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mbinar"/>
          <p:cNvSpPr/>
          <p:nvPr/>
        </p:nvSpPr>
        <p:spPr>
          <a:xfrm rot="10800000">
            <a:off x="3500430" y="50004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mbinar"/>
          <p:cNvSpPr/>
          <p:nvPr/>
        </p:nvSpPr>
        <p:spPr>
          <a:xfrm rot="10800000">
            <a:off x="3500430" y="71420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mbinar"/>
          <p:cNvSpPr/>
          <p:nvPr/>
        </p:nvSpPr>
        <p:spPr>
          <a:xfrm rot="10800000">
            <a:off x="3500430" y="-285769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mbinar"/>
          <p:cNvSpPr/>
          <p:nvPr/>
        </p:nvSpPr>
        <p:spPr>
          <a:xfrm rot="10800000">
            <a:off x="3500430" y="-714398"/>
            <a:ext cx="2024072" cy="1000107"/>
          </a:xfrm>
          <a:prstGeom prst="flowChartMerge">
            <a:avLst/>
          </a:prstGeom>
          <a:blipFill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>
            <a:off x="-285784" y="-714398"/>
            <a:ext cx="9572692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1214428"/>
            <a:ext cx="4857784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Características</a:t>
            </a:r>
            <a:endParaRPr lang="es-PE" sz="2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Son los animales nacionales de la India y </a:t>
            </a:r>
            <a:r>
              <a:rPr lang="es-PE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Bangladésh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Conocido como el tigre real, tienen una longitud promedio de 270 centímetros de largo, midiendo un metro en promedio hasta los hombros. Pesan alrededor de 220 kilos.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BC7900"/>
            </a:gs>
            <a:gs pos="50000">
              <a:schemeClr val="tx1">
                <a:shade val="67500"/>
                <a:satMod val="115000"/>
              </a:schemeClr>
            </a:gs>
            <a:gs pos="100000">
              <a:schemeClr val="tx1"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1766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15850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65970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76176">
            <a:off x="2994519" y="2229620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970497">
            <a:off x="5161057" y="638875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660290">
            <a:off x="5155379" y="2212130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43323">
            <a:off x="2275920" y="65970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76176">
            <a:off x="2280140" y="2229621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1490100" y="65970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1494320" y="2229621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632847" y="65970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637067" y="2229620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70497">
            <a:off x="6018314" y="710312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660290">
            <a:off x="6084075" y="2212129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875570" y="71031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941330" y="2212131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661387" y="71031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7655709" y="2140693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1928808"/>
            <a:ext cx="48577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Poseen un cuerpo muy atlético, garras y dientes fuertes junto a una mandíbula poderosa y patas gruesas. Su pelaje tiene el patrón especial para camuflarse entre la flora de la región.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1097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-545774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-545774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740086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740086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1883118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1883118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714612" y="3168978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4357686" y="3168978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642960"/>
            <a:ext cx="9572692" cy="71438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3114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1089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4000"/>
                            </p:stCondLst>
                            <p:childTnLst>
                              <p:par>
                                <p:cTn id="26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428992" y="428610"/>
            <a:ext cx="48577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Hábitat del tigre de Bengala</a:t>
            </a:r>
            <a:endParaRPr lang="es-PE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tigre de Bengala es uno de los animales que está en alerta actualmente por la Unión Internacional para la Conservación de la Naturaleza(UICN), catalogado como amenazado por la organización.</a:t>
            </a:r>
          </a:p>
          <a:p>
            <a:pPr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</a:t>
            </a:r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víctima de ataques constantes de cazadores furtivos por su piel y otros órganos, que son vendidos en el mercado negro. Se cree que algunos de sus órganos poseen propiedades curativas, y normalmente la medicina china usa algunos de estos elementos.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89640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0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364330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8177223" y="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457200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14282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571472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1000100" y="292894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1643042" y="3643320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2571736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929586" y="1000114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7786710" y="200024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7286644" y="285750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 l="8984" t="6054" r="6054" b="6054"/>
          <a:stretch>
            <a:fillRect/>
          </a:stretch>
        </p:blipFill>
        <p:spPr>
          <a:xfrm>
            <a:off x="6572264" y="3571882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017904-blue-jelly-icon-symbols-shapes-spiral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30000" contrast="40000"/>
          </a:blip>
          <a:srcRect l="8984" t="6054" r="6054" b="6054"/>
          <a:stretch>
            <a:fillRect/>
          </a:stretch>
        </p:blipFill>
        <p:spPr>
          <a:xfrm>
            <a:off x="5643570" y="4143386"/>
            <a:ext cx="966777" cy="100011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85784" y="-142894"/>
            <a:ext cx="9572692" cy="614366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31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68341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-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3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3" y="857238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1500180"/>
            <a:ext cx="48577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Curiosidades</a:t>
            </a:r>
          </a:p>
          <a:p>
            <a:pPr lvl="0"/>
            <a:endParaRPr lang="es-PE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 algn="ctr"/>
            <a:r>
              <a:rPr lang="es-PE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 India, existen varias celebraciones dedicadas a estos animales, considerados por muchos como dioses, e incluso animales sagrados, como las vacas en este país.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31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2735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20000"/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-285784" y="-785836"/>
            <a:ext cx="9572692" cy="621510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233157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316117">
            <a:off x="4000496" y="1785932"/>
            <a:ext cx="1500198" cy="1500198"/>
          </a:xfrm>
          <a:prstGeom prst="rect">
            <a:avLst/>
          </a:prstGeom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428610"/>
            <a:ext cx="1500198" cy="1500198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571618"/>
            <a:ext cx="1500198" cy="1500198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642924"/>
            <a:ext cx="1500198" cy="1500198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323183">
            <a:off x="4071934" y="3214692"/>
            <a:ext cx="1500198" cy="1500198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786064"/>
            <a:ext cx="1500198" cy="1500198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00912">
            <a:off x="2643174" y="1928808"/>
            <a:ext cx="1500198" cy="1500198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80801">
            <a:off x="2890368" y="1032995"/>
            <a:ext cx="1500198" cy="1500198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37980">
            <a:off x="2917680" y="2846256"/>
            <a:ext cx="1500198" cy="1500198"/>
          </a:xfrm>
          <a:prstGeom prst="rect">
            <a:avLst/>
          </a:prstGeom>
        </p:spPr>
      </p:pic>
      <p:pic>
        <p:nvPicPr>
          <p:cNvPr id="12" name="11 Imagen" descr="cooltext346872657843540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 rot="20716668">
            <a:off x="6811727" y="3335861"/>
            <a:ext cx="1466799" cy="812381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000"/>
                            </p:stCondLst>
                            <p:childTnLst>
                              <p:par>
                                <p:cTn id="16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pic>
        <p:nvPicPr>
          <p:cNvPr id="4" name="3 Imagen" descr="tiger_u7Aij07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34" y="214295"/>
            <a:ext cx="3214710" cy="4898571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3500430" y="1500180"/>
            <a:ext cx="48577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PE" b="1" dirty="0" smtClean="0">
                <a:solidFill>
                  <a:schemeClr val="bg1"/>
                </a:solidFill>
              </a:rPr>
              <a:t>También se encuentran especímenes albinos del tigre de Bengala, cuya atracción principal es su hermoso pelaje blanco lleno de las rayas particulares del tigre. Su comportamiento es el mismo y son muy escasos.</a:t>
            </a:r>
          </a:p>
          <a:p>
            <a:pPr lvl="0" algn="ctr"/>
            <a:r>
              <a:rPr lang="es-PE" b="1" dirty="0" smtClean="0">
                <a:solidFill>
                  <a:schemeClr val="bg1"/>
                </a:solidFill>
              </a:rPr>
              <a:t>El patrón de sus rayas nunca es idéntico al de otro individuo, similar a las cebras y a la huella dactilar humana.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2000">
              <a:srgbClr val="BC7900"/>
            </a:gs>
            <a:gs pos="50000">
              <a:schemeClr val="tx1">
                <a:shade val="67500"/>
                <a:satMod val="115000"/>
              </a:schemeClr>
            </a:gs>
            <a:gs pos="100000">
              <a:schemeClr val="tx1"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6488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0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814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14546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15008" y="0"/>
            <a:ext cx="1428760" cy="13573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85786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714612" y="1357298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786446" y="1357304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429520" y="1214422"/>
            <a:ext cx="1143008" cy="108585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357290" y="242886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7000892" y="2421748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000364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643570" y="2571744"/>
            <a:ext cx="928694" cy="8822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1857356" y="342900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214678" y="3643320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5572132" y="3643314"/>
            <a:ext cx="703100" cy="66794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658710" y="3429024"/>
            <a:ext cx="627902" cy="59650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2285984" y="4429132"/>
            <a:ext cx="496306" cy="47149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6286512" y="4357700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contrast="20000"/>
          </a:blip>
          <a:srcRect l="16667" t="16667" r="16667" b="20000"/>
          <a:stretch>
            <a:fillRect/>
          </a:stretch>
        </p:blipFill>
        <p:spPr>
          <a:xfrm>
            <a:off x="3143240" y="1928796"/>
            <a:ext cx="571504" cy="54293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31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20624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rgbClr val="BC7900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929190" y="928676"/>
            <a:ext cx="335758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</a:rPr>
              <a:t>¿Cuál es el origen del tigre blanco?</a:t>
            </a:r>
          </a:p>
          <a:p>
            <a:pPr algn="ctr"/>
            <a:endParaRPr lang="es-PE" sz="1600" b="1" dirty="0" smtClean="0">
              <a:solidFill>
                <a:schemeClr val="bg1"/>
              </a:solidFill>
            </a:endParaRPr>
          </a:p>
          <a:p>
            <a:pPr algn="ctr"/>
            <a:r>
              <a:rPr lang="es-PE" sz="1600" b="1" dirty="0" smtClean="0">
                <a:solidFill>
                  <a:schemeClr val="bg1"/>
                </a:solidFill>
              </a:rPr>
              <a:t>El </a:t>
            </a:r>
            <a:r>
              <a:rPr lang="es-PE" sz="1600" b="1" dirty="0" smtClean="0">
                <a:solidFill>
                  <a:schemeClr val="bg1"/>
                </a:solidFill>
              </a:rPr>
              <a:t>tigre blanco no es una especie diferente de tigre, sino que es el resultado de un gen recesivo mutante que sustituye el color habitual del tigre (anaranjado) a través de la pigmentación.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</a:rPr>
              <a:t>Si se quiere un tigre blanco entonces dos ejemplares con el gen recesivo deben cruzarse</a:t>
            </a:r>
            <a:r>
              <a:rPr lang="es-PE" b="1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4 Imagen" descr="0d85b3dea4a7f7ef05d988e9900de418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12353" y="571486"/>
            <a:ext cx="4908349" cy="40719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7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23326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44 Onda"/>
          <p:cNvSpPr/>
          <p:nvPr/>
        </p:nvSpPr>
        <p:spPr>
          <a:xfrm>
            <a:off x="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6" name="45 Onda"/>
          <p:cNvSpPr/>
          <p:nvPr/>
        </p:nvSpPr>
        <p:spPr>
          <a:xfrm>
            <a:off x="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7" name="46 Onda"/>
          <p:cNvSpPr/>
          <p:nvPr/>
        </p:nvSpPr>
        <p:spPr>
          <a:xfrm>
            <a:off x="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8" name="47 Onda"/>
          <p:cNvSpPr/>
          <p:nvPr/>
        </p:nvSpPr>
        <p:spPr>
          <a:xfrm>
            <a:off x="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9" name="48 Onda"/>
          <p:cNvSpPr/>
          <p:nvPr/>
        </p:nvSpPr>
        <p:spPr>
          <a:xfrm>
            <a:off x="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0" name="49 Onda"/>
          <p:cNvSpPr/>
          <p:nvPr/>
        </p:nvSpPr>
        <p:spPr>
          <a:xfrm>
            <a:off x="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1" name="50 Onda"/>
          <p:cNvSpPr/>
          <p:nvPr/>
        </p:nvSpPr>
        <p:spPr>
          <a:xfrm>
            <a:off x="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2" name="51 Onda"/>
          <p:cNvSpPr/>
          <p:nvPr/>
        </p:nvSpPr>
        <p:spPr>
          <a:xfrm>
            <a:off x="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3" name="52 Onda"/>
          <p:cNvSpPr/>
          <p:nvPr/>
        </p:nvSpPr>
        <p:spPr>
          <a:xfrm>
            <a:off x="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4" name="53 Onda"/>
          <p:cNvSpPr/>
          <p:nvPr/>
        </p:nvSpPr>
        <p:spPr>
          <a:xfrm>
            <a:off x="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5" name="54 Onda"/>
          <p:cNvSpPr/>
          <p:nvPr/>
        </p:nvSpPr>
        <p:spPr>
          <a:xfrm>
            <a:off x="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6" name="55 Onda"/>
          <p:cNvSpPr/>
          <p:nvPr/>
        </p:nvSpPr>
        <p:spPr>
          <a:xfrm>
            <a:off x="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7" name="56 Onda"/>
          <p:cNvSpPr/>
          <p:nvPr/>
        </p:nvSpPr>
        <p:spPr>
          <a:xfrm>
            <a:off x="214282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8" name="57 Onda"/>
          <p:cNvSpPr/>
          <p:nvPr/>
        </p:nvSpPr>
        <p:spPr>
          <a:xfrm>
            <a:off x="214282" y="4429129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9" name="58 Onda"/>
          <p:cNvSpPr/>
          <p:nvPr/>
        </p:nvSpPr>
        <p:spPr>
          <a:xfrm>
            <a:off x="4643470" y="0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0" name="59 Onda"/>
          <p:cNvSpPr/>
          <p:nvPr/>
        </p:nvSpPr>
        <p:spPr>
          <a:xfrm>
            <a:off x="4643470" y="3571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1" name="60 Onda"/>
          <p:cNvSpPr/>
          <p:nvPr/>
        </p:nvSpPr>
        <p:spPr>
          <a:xfrm>
            <a:off x="4643470" y="71436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2" name="61 Onda"/>
          <p:cNvSpPr/>
          <p:nvPr/>
        </p:nvSpPr>
        <p:spPr>
          <a:xfrm>
            <a:off x="4643470" y="100013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3" name="62 Onda"/>
          <p:cNvSpPr/>
          <p:nvPr/>
        </p:nvSpPr>
        <p:spPr>
          <a:xfrm>
            <a:off x="4643470" y="135730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4" name="63 Onda"/>
          <p:cNvSpPr/>
          <p:nvPr/>
        </p:nvSpPr>
        <p:spPr>
          <a:xfrm>
            <a:off x="4643470" y="171449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5" name="64 Onda"/>
          <p:cNvSpPr/>
          <p:nvPr/>
        </p:nvSpPr>
        <p:spPr>
          <a:xfrm>
            <a:off x="4643470" y="207170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6" name="65 Onda"/>
          <p:cNvSpPr/>
          <p:nvPr/>
        </p:nvSpPr>
        <p:spPr>
          <a:xfrm>
            <a:off x="4643470" y="242887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7" name="66 Onda"/>
          <p:cNvSpPr/>
          <p:nvPr/>
        </p:nvSpPr>
        <p:spPr>
          <a:xfrm>
            <a:off x="4643470" y="278606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8" name="67 Onda"/>
          <p:cNvSpPr/>
          <p:nvPr/>
        </p:nvSpPr>
        <p:spPr>
          <a:xfrm>
            <a:off x="4643470" y="3143272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9" name="68 Onda"/>
          <p:cNvSpPr/>
          <p:nvPr/>
        </p:nvSpPr>
        <p:spPr>
          <a:xfrm>
            <a:off x="4643470" y="350044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0" name="69 Onda"/>
          <p:cNvSpPr/>
          <p:nvPr/>
        </p:nvSpPr>
        <p:spPr>
          <a:xfrm>
            <a:off x="4643470" y="3857634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1" name="70 Onda"/>
          <p:cNvSpPr/>
          <p:nvPr/>
        </p:nvSpPr>
        <p:spPr>
          <a:xfrm>
            <a:off x="4643438" y="407194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2" name="71 Onda"/>
          <p:cNvSpPr/>
          <p:nvPr/>
        </p:nvSpPr>
        <p:spPr>
          <a:xfrm>
            <a:off x="4643438" y="4429138"/>
            <a:ext cx="4500562" cy="71436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1270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8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0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6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  <p:bldP spid="63" grpId="0" animBg="1"/>
      <p:bldP spid="63" grpId="1" animBg="1"/>
      <p:bldP spid="64" grpId="0" animBg="1"/>
      <p:bldP spid="64" grpId="1" animBg="1"/>
      <p:bldP spid="65" grpId="0" animBg="1"/>
      <p:bldP spid="65" grpId="1" animBg="1"/>
      <p:bldP spid="66" grpId="0" animBg="1"/>
      <p:bldP spid="66" grpId="1" animBg="1"/>
      <p:bldP spid="67" grpId="0" animBg="1"/>
      <p:bldP spid="67" grpId="1" animBg="1"/>
      <p:bldP spid="68" grpId="0" animBg="1"/>
      <p:bldP spid="68" grpId="1" animBg="1"/>
      <p:bldP spid="69" grpId="0" animBg="1"/>
      <p:bldP spid="69" grpId="1" animBg="1"/>
      <p:bldP spid="70" grpId="0" animBg="1"/>
      <p:bldP spid="70" grpId="1" animBg="1"/>
      <p:bldP spid="71" grpId="0" animBg="1"/>
      <p:bldP spid="71" grpId="1" animBg="1"/>
      <p:bldP spid="72" grpId="0" animBg="1"/>
      <p:bldP spid="72" grpId="1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09564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3929058" y="1000114"/>
            <a:ext cx="1428760" cy="1357322"/>
          </a:xfrm>
          <a:prstGeom prst="rect">
            <a:avLst/>
          </a:prstGeom>
        </p:spPr>
      </p:pic>
      <p:pic>
        <p:nvPicPr>
          <p:cNvPr id="5" name="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3929058" y="2500312"/>
            <a:ext cx="1428760" cy="1357322"/>
          </a:xfrm>
          <a:prstGeom prst="rect">
            <a:avLst/>
          </a:prstGeom>
        </p:spPr>
      </p:pic>
      <p:pic>
        <p:nvPicPr>
          <p:cNvPr id="6" name="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143504" y="1857370"/>
            <a:ext cx="1428760" cy="1357322"/>
          </a:xfrm>
          <a:prstGeom prst="rect">
            <a:avLst/>
          </a:prstGeom>
        </p:spPr>
      </p:pic>
      <p:pic>
        <p:nvPicPr>
          <p:cNvPr id="7" name="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2643174" y="1714494"/>
            <a:ext cx="1428760" cy="1357322"/>
          </a:xfrm>
          <a:prstGeom prst="rect">
            <a:avLst/>
          </a:prstGeom>
        </p:spPr>
      </p:pic>
      <p:pic>
        <p:nvPicPr>
          <p:cNvPr id="8" name="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4143372" y="71420"/>
            <a:ext cx="977573" cy="928694"/>
          </a:xfrm>
          <a:prstGeom prst="rect">
            <a:avLst/>
          </a:prstGeom>
        </p:spPr>
      </p:pic>
      <p:pic>
        <p:nvPicPr>
          <p:cNvPr id="9" name="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6500826" y="2143122"/>
            <a:ext cx="977573" cy="928694"/>
          </a:xfrm>
          <a:prstGeom prst="rect">
            <a:avLst/>
          </a:prstGeom>
        </p:spPr>
      </p:pic>
      <p:pic>
        <p:nvPicPr>
          <p:cNvPr id="10" name="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4071934" y="3857634"/>
            <a:ext cx="977573" cy="928694"/>
          </a:xfrm>
          <a:prstGeom prst="rect">
            <a:avLst/>
          </a:prstGeom>
        </p:spPr>
      </p:pic>
      <p:pic>
        <p:nvPicPr>
          <p:cNvPr id="11" name="1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714480" y="2071684"/>
            <a:ext cx="977573" cy="928694"/>
          </a:xfrm>
          <a:prstGeom prst="rect">
            <a:avLst/>
          </a:prstGeom>
        </p:spPr>
      </p:pic>
      <p:pic>
        <p:nvPicPr>
          <p:cNvPr id="12" name="1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4286248" y="-642960"/>
            <a:ext cx="714380" cy="678661"/>
          </a:xfrm>
          <a:prstGeom prst="rect">
            <a:avLst/>
          </a:prstGeom>
        </p:spPr>
      </p:pic>
      <p:pic>
        <p:nvPicPr>
          <p:cNvPr id="13" name="1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4214810" y="4786328"/>
            <a:ext cx="714380" cy="642942"/>
          </a:xfrm>
          <a:prstGeom prst="rect">
            <a:avLst/>
          </a:prstGeom>
        </p:spPr>
      </p:pic>
      <p:pic>
        <p:nvPicPr>
          <p:cNvPr id="14" name="1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429520" y="2357436"/>
            <a:ext cx="714380" cy="678661"/>
          </a:xfrm>
          <a:prstGeom prst="rect">
            <a:avLst/>
          </a:prstGeom>
        </p:spPr>
      </p:pic>
      <p:pic>
        <p:nvPicPr>
          <p:cNvPr id="15" name="1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000100" y="2214560"/>
            <a:ext cx="714380" cy="678661"/>
          </a:xfrm>
          <a:prstGeom prst="rect">
            <a:avLst/>
          </a:prstGeom>
        </p:spPr>
      </p:pic>
      <p:pic>
        <p:nvPicPr>
          <p:cNvPr id="16" name="1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428596" y="2285998"/>
            <a:ext cx="526385" cy="500066"/>
          </a:xfrm>
          <a:prstGeom prst="rect">
            <a:avLst/>
          </a:prstGeom>
        </p:spPr>
      </p:pic>
      <p:pic>
        <p:nvPicPr>
          <p:cNvPr id="17" name="1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8143900" y="2500312"/>
            <a:ext cx="526385" cy="500066"/>
          </a:xfrm>
          <a:prstGeom prst="rect">
            <a:avLst/>
          </a:prstGeom>
        </p:spPr>
      </p:pic>
      <p:pic>
        <p:nvPicPr>
          <p:cNvPr id="18" name="1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286380" y="642924"/>
            <a:ext cx="1428760" cy="1357322"/>
          </a:xfrm>
          <a:prstGeom prst="rect">
            <a:avLst/>
          </a:prstGeom>
        </p:spPr>
      </p:pic>
      <p:pic>
        <p:nvPicPr>
          <p:cNvPr id="19" name="1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6429388" y="142858"/>
            <a:ext cx="977573" cy="928694"/>
          </a:xfrm>
          <a:prstGeom prst="rect">
            <a:avLst/>
          </a:prstGeom>
        </p:spPr>
      </p:pic>
      <p:pic>
        <p:nvPicPr>
          <p:cNvPr id="20" name="1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286644" y="-214332"/>
            <a:ext cx="714380" cy="678661"/>
          </a:xfrm>
          <a:prstGeom prst="rect">
            <a:avLst/>
          </a:prstGeom>
        </p:spPr>
      </p:pic>
      <p:pic>
        <p:nvPicPr>
          <p:cNvPr id="21" name="2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858148" y="-500084"/>
            <a:ext cx="526385" cy="500066"/>
          </a:xfrm>
          <a:prstGeom prst="rect">
            <a:avLst/>
          </a:prstGeom>
        </p:spPr>
      </p:pic>
      <p:pic>
        <p:nvPicPr>
          <p:cNvPr id="22" name="2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2643174" y="2928940"/>
            <a:ext cx="1428760" cy="1357322"/>
          </a:xfrm>
          <a:prstGeom prst="rect">
            <a:avLst/>
          </a:prstGeom>
        </p:spPr>
      </p:pic>
      <p:pic>
        <p:nvPicPr>
          <p:cNvPr id="23" name="2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857356" y="3714758"/>
            <a:ext cx="977573" cy="928694"/>
          </a:xfrm>
          <a:prstGeom prst="rect">
            <a:avLst/>
          </a:prstGeom>
        </p:spPr>
      </p:pic>
      <p:pic>
        <p:nvPicPr>
          <p:cNvPr id="24" name="23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285852" y="4286262"/>
            <a:ext cx="714380" cy="678661"/>
          </a:xfrm>
          <a:prstGeom prst="rect">
            <a:avLst/>
          </a:prstGeom>
        </p:spPr>
      </p:pic>
      <p:pic>
        <p:nvPicPr>
          <p:cNvPr id="25" name="24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857224" y="4714890"/>
            <a:ext cx="526385" cy="500066"/>
          </a:xfrm>
          <a:prstGeom prst="rect">
            <a:avLst/>
          </a:prstGeom>
        </p:spPr>
      </p:pic>
      <p:pic>
        <p:nvPicPr>
          <p:cNvPr id="26" name="25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2714612" y="500048"/>
            <a:ext cx="1428760" cy="1357322"/>
          </a:xfrm>
          <a:prstGeom prst="rect">
            <a:avLst/>
          </a:prstGeom>
        </p:spPr>
      </p:pic>
      <p:pic>
        <p:nvPicPr>
          <p:cNvPr id="27" name="26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928794" y="214296"/>
            <a:ext cx="977573" cy="928694"/>
          </a:xfrm>
          <a:prstGeom prst="rect">
            <a:avLst/>
          </a:prstGeom>
        </p:spPr>
      </p:pic>
      <p:pic>
        <p:nvPicPr>
          <p:cNvPr id="28" name="27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1357290" y="-18"/>
            <a:ext cx="714380" cy="678661"/>
          </a:xfrm>
          <a:prstGeom prst="rect">
            <a:avLst/>
          </a:prstGeom>
        </p:spPr>
      </p:pic>
      <p:pic>
        <p:nvPicPr>
          <p:cNvPr id="29" name="28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928662" y="-214332"/>
            <a:ext cx="526385" cy="500066"/>
          </a:xfrm>
          <a:prstGeom prst="rect">
            <a:avLst/>
          </a:prstGeom>
        </p:spPr>
      </p:pic>
      <p:pic>
        <p:nvPicPr>
          <p:cNvPr id="30" name="29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5072066" y="3071816"/>
            <a:ext cx="1428760" cy="1357322"/>
          </a:xfrm>
          <a:prstGeom prst="rect">
            <a:avLst/>
          </a:prstGeom>
        </p:spPr>
      </p:pic>
      <p:pic>
        <p:nvPicPr>
          <p:cNvPr id="31" name="30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6286512" y="3786196"/>
            <a:ext cx="977573" cy="928694"/>
          </a:xfrm>
          <a:prstGeom prst="rect">
            <a:avLst/>
          </a:prstGeom>
        </p:spPr>
      </p:pic>
      <p:pic>
        <p:nvPicPr>
          <p:cNvPr id="32" name="31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072330" y="4357700"/>
            <a:ext cx="714380" cy="678661"/>
          </a:xfrm>
          <a:prstGeom prst="rect">
            <a:avLst/>
          </a:prstGeom>
        </p:spPr>
      </p:pic>
      <p:pic>
        <p:nvPicPr>
          <p:cNvPr id="33" name="32 Imagen" descr="20110219001326892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16667" t="16667" r="16667" b="20000"/>
          <a:stretch>
            <a:fillRect/>
          </a:stretch>
        </p:blipFill>
        <p:spPr>
          <a:xfrm>
            <a:off x="7643834" y="4786328"/>
            <a:ext cx="526385" cy="500066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-285784" y="-785836"/>
            <a:ext cx="9572692" cy="628654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BC79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09524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150016" y="285734"/>
            <a:ext cx="2636033" cy="4429162"/>
          </a:xfrm>
          <a:prstGeom prst="moon">
            <a:avLst>
              <a:gd name="adj" fmla="val 7724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6429356" y="285734"/>
            <a:ext cx="2571768" cy="4429162"/>
          </a:xfrm>
          <a:prstGeom prst="moon">
            <a:avLst>
              <a:gd name="adj" fmla="val 7448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5715008" y="285734"/>
            <a:ext cx="2571768" cy="4429162"/>
          </a:xfrm>
          <a:prstGeom prst="moon">
            <a:avLst>
              <a:gd name="adj" fmla="val 8114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4364" y="285734"/>
            <a:ext cx="2636033" cy="4429162"/>
          </a:xfrm>
          <a:prstGeom prst="moon">
            <a:avLst>
              <a:gd name="adj" fmla="val 10326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578744" y="285734"/>
            <a:ext cx="2636033" cy="4429162"/>
          </a:xfrm>
          <a:prstGeom prst="moon">
            <a:avLst>
              <a:gd name="adj" fmla="val 9025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072066" y="285734"/>
            <a:ext cx="2571768" cy="4429162"/>
          </a:xfrm>
          <a:prstGeom prst="moon">
            <a:avLst>
              <a:gd name="adj" fmla="val 10114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293124" y="285734"/>
            <a:ext cx="2636033" cy="4429162"/>
          </a:xfrm>
          <a:prstGeom prst="moon">
            <a:avLst>
              <a:gd name="adj" fmla="val 8374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429124" y="285734"/>
            <a:ext cx="2571768" cy="4429162"/>
          </a:xfrm>
          <a:prstGeom prst="moon">
            <a:avLst>
              <a:gd name="adj" fmla="val 8781"/>
            </a:avLst>
          </a:prstGeom>
          <a:gradFill>
            <a:gsLst>
              <a:gs pos="22000">
                <a:schemeClr val="bg1">
                  <a:lumMod val="9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1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2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94545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2643174" y="-785812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flipH="1">
            <a:off x="4286248" y="-785812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2643174" y="500048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flipH="1">
            <a:off x="4286248" y="500048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2643174" y="1643080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-447982_640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flipH="1">
            <a:off x="4286248" y="1643080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-447982_640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>
            <a:off x="2643174" y="2928940"/>
            <a:ext cx="1928826" cy="192882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-447982_640.png"/>
          <p:cNvPicPr>
            <a:picLocks noChangeAspect="1"/>
          </p:cNvPicPr>
          <p:nvPr/>
        </p:nvPicPr>
        <p:blipFill>
          <a:blip r:embed="rId4" cstate="print">
            <a:grayscl/>
            <a:lum contrast="40000"/>
          </a:blip>
          <a:stretch>
            <a:fillRect/>
          </a:stretch>
        </p:blipFill>
        <p:spPr>
          <a:xfrm flipH="1">
            <a:off x="4286248" y="2928940"/>
            <a:ext cx="2056794" cy="19745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285784" y="-714398"/>
            <a:ext cx="9572692" cy="728667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BC7900">
                <a:shade val="67500"/>
                <a:satMod val="115000"/>
              </a:srgbClr>
            </a:gs>
            <a:gs pos="100000">
              <a:srgbClr val="BC79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95355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ncentricos color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8316117">
            <a:off x="4000496" y="1785932"/>
            <a:ext cx="1500198" cy="1500198"/>
          </a:xfrm>
          <a:prstGeom prst="rect">
            <a:avLst/>
          </a:prstGeom>
        </p:spPr>
      </p:pic>
      <p:pic>
        <p:nvPicPr>
          <p:cNvPr id="5" name="4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428610"/>
            <a:ext cx="1500198" cy="1500198"/>
          </a:xfrm>
          <a:prstGeom prst="rect">
            <a:avLst/>
          </a:prstGeom>
        </p:spPr>
      </p:pic>
      <p:pic>
        <p:nvPicPr>
          <p:cNvPr id="6" name="5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1571618"/>
            <a:ext cx="1500198" cy="1500198"/>
          </a:xfrm>
          <a:prstGeom prst="rect">
            <a:avLst/>
          </a:prstGeom>
        </p:spPr>
      </p:pic>
      <p:pic>
        <p:nvPicPr>
          <p:cNvPr id="7" name="6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642924"/>
            <a:ext cx="1500198" cy="1500198"/>
          </a:xfrm>
          <a:prstGeom prst="rect">
            <a:avLst/>
          </a:prstGeom>
        </p:spPr>
      </p:pic>
      <p:pic>
        <p:nvPicPr>
          <p:cNvPr id="8" name="7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323183">
            <a:off x="4071934" y="3214692"/>
            <a:ext cx="1500198" cy="1500198"/>
          </a:xfrm>
          <a:prstGeom prst="rect">
            <a:avLst/>
          </a:prstGeom>
        </p:spPr>
      </p:pic>
      <p:pic>
        <p:nvPicPr>
          <p:cNvPr id="9" name="8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786064"/>
            <a:ext cx="1500198" cy="1500198"/>
          </a:xfrm>
          <a:prstGeom prst="rect">
            <a:avLst/>
          </a:prstGeom>
        </p:spPr>
      </p:pic>
      <p:pic>
        <p:nvPicPr>
          <p:cNvPr id="10" name="9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100912">
            <a:off x="2643174" y="1928808"/>
            <a:ext cx="1500198" cy="1500198"/>
          </a:xfrm>
          <a:prstGeom prst="rect">
            <a:avLst/>
          </a:prstGeom>
        </p:spPr>
      </p:pic>
      <p:pic>
        <p:nvPicPr>
          <p:cNvPr id="11" name="10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80801">
            <a:off x="2890368" y="1032995"/>
            <a:ext cx="1500198" cy="1500198"/>
          </a:xfrm>
          <a:prstGeom prst="rect">
            <a:avLst/>
          </a:prstGeom>
        </p:spPr>
      </p:pic>
      <p:pic>
        <p:nvPicPr>
          <p:cNvPr id="12" name="11 Imagen" descr="Concentricos color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937980">
            <a:off x="2917680" y="2846256"/>
            <a:ext cx="1500198" cy="1500198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17553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 contrast="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9_by_kidpaddleetcie-d98z2tx.png"/>
          <p:cNvPicPr>
            <a:picLocks noChangeAspect="1"/>
          </p:cNvPicPr>
          <p:nvPr/>
        </p:nvPicPr>
        <p:blipFill>
          <a:blip r:embed="rId2">
            <a:grayscl/>
            <a:lum contrast="20000"/>
          </a:blip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143372" y="928676"/>
            <a:ext cx="4214842" cy="3108543"/>
          </a:xfrm>
          <a:prstGeom prst="rect">
            <a:avLst/>
          </a:prstGeom>
          <a:noFill/>
          <a:effectLst>
            <a:softEdge rad="6350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>
                <a:solidFill>
                  <a:schemeClr val="bg1"/>
                </a:solidFill>
              </a:rPr>
              <a:t>Esto se comprueba por lo que sucedió en la India en 1951 cuando un cachorro macho de tigre fue cruzado con una tigresa de color normal y las crías nacieron con la coloración habitual. Posteriormente se cruzó una hembra de estas crías con el macho blanco y como resultado nacieron cuatro cachorros blancos.</a:t>
            </a:r>
          </a:p>
          <a:p>
            <a:pPr algn="ctr"/>
            <a:r>
              <a:rPr lang="es-PE" sz="1600" b="1" dirty="0" smtClean="0">
                <a:solidFill>
                  <a:schemeClr val="bg1"/>
                </a:solidFill>
              </a:rPr>
              <a:t>El tigre blanco generalmente pertenece a la subespecie del tigre de bengala, aunque también puede pertenecer al tigre siberiano.</a:t>
            </a:r>
          </a:p>
          <a:p>
            <a:pPr algn="ctr"/>
            <a:endParaRPr lang="es-PE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PE" b="1" dirty="0" smtClean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5" name="4 Imagen" descr="0d85b3dea4a7f7ef05d988e9900de418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500048"/>
            <a:ext cx="4391681" cy="39290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5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94273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143372" y="1285866"/>
            <a:ext cx="1000132" cy="928694"/>
          </a:xfrm>
          <a:prstGeom prst="rect">
            <a:avLst/>
          </a:prstGeom>
        </p:spPr>
      </p:pic>
      <p:pic>
        <p:nvPicPr>
          <p:cNvPr id="4" name="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20000" b="20000"/>
          <a:stretch>
            <a:fillRect/>
          </a:stretch>
        </p:blipFill>
        <p:spPr>
          <a:xfrm>
            <a:off x="4071934" y="2786064"/>
            <a:ext cx="1000132" cy="928694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0000" t="15000" r="15000" b="15000"/>
          <a:stretch>
            <a:fillRect/>
          </a:stretch>
        </p:blipFill>
        <p:spPr>
          <a:xfrm>
            <a:off x="3143240" y="2000246"/>
            <a:ext cx="1071570" cy="1000132"/>
          </a:xfrm>
          <a:prstGeom prst="rect">
            <a:avLst/>
          </a:prstGeom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0000" r="15000" b="15000"/>
          <a:stretch>
            <a:fillRect/>
          </a:stretch>
        </p:blipFill>
        <p:spPr>
          <a:xfrm>
            <a:off x="5143504" y="1928808"/>
            <a:ext cx="1000132" cy="1071570"/>
          </a:xfrm>
          <a:prstGeom prst="rect">
            <a:avLst/>
          </a:prstGeom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86314" y="1500180"/>
            <a:ext cx="928694" cy="928694"/>
          </a:xfrm>
          <a:prstGeom prst="rect">
            <a:avLst/>
          </a:prstGeom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20000" r="20000" b="15000"/>
          <a:stretch>
            <a:fillRect/>
          </a:stretch>
        </p:blipFill>
        <p:spPr>
          <a:xfrm>
            <a:off x="4786314" y="2714626"/>
            <a:ext cx="928694" cy="928694"/>
          </a:xfrm>
          <a:prstGeom prst="rect">
            <a:avLst/>
          </a:prstGeom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571868" y="1428742"/>
            <a:ext cx="928694" cy="928694"/>
          </a:xfrm>
          <a:prstGeom prst="rect">
            <a:avLst/>
          </a:prstGeom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3500430" y="2571750"/>
            <a:ext cx="928694" cy="928694"/>
          </a:xfrm>
          <a:prstGeom prst="rect">
            <a:avLst/>
          </a:prstGeom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86248" y="642924"/>
            <a:ext cx="714380" cy="714380"/>
          </a:xfrm>
          <a:prstGeom prst="rect">
            <a:avLst/>
          </a:prstGeom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357818" y="857238"/>
            <a:ext cx="714380" cy="714380"/>
          </a:xfrm>
          <a:prstGeom prst="rect">
            <a:avLst/>
          </a:prstGeom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6000760" y="2143122"/>
            <a:ext cx="714380" cy="714380"/>
          </a:xfrm>
          <a:prstGeom prst="rect">
            <a:avLst/>
          </a:prstGeom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500694" y="3357568"/>
            <a:ext cx="714380" cy="714380"/>
          </a:xfrm>
          <a:prstGeom prst="rect">
            <a:avLst/>
          </a:prstGeom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4214810" y="3714758"/>
            <a:ext cx="714380" cy="714380"/>
          </a:xfrm>
          <a:prstGeom prst="rect">
            <a:avLst/>
          </a:prstGeom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000364" y="3286130"/>
            <a:ext cx="714380" cy="714380"/>
          </a:xfrm>
          <a:prstGeom prst="rect">
            <a:avLst/>
          </a:prstGeom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20000"/>
          </a:blip>
          <a:srcRect l="15000" t="15000" r="20000" b="20000"/>
          <a:stretch>
            <a:fillRect/>
          </a:stretch>
        </p:blipFill>
        <p:spPr>
          <a:xfrm>
            <a:off x="2571736" y="2143122"/>
            <a:ext cx="714380" cy="714380"/>
          </a:xfrm>
          <a:prstGeom prst="rect">
            <a:avLst/>
          </a:prstGeom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3143240" y="928676"/>
            <a:ext cx="714380" cy="714380"/>
          </a:xfrm>
          <a:prstGeom prst="rect">
            <a:avLst/>
          </a:prstGeom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5786446" y="428610"/>
            <a:ext cx="571504" cy="571504"/>
          </a:xfrm>
          <a:prstGeom prst="rect">
            <a:avLst/>
          </a:prstGeom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643702" y="2214560"/>
            <a:ext cx="571504" cy="571504"/>
          </a:xfrm>
          <a:prstGeom prst="rect">
            <a:avLst/>
          </a:prstGeom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142858"/>
            <a:ext cx="571504" cy="571504"/>
          </a:xfrm>
          <a:prstGeom prst="rect">
            <a:avLst/>
          </a:prstGeom>
        </p:spPr>
      </p:pic>
      <p:pic>
        <p:nvPicPr>
          <p:cNvPr id="22" name="21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000760" y="3929072"/>
            <a:ext cx="571504" cy="571504"/>
          </a:xfrm>
          <a:prstGeom prst="rect">
            <a:avLst/>
          </a:prstGeom>
        </p:spPr>
      </p:pic>
      <p:pic>
        <p:nvPicPr>
          <p:cNvPr id="23" name="22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286248" y="4429138"/>
            <a:ext cx="571504" cy="571504"/>
          </a:xfrm>
          <a:prstGeom prst="rect">
            <a:avLst/>
          </a:prstGeom>
        </p:spPr>
      </p:pic>
      <p:pic>
        <p:nvPicPr>
          <p:cNvPr id="24" name="23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71736" y="3786196"/>
            <a:ext cx="571504" cy="571504"/>
          </a:xfrm>
          <a:prstGeom prst="rect">
            <a:avLst/>
          </a:prstGeom>
        </p:spPr>
      </p:pic>
      <p:pic>
        <p:nvPicPr>
          <p:cNvPr id="25" name="24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000232" y="2214560"/>
            <a:ext cx="571504" cy="571504"/>
          </a:xfrm>
          <a:prstGeom prst="rect">
            <a:avLst/>
          </a:prstGeom>
        </p:spPr>
      </p:pic>
      <p:pic>
        <p:nvPicPr>
          <p:cNvPr id="26" name="25 Imagen" descr="121181143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786050" y="500048"/>
            <a:ext cx="571504" cy="571504"/>
          </a:xfrm>
          <a:prstGeom prst="rect">
            <a:avLst/>
          </a:prstGeom>
        </p:spPr>
      </p:pic>
      <p:pic>
        <p:nvPicPr>
          <p:cNvPr id="27" name="26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429124" y="-285770"/>
            <a:ext cx="428628" cy="428628"/>
          </a:xfrm>
          <a:prstGeom prst="rect">
            <a:avLst/>
          </a:prstGeom>
        </p:spPr>
      </p:pic>
      <p:pic>
        <p:nvPicPr>
          <p:cNvPr id="28" name="27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215074" y="71420"/>
            <a:ext cx="428628" cy="428628"/>
          </a:xfrm>
          <a:prstGeom prst="rect">
            <a:avLst/>
          </a:prstGeom>
        </p:spPr>
      </p:pic>
      <p:pic>
        <p:nvPicPr>
          <p:cNvPr id="29" name="28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7215206" y="2285998"/>
            <a:ext cx="428628" cy="428628"/>
          </a:xfrm>
          <a:prstGeom prst="rect">
            <a:avLst/>
          </a:prstGeom>
        </p:spPr>
      </p:pic>
      <p:pic>
        <p:nvPicPr>
          <p:cNvPr id="30" name="29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6429388" y="4429138"/>
            <a:ext cx="428628" cy="428628"/>
          </a:xfrm>
          <a:prstGeom prst="rect">
            <a:avLst/>
          </a:prstGeom>
        </p:spPr>
      </p:pic>
      <p:pic>
        <p:nvPicPr>
          <p:cNvPr id="31" name="30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4357686" y="5000642"/>
            <a:ext cx="428628" cy="428628"/>
          </a:xfrm>
          <a:prstGeom prst="rect">
            <a:avLst/>
          </a:prstGeom>
        </p:spPr>
      </p:pic>
      <p:pic>
        <p:nvPicPr>
          <p:cNvPr id="32" name="31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214546" y="4143386"/>
            <a:ext cx="428628" cy="428628"/>
          </a:xfrm>
          <a:prstGeom prst="rect">
            <a:avLst/>
          </a:prstGeom>
        </p:spPr>
      </p:pic>
      <p:pic>
        <p:nvPicPr>
          <p:cNvPr id="33" name="32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1500166" y="2285998"/>
            <a:ext cx="428628" cy="428628"/>
          </a:xfrm>
          <a:prstGeom prst="rect">
            <a:avLst/>
          </a:prstGeom>
        </p:spPr>
      </p:pic>
      <p:pic>
        <p:nvPicPr>
          <p:cNvPr id="34" name="33 Imagen" descr="1211811437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rcRect l="15000" t="15000" r="20000" b="20000"/>
          <a:stretch>
            <a:fillRect/>
          </a:stretch>
        </p:blipFill>
        <p:spPr>
          <a:xfrm>
            <a:off x="2500298" y="142858"/>
            <a:ext cx="428628" cy="428628"/>
          </a:xfrm>
          <a:prstGeom prst="rect">
            <a:avLst/>
          </a:prstGeom>
        </p:spPr>
      </p:pic>
      <p:sp>
        <p:nvSpPr>
          <p:cNvPr id="35" name="3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443114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18647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1714494"/>
            <a:ext cx="928693" cy="928693"/>
          </a:xfrm>
          <a:prstGeom prst="rect">
            <a:avLst/>
          </a:prstGeom>
        </p:spPr>
      </p:pic>
      <p:pic>
        <p:nvPicPr>
          <p:cNvPr id="6" name="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571750"/>
            <a:ext cx="928693" cy="928693"/>
          </a:xfrm>
          <a:prstGeom prst="rect">
            <a:avLst/>
          </a:prstGeom>
        </p:spPr>
      </p:pic>
      <p:pic>
        <p:nvPicPr>
          <p:cNvPr id="7" name="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9115797">
            <a:off x="8215307" y="0"/>
            <a:ext cx="928693" cy="928693"/>
          </a:xfrm>
          <a:prstGeom prst="rect">
            <a:avLst/>
          </a:prstGeom>
        </p:spPr>
      </p:pic>
      <p:pic>
        <p:nvPicPr>
          <p:cNvPr id="8" name="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116122">
            <a:off x="7438320" y="437410"/>
            <a:ext cx="928693" cy="928693"/>
          </a:xfrm>
          <a:prstGeom prst="rect">
            <a:avLst/>
          </a:prstGeom>
        </p:spPr>
      </p:pic>
      <p:pic>
        <p:nvPicPr>
          <p:cNvPr id="9" name="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093636">
            <a:off x="6542574" y="827549"/>
            <a:ext cx="928693" cy="928693"/>
          </a:xfrm>
          <a:prstGeom prst="rect">
            <a:avLst/>
          </a:prstGeom>
        </p:spPr>
      </p:pic>
      <p:pic>
        <p:nvPicPr>
          <p:cNvPr id="10" name="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444871">
            <a:off x="5613881" y="1184739"/>
            <a:ext cx="928693" cy="928693"/>
          </a:xfrm>
          <a:prstGeom prst="rect">
            <a:avLst/>
          </a:prstGeom>
        </p:spPr>
      </p:pic>
      <p:pic>
        <p:nvPicPr>
          <p:cNvPr id="11" name="1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534315">
            <a:off x="4815840" y="1458267"/>
            <a:ext cx="928693" cy="928693"/>
          </a:xfrm>
          <a:prstGeom prst="rect">
            <a:avLst/>
          </a:prstGeom>
        </p:spPr>
      </p:pic>
      <p:pic>
        <p:nvPicPr>
          <p:cNvPr id="12" name="1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828039">
            <a:off x="3905699" y="1619698"/>
            <a:ext cx="928693" cy="928693"/>
          </a:xfrm>
          <a:prstGeom prst="rect">
            <a:avLst/>
          </a:prstGeom>
        </p:spPr>
      </p:pic>
      <p:pic>
        <p:nvPicPr>
          <p:cNvPr id="13" name="1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71677">
            <a:off x="3026316" y="1740447"/>
            <a:ext cx="928693" cy="928693"/>
          </a:xfrm>
          <a:prstGeom prst="rect">
            <a:avLst/>
          </a:prstGeom>
        </p:spPr>
      </p:pic>
      <p:pic>
        <p:nvPicPr>
          <p:cNvPr id="14" name="1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65829">
            <a:off x="2097623" y="1811885"/>
            <a:ext cx="928693" cy="928693"/>
          </a:xfrm>
          <a:prstGeom prst="rect">
            <a:avLst/>
          </a:prstGeom>
        </p:spPr>
      </p:pic>
      <p:pic>
        <p:nvPicPr>
          <p:cNvPr id="15" name="14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00100" y="1785932"/>
            <a:ext cx="928693" cy="928693"/>
          </a:xfrm>
          <a:prstGeom prst="rect">
            <a:avLst/>
          </a:prstGeom>
        </p:spPr>
      </p:pic>
      <p:pic>
        <p:nvPicPr>
          <p:cNvPr id="16" name="15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43409">
            <a:off x="8215307" y="4214807"/>
            <a:ext cx="928693" cy="928693"/>
          </a:xfrm>
          <a:prstGeom prst="rect">
            <a:avLst/>
          </a:prstGeom>
        </p:spPr>
      </p:pic>
      <p:pic>
        <p:nvPicPr>
          <p:cNvPr id="17" name="16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7362504" y="3862055"/>
            <a:ext cx="928693" cy="928693"/>
          </a:xfrm>
          <a:prstGeom prst="rect">
            <a:avLst/>
          </a:prstGeom>
        </p:spPr>
      </p:pic>
      <p:pic>
        <p:nvPicPr>
          <p:cNvPr id="18" name="17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6505248" y="3647742"/>
            <a:ext cx="928693" cy="928693"/>
          </a:xfrm>
          <a:prstGeom prst="rect">
            <a:avLst/>
          </a:prstGeom>
        </p:spPr>
      </p:pic>
      <p:pic>
        <p:nvPicPr>
          <p:cNvPr id="19" name="18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5719429" y="3433427"/>
            <a:ext cx="928693" cy="928693"/>
          </a:xfrm>
          <a:prstGeom prst="rect">
            <a:avLst/>
          </a:prstGeom>
        </p:spPr>
      </p:pic>
      <p:pic>
        <p:nvPicPr>
          <p:cNvPr id="20" name="19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4862173" y="3219113"/>
            <a:ext cx="928693" cy="928693"/>
          </a:xfrm>
          <a:prstGeom prst="rect">
            <a:avLst/>
          </a:prstGeom>
        </p:spPr>
      </p:pic>
      <p:pic>
        <p:nvPicPr>
          <p:cNvPr id="21" name="20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20909">
            <a:off x="3933479" y="3004800"/>
            <a:ext cx="928693" cy="928693"/>
          </a:xfrm>
          <a:prstGeom prst="rect">
            <a:avLst/>
          </a:prstGeom>
        </p:spPr>
      </p:pic>
      <p:pic>
        <p:nvPicPr>
          <p:cNvPr id="22" name="21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20423">
            <a:off x="3041567" y="2827267"/>
            <a:ext cx="928693" cy="928693"/>
          </a:xfrm>
          <a:prstGeom prst="rect">
            <a:avLst/>
          </a:prstGeom>
        </p:spPr>
      </p:pic>
      <p:pic>
        <p:nvPicPr>
          <p:cNvPr id="23" name="22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30159">
            <a:off x="2118845" y="2761801"/>
            <a:ext cx="928693" cy="928693"/>
          </a:xfrm>
          <a:prstGeom prst="rect">
            <a:avLst/>
          </a:prstGeom>
        </p:spPr>
      </p:pic>
      <p:pic>
        <p:nvPicPr>
          <p:cNvPr id="24" name="23 Imagen" descr="180px-Penrose_square.svg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1232584">
            <a:off x="1118423" y="2761510"/>
            <a:ext cx="928693" cy="9286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85784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43114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10023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-21431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>
            <a:off x="-164311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-11430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>
            <a:off x="-6429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-1428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715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85721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1357283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18573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23574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285748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>
            <a:off x="3357547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38576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35767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85774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5357811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5929315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>
            <a:off x="6500819" y="2214567"/>
            <a:ext cx="4714890" cy="571472"/>
          </a:xfrm>
          <a:prstGeom prst="wave">
            <a:avLst>
              <a:gd name="adj1" fmla="val 20000"/>
              <a:gd name="adj2" fmla="val -10000"/>
            </a:avLst>
          </a:prstGeom>
          <a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85784" y="0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8590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9643323">
            <a:off x="2990299" y="65970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76176">
            <a:off x="2994519" y="2229620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2970497">
            <a:off x="5161057" y="638875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660290">
            <a:off x="5155379" y="2212130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643323">
            <a:off x="2275920" y="65970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76176">
            <a:off x="2280140" y="2229621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643323">
            <a:off x="1490100" y="65970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76176">
            <a:off x="1494320" y="2229621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643323">
            <a:off x="632847" y="65970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976176">
            <a:off x="637067" y="2229620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2970497">
            <a:off x="6018314" y="710312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8660290">
            <a:off x="6084075" y="2212129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2970497">
            <a:off x="6875570" y="710314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8660290">
            <a:off x="6941330" y="2212131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2970497">
            <a:off x="7661387" y="710313"/>
            <a:ext cx="714380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660290">
            <a:off x="7655709" y="2140693"/>
            <a:ext cx="708734" cy="2229274"/>
          </a:xfrm>
          <a:prstGeom prst="moon">
            <a:avLst>
              <a:gd name="adj" fmla="val 35266"/>
            </a:avLst>
          </a:prstGeom>
          <a:blipFill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bright="-20000"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214346" y="-142894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8373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-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8572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1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64304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1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1464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3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57186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92905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35768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71487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14350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57216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00759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786577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1520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572395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8001023" y="857238"/>
            <a:ext cx="928662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8358213" y="857238"/>
            <a:ext cx="785787" cy="3286148"/>
          </a:xfrm>
          <a:prstGeom prst="donut">
            <a:avLst/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285784" y="0"/>
            <a:ext cx="9572692" cy="542928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934385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22 Lágrima"/>
          <p:cNvSpPr/>
          <p:nvPr/>
        </p:nvSpPr>
        <p:spPr>
          <a:xfrm>
            <a:off x="2714612" y="0"/>
            <a:ext cx="1928826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Lágrima"/>
          <p:cNvSpPr/>
          <p:nvPr/>
        </p:nvSpPr>
        <p:spPr>
          <a:xfrm rot="16200000">
            <a:off x="4750595" y="-107157"/>
            <a:ext cx="1785932" cy="2000246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Lágrima"/>
          <p:cNvSpPr/>
          <p:nvPr/>
        </p:nvSpPr>
        <p:spPr>
          <a:xfrm>
            <a:off x="2714612" y="1857370"/>
            <a:ext cx="1928826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Lágrima"/>
          <p:cNvSpPr/>
          <p:nvPr/>
        </p:nvSpPr>
        <p:spPr>
          <a:xfrm rot="16200000">
            <a:off x="4750595" y="1750213"/>
            <a:ext cx="1785932" cy="2000246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Lágrima"/>
          <p:cNvSpPr/>
          <p:nvPr/>
        </p:nvSpPr>
        <p:spPr>
          <a:xfrm>
            <a:off x="2714612" y="3643320"/>
            <a:ext cx="2000264" cy="1852061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Lágrima"/>
          <p:cNvSpPr/>
          <p:nvPr/>
        </p:nvSpPr>
        <p:spPr>
          <a:xfrm rot="16200000">
            <a:off x="4784992" y="3499121"/>
            <a:ext cx="1785932" cy="2074329"/>
          </a:xfrm>
          <a:prstGeom prst="teardrop">
            <a:avLst/>
          </a:prstGeom>
          <a:gradFill flip="none" rotWithShape="1">
            <a:gsLst>
              <a:gs pos="8000">
                <a:schemeClr val="accent6">
                  <a:lumMod val="50000"/>
                  <a:alpha val="13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-428692" y="0"/>
            <a:ext cx="957269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297</Words>
  <Application>Microsoft Office PowerPoint</Application>
  <PresentationFormat>Presentación en pantalla (16:9)</PresentationFormat>
  <Paragraphs>34</Paragraphs>
  <Slides>37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346</cp:revision>
  <dcterms:created xsi:type="dcterms:W3CDTF">2020-01-17T21:15:00Z</dcterms:created>
  <dcterms:modified xsi:type="dcterms:W3CDTF">2020-01-20T00:27:50Z</dcterms:modified>
</cp:coreProperties>
</file>