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3" r:id="rId3"/>
    <p:sldId id="263" r:id="rId4"/>
    <p:sldId id="261" r:id="rId5"/>
    <p:sldId id="279" r:id="rId6"/>
    <p:sldId id="271" r:id="rId7"/>
    <p:sldId id="277" r:id="rId8"/>
    <p:sldId id="272" r:id="rId9"/>
    <p:sldId id="257" r:id="rId10"/>
    <p:sldId id="262" r:id="rId11"/>
    <p:sldId id="289" r:id="rId12"/>
    <p:sldId id="258" r:id="rId13"/>
    <p:sldId id="265" r:id="rId14"/>
    <p:sldId id="259" r:id="rId15"/>
    <p:sldId id="264" r:id="rId16"/>
    <p:sldId id="260" r:id="rId17"/>
    <p:sldId id="266" r:id="rId18"/>
    <p:sldId id="267" r:id="rId19"/>
    <p:sldId id="270" r:id="rId20"/>
    <p:sldId id="273" r:id="rId21"/>
    <p:sldId id="274" r:id="rId22"/>
    <p:sldId id="278" r:id="rId23"/>
    <p:sldId id="280" r:id="rId24"/>
    <p:sldId id="282" r:id="rId25"/>
    <p:sldId id="281" r:id="rId26"/>
    <p:sldId id="283" r:id="rId27"/>
    <p:sldId id="299" r:id="rId28"/>
    <p:sldId id="291" r:id="rId29"/>
    <p:sldId id="286" r:id="rId30"/>
    <p:sldId id="297" r:id="rId31"/>
    <p:sldId id="295" r:id="rId32"/>
    <p:sldId id="301" r:id="rId33"/>
    <p:sldId id="296" r:id="rId34"/>
    <p:sldId id="302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VqYj+AQ4uAIqjVozXbECQ" hashData="JC6Nln0Zsh5jgLzkV2pBGlgbbr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3D"/>
    <a:srgbClr val="00682F"/>
    <a:srgbClr val="808000"/>
    <a:srgbClr val="008E40"/>
    <a:srgbClr val="005EA4"/>
    <a:srgbClr val="A162D0"/>
    <a:srgbClr val="004D86"/>
    <a:srgbClr val="602E04"/>
    <a:srgbClr val="D00068"/>
    <a:srgbClr val="FFD24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6CB57-548D-43E9-AD39-1E607E0814F1}" type="datetimeFigureOut">
              <a:rPr lang="es-PE" smtClean="0"/>
              <a:pPr/>
              <a:t>1/03/2019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0EAD9-176E-4F7B-B320-A2E99B5E79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FFFF00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8164671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4C22"/>
              </a:gs>
              <a:gs pos="50000">
                <a:srgbClr val="FFDF79">
                  <a:shade val="67500"/>
                  <a:satMod val="115000"/>
                </a:srgbClr>
              </a:gs>
              <a:gs pos="100000">
                <a:srgbClr val="FFDF7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58164671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text31666570724671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1714494"/>
            <a:ext cx="3286116" cy="969096"/>
          </a:xfrm>
          <a:prstGeom prst="rect">
            <a:avLst/>
          </a:prstGeom>
        </p:spPr>
      </p:pic>
      <p:pic>
        <p:nvPicPr>
          <p:cNvPr id="6" name="5 Imagen" descr="cooltext316665735015797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857502"/>
            <a:ext cx="4005725" cy="857256"/>
          </a:xfrm>
          <a:prstGeom prst="rect">
            <a:avLst/>
          </a:prstGeom>
        </p:spPr>
      </p:pic>
      <p:pic>
        <p:nvPicPr>
          <p:cNvPr id="9" name="8 Imagen" descr="cooltext316675990074128.png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6143636" y="4214824"/>
            <a:ext cx="2143140" cy="500066"/>
          </a:xfrm>
          <a:prstGeom prst="rect">
            <a:avLst/>
          </a:prstGeom>
        </p:spPr>
      </p:pic>
      <p:pic>
        <p:nvPicPr>
          <p:cNvPr id="10" name="9 Imagen" descr="stock-photo-258164671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8000">
    <p:sndAc>
      <p:stSnd loop="1">
        <p:snd r:embed="rId2" name="Shakira - Can't Remember to Forget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C22"/>
            </a:gs>
            <a:gs pos="50000">
              <a:srgbClr val="FFDF79">
                <a:shade val="67500"/>
                <a:satMod val="115000"/>
              </a:srgbClr>
            </a:gs>
            <a:gs pos="100000">
              <a:srgbClr val="FFDF7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utterstock_771931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hutterstock_771931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502EDE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yuel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rgbClr val="00863D"/>
              </a:gs>
              <a:gs pos="50000">
                <a:srgbClr val="502EDE">
                  <a:shade val="67500"/>
                  <a:satMod val="115000"/>
                </a:srgbClr>
              </a:gs>
              <a:gs pos="100000">
                <a:srgbClr val="502ED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Hoyuel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63299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00206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ock-photo-1563299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2F70BF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9455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000">
                <a:srgbClr val="00B0F0"/>
              </a:gs>
              <a:gs pos="50000">
                <a:srgbClr val="FFDF79">
                  <a:shade val="67500"/>
                  <a:satMod val="115000"/>
                </a:srgbClr>
              </a:gs>
              <a:gs pos="100000">
                <a:srgbClr val="FFDF7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ock-photo-106945551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004C22"/>
            </a:gs>
            <a:gs pos="50000">
              <a:srgbClr val="FFDF79">
                <a:shade val="67500"/>
                <a:satMod val="115000"/>
              </a:srgbClr>
            </a:gs>
            <a:gs pos="100000">
              <a:srgbClr val="FFDF79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37218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000">
                <a:srgbClr val="004C22"/>
              </a:gs>
              <a:gs pos="50000">
                <a:srgbClr val="FFDF79">
                  <a:shade val="67500"/>
                  <a:satMod val="115000"/>
                </a:srgbClr>
              </a:gs>
              <a:gs pos="100000">
                <a:srgbClr val="FFDF7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537218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4C22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08462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ock-photo-1108462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B050"/>
            </a:gs>
            <a:gs pos="50000">
              <a:srgbClr val="502EDE">
                <a:shade val="67500"/>
                <a:satMod val="115000"/>
              </a:srgbClr>
            </a:gs>
            <a:gs pos="100000">
              <a:srgbClr val="502EDE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tenid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">
                <a:srgbClr val="502E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ntenid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02EDE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felicidad es ... vivir en cada estación al pasa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8A662"/>
              </a:gs>
              <a:gs pos="50000">
                <a:srgbClr val="502EDE">
                  <a:shade val="67500"/>
                  <a:satMod val="115000"/>
                </a:srgbClr>
              </a:gs>
              <a:gs pos="100000">
                <a:srgbClr val="502ED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La felicidad es ... vivir en cada estación al pasa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C22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2056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FFDF79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22056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FFDF79"/>
            </a:gs>
            <a:gs pos="50000">
              <a:srgbClr val="FF3B9D">
                <a:shade val="67500"/>
                <a:satMod val="115000"/>
              </a:srgbClr>
            </a:gs>
            <a:gs pos="100000">
              <a:srgbClr val="FF3B9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46-Edi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">
                <a:srgbClr val="00863D"/>
              </a:gs>
              <a:gs pos="50000">
                <a:srgbClr val="FF3B9D">
                  <a:shade val="67500"/>
                  <a:satMod val="115000"/>
                </a:srgbClr>
              </a:gs>
              <a:gs pos="100000">
                <a:srgbClr val="FF3B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DSC0446-Edi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5666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rgbClr val="FFDF79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735666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ziewczynka_dziecko_ogrod_kwiaty_usmie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dziewczynka_dziecko_ogrod_kwiaty_usmie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960068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66266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000">
                <a:srgbClr val="004C2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666266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39BE1"/>
            </a:gs>
            <a:gs pos="50000">
              <a:srgbClr val="502EDE">
                <a:shade val="67500"/>
                <a:satMod val="115000"/>
              </a:srgbClr>
            </a:gs>
            <a:gs pos="100000">
              <a:srgbClr val="502EDE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 pequeñ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863D"/>
              </a:gs>
              <a:gs pos="50000">
                <a:srgbClr val="502EDE">
                  <a:shade val="67500"/>
                  <a:satMod val="115000"/>
                </a:srgbClr>
              </a:gs>
              <a:gs pos="100000">
                <a:srgbClr val="502ED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lor pequeñ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DE006F">
                <a:shade val="67500"/>
                <a:satMod val="115000"/>
              </a:srgbClr>
            </a:gs>
            <a:gs pos="100000">
              <a:srgbClr val="DE006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46760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85770"/>
            <a:ext cx="9144000" cy="54292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-285770"/>
            <a:ext cx="9144000" cy="5429270"/>
          </a:xfrm>
          <a:prstGeom prst="rect">
            <a:avLst/>
          </a:prstGeom>
          <a:gradFill flip="none" rotWithShape="1">
            <a:gsLst>
              <a:gs pos="6000">
                <a:schemeClr val="accent3">
                  <a:lumMod val="60000"/>
                  <a:lumOff val="40000"/>
                </a:schemeClr>
              </a:gs>
              <a:gs pos="50000">
                <a:srgbClr val="DE006F">
                  <a:shade val="67500"/>
                  <a:satMod val="115000"/>
                </a:srgbClr>
              </a:gs>
              <a:gs pos="100000">
                <a:srgbClr val="DE006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746760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85770"/>
            <a:ext cx="9144000" cy="54292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-285770"/>
            <a:ext cx="9144000" cy="542927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animBg="1"/>
      <p:bldP spid="3" grpId="3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447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9000">
                <a:srgbClr val="004C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89447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863D"/>
            </a:gs>
            <a:gs pos="50000">
              <a:srgbClr val="502EDE">
                <a:shade val="67500"/>
                <a:satMod val="115000"/>
              </a:srgbClr>
            </a:gs>
            <a:gs pos="100000">
              <a:srgbClr val="502ED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3853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02EDE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043853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4C22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1690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11690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2611"/>
            </a:gs>
            <a:gs pos="50000">
              <a:srgbClr val="99CC00">
                <a:shade val="67500"/>
                <a:satMod val="115000"/>
              </a:srgbClr>
            </a:gs>
            <a:gs pos="100000">
              <a:srgbClr val="99CC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74099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FF3B9D"/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474099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4C22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52378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>
                  <a:lumMod val="95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552378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4C22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79276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679276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00863D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30266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rgbClr val="DE006F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030266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99CC0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698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188698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7030A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7296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FF99CC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07296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63110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FFC000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663110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FF99CC"/>
            </a:gs>
            <a:gs pos="50000">
              <a:srgbClr val="D00068">
                <a:shade val="67500"/>
                <a:satMod val="115000"/>
              </a:srgbClr>
            </a:gs>
            <a:gs pos="100000">
              <a:srgbClr val="D00068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6732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D00068"/>
              </a:gs>
              <a:gs pos="50000">
                <a:srgbClr val="005EA4">
                  <a:shade val="67500"/>
                  <a:satMod val="115000"/>
                </a:srgbClr>
              </a:gs>
              <a:gs pos="100000">
                <a:srgbClr val="005EA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486732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D00068"/>
            </a:gs>
            <a:gs pos="50000">
              <a:srgbClr val="FFD243">
                <a:shade val="67500"/>
                <a:satMod val="115000"/>
              </a:srgbClr>
            </a:gs>
            <a:gs pos="100000">
              <a:srgbClr val="FFD24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9062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602E04"/>
              </a:gs>
              <a:gs pos="50000">
                <a:srgbClr val="FFD243">
                  <a:shade val="67500"/>
                  <a:satMod val="115000"/>
                </a:srgbClr>
              </a:gs>
              <a:gs pos="100000">
                <a:srgbClr val="FFD24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159062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4D86">
                <a:shade val="67500"/>
                <a:satMod val="115000"/>
              </a:srgbClr>
            </a:gs>
            <a:gs pos="100000">
              <a:srgbClr val="004D8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4206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A162D0">
                  <a:shade val="67500"/>
                  <a:satMod val="115000"/>
                </a:srgbClr>
              </a:gs>
              <a:gs pos="100000">
                <a:srgbClr val="A162D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624206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8E40">
                <a:shade val="67500"/>
                <a:satMod val="115000"/>
              </a:srgbClr>
            </a:gs>
            <a:gs pos="100000">
              <a:srgbClr val="008E4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5179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000">
                <a:srgbClr val="00682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615179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0257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808000">
                  <a:shade val="67500"/>
                  <a:satMod val="115000"/>
                </a:srgbClr>
              </a:gs>
              <a:gs pos="100000">
                <a:srgbClr val="808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740257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82F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9613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5000">
                <a:srgbClr val="FFC000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stock-photo-2619613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662281">
            <a:off x="1071538" y="2643188"/>
            <a:ext cx="2076450" cy="13620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bg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215</cp:revision>
  <dcterms:created xsi:type="dcterms:W3CDTF">2019-02-26T00:36:45Z</dcterms:created>
  <dcterms:modified xsi:type="dcterms:W3CDTF">2019-03-01T17:59:02Z</dcterms:modified>
</cp:coreProperties>
</file>