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77" r:id="rId4"/>
    <p:sldId id="258" r:id="rId5"/>
    <p:sldId id="261" r:id="rId6"/>
    <p:sldId id="257" r:id="rId7"/>
    <p:sldId id="281" r:id="rId8"/>
    <p:sldId id="289" r:id="rId9"/>
    <p:sldId id="259" r:id="rId10"/>
    <p:sldId id="266" r:id="rId11"/>
    <p:sldId id="265" r:id="rId12"/>
    <p:sldId id="262" r:id="rId13"/>
    <p:sldId id="263" r:id="rId14"/>
    <p:sldId id="267" r:id="rId15"/>
    <p:sldId id="269" r:id="rId16"/>
    <p:sldId id="270" r:id="rId17"/>
    <p:sldId id="264" r:id="rId18"/>
    <p:sldId id="268" r:id="rId19"/>
    <p:sldId id="271" r:id="rId20"/>
    <p:sldId id="291" r:id="rId21"/>
    <p:sldId id="272" r:id="rId22"/>
    <p:sldId id="273" r:id="rId23"/>
    <p:sldId id="279" r:id="rId24"/>
    <p:sldId id="280" r:id="rId25"/>
    <p:sldId id="274" r:id="rId26"/>
    <p:sldId id="282" r:id="rId27"/>
    <p:sldId id="288" r:id="rId28"/>
    <p:sldId id="278" r:id="rId29"/>
    <p:sldId id="276" r:id="rId30"/>
    <p:sldId id="283" r:id="rId31"/>
    <p:sldId id="275" r:id="rId32"/>
    <p:sldId id="285" r:id="rId33"/>
    <p:sldId id="287" r:id="rId34"/>
    <p:sldId id="292" r:id="rId35"/>
    <p:sldId id="294" r:id="rId36"/>
    <p:sldId id="297" r:id="rId37"/>
    <p:sldId id="295" r:id="rId38"/>
    <p:sldId id="298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ShsB5+4fEsavXXSlfzE3g" hashData="II550UHeOm+RlxpdmcuUPp3O7A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3B1D"/>
    <a:srgbClr val="996633"/>
    <a:srgbClr val="FFCCFF"/>
    <a:srgbClr val="FF66CC"/>
    <a:srgbClr val="663300"/>
    <a:srgbClr val="003300"/>
    <a:srgbClr val="00602B"/>
    <a:srgbClr val="D0A172"/>
    <a:srgbClr val="9999FF"/>
    <a:srgbClr val="00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330" autoAdjust="0"/>
    <p:restoredTop sz="94660"/>
  </p:normalViewPr>
  <p:slideViewPr>
    <p:cSldViewPr>
      <p:cViewPr>
        <p:scale>
          <a:sx n="400" d="100"/>
          <a:sy n="400" d="100"/>
        </p:scale>
        <p:origin x="582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70E3B-25AA-4B3D-8C51-80241A76A20D}" type="datetimeFigureOut">
              <a:rPr lang="es-PE" smtClean="0"/>
              <a:pPr/>
              <a:t>30/06/2017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BD0DC-E5C6-40CA-8355-9296384FC72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4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gle 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1285852" y="4214824"/>
            <a:ext cx="2257422" cy="428626"/>
          </a:xfrm>
          <a:prstGeom prst="rect">
            <a:avLst/>
          </a:prstGeom>
          <a:noFill/>
        </p:spPr>
      </p:pic>
      <p:pic>
        <p:nvPicPr>
          <p:cNvPr id="12" name="11 Imagen" descr="Cool Text - Ternura 249952176677553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28596" y="0"/>
            <a:ext cx="3377778" cy="1028571"/>
          </a:xfrm>
          <a:prstGeom prst="rect">
            <a:avLst/>
          </a:prstGeom>
        </p:spPr>
      </p:pic>
      <p:pic>
        <p:nvPicPr>
          <p:cNvPr id="13" name="12 Imagen" descr="Cool Text - Canina 249952216169006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714348" y="1071552"/>
            <a:ext cx="3009524" cy="1028571"/>
          </a:xfrm>
          <a:prstGeom prst="rect">
            <a:avLst/>
          </a:prstGeom>
        </p:spPr>
      </p:pic>
      <p:pic>
        <p:nvPicPr>
          <p:cNvPr id="14" name="13 Imagen" descr="Cool Text - Son 249952912722301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42844" y="2000246"/>
            <a:ext cx="1676191" cy="1028571"/>
          </a:xfrm>
          <a:prstGeom prst="rect">
            <a:avLst/>
          </a:prstGeom>
        </p:spPr>
      </p:pic>
      <p:pic>
        <p:nvPicPr>
          <p:cNvPr id="15" name="14 Imagen" descr="Cool Text - Como 249952926058331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000232" y="2000246"/>
            <a:ext cx="2425397" cy="1028571"/>
          </a:xfrm>
          <a:prstGeom prst="rect">
            <a:avLst/>
          </a:prstGeom>
        </p:spPr>
      </p:pic>
      <p:pic>
        <p:nvPicPr>
          <p:cNvPr id="16" name="15 Imagen" descr="Cool Text - Peluches 249952939514269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428596" y="3143254"/>
            <a:ext cx="3568254" cy="1028571"/>
          </a:xfrm>
          <a:prstGeom prst="rect">
            <a:avLst/>
          </a:prstGeom>
        </p:spPr>
      </p:pic>
      <p:pic>
        <p:nvPicPr>
          <p:cNvPr id="17" name="16 Imagen" descr="Beagle 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5721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Baha_Men_-_Who_Let_The_Dogs_O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9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kita In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g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rpei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ih Tzu 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kita Inu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428660" y="-357208"/>
            <a:ext cx="9929882" cy="678661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-1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428660" y="-357208"/>
            <a:ext cx="9929882" cy="671517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ow Ch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379986">
            <a:off x="4427211" y="120788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5940" flipV="1">
            <a:off x="4427664" y="2720354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714348" y="2605068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 flipV="1">
            <a:off x="706559" y="142893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1B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ow Chow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614366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 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428660" y="-357208"/>
            <a:ext cx="9929882" cy="664373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rkshire Terrier 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A1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moy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0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rpe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rpei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ih Tzu 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moyed do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428660" y="-357208"/>
            <a:ext cx="9929882" cy="678661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428660" y="-357208"/>
            <a:ext cx="9929882" cy="664373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ih Tzu 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odle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ih Tzu 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ih Tzu 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rkshire Terrier 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rkshire Terrier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rkshire Terrier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428660" y="-357208"/>
            <a:ext cx="9929882" cy="685804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rkshire Terrier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rot="20476676">
            <a:off x="622205" y="3593884"/>
            <a:ext cx="1685543" cy="77681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428660" y="-357208"/>
            <a:ext cx="9929882" cy="59293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112</cp:revision>
  <dcterms:created xsi:type="dcterms:W3CDTF">2017-06-27T21:07:34Z</dcterms:created>
  <dcterms:modified xsi:type="dcterms:W3CDTF">2017-06-30T21:19:21Z</dcterms:modified>
</cp:coreProperties>
</file>