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s/slide47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4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6" r:id="rId3"/>
    <p:sldId id="307" r:id="rId4"/>
    <p:sldId id="277" r:id="rId5"/>
    <p:sldId id="257" r:id="rId6"/>
    <p:sldId id="258" r:id="rId7"/>
    <p:sldId id="261" r:id="rId8"/>
    <p:sldId id="260" r:id="rId9"/>
    <p:sldId id="259" r:id="rId10"/>
    <p:sldId id="264" r:id="rId11"/>
    <p:sldId id="262" r:id="rId12"/>
    <p:sldId id="265" r:id="rId13"/>
    <p:sldId id="267" r:id="rId14"/>
    <p:sldId id="268" r:id="rId15"/>
    <p:sldId id="266" r:id="rId16"/>
    <p:sldId id="269" r:id="rId17"/>
    <p:sldId id="270" r:id="rId18"/>
    <p:sldId id="271" r:id="rId19"/>
    <p:sldId id="274" r:id="rId20"/>
    <p:sldId id="272" r:id="rId21"/>
    <p:sldId id="275" r:id="rId22"/>
    <p:sldId id="273" r:id="rId23"/>
    <p:sldId id="276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8" r:id="rId34"/>
    <p:sldId id="289" r:id="rId35"/>
    <p:sldId id="287" r:id="rId36"/>
    <p:sldId id="293" r:id="rId37"/>
    <p:sldId id="294" r:id="rId38"/>
    <p:sldId id="291" r:id="rId39"/>
    <p:sldId id="290" r:id="rId40"/>
    <p:sldId id="295" r:id="rId41"/>
    <p:sldId id="292" r:id="rId42"/>
    <p:sldId id="297" r:id="rId43"/>
    <p:sldId id="299" r:id="rId44"/>
    <p:sldId id="300" r:id="rId45"/>
    <p:sldId id="298" r:id="rId46"/>
    <p:sldId id="301" r:id="rId47"/>
    <p:sldId id="302" r:id="rId48"/>
    <p:sldId id="303" r:id="rId49"/>
    <p:sldId id="304" r:id="rId50"/>
    <p:sldId id="305" r:id="rId51"/>
    <p:sldId id="308" r:id="rId52"/>
    <p:sldId id="306" r:id="rId53"/>
    <p:sldId id="309" r:id="rId54"/>
  </p:sldIdLst>
  <p:sldSz cx="9144000" cy="5143500" type="screen16x9"/>
  <p:notesSz cx="6858000" cy="9144000"/>
  <p:photoAlbum/>
  <p:defaultTextStyle>
    <a:defPPr>
      <a:defRPr lang="es-PE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CARrCvgBkSjOzgCKIHtJqQ" hashData="GNARWZberGoGQ0mLugwxT3uilvY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743A00"/>
    <a:srgbClr val="422C00"/>
    <a:srgbClr val="4B3219"/>
    <a:srgbClr val="663300"/>
    <a:srgbClr val="996633"/>
    <a:srgbClr val="593B1D"/>
    <a:srgbClr val="153943"/>
    <a:srgbClr val="006600"/>
    <a:srgbClr val="392613"/>
    <a:srgbClr val="003E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939" autoAdjust="0"/>
    <p:restoredTop sz="94660"/>
  </p:normalViewPr>
  <p:slideViewPr>
    <p:cSldViewPr>
      <p:cViewPr>
        <p:scale>
          <a:sx n="160" d="100"/>
          <a:sy n="160" d="100"/>
        </p:scale>
        <p:origin x="-204" y="126"/>
      </p:cViewPr>
      <p:guideLst>
        <p:guide orient="horz" pos="162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viewProps" Target="view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PE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154781"/>
            <a:ext cx="2057400" cy="329088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54781"/>
            <a:ext cx="6019800" cy="3290888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Ovr>
    <a:masterClrMapping/>
  </p:clrMapOvr>
  <p:transition advTm="9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597820"/>
            <a:ext cx="7772400" cy="1102519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  <p:transition advTm="9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PE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PE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F5117AF-B975-49A2-9557-1095980FA237}" type="datetimeFigureOut">
              <a:rPr lang="es-PE" smtClean="0"/>
              <a:t>11/07/2016</a:t>
            </a:fld>
            <a:endParaRPr lang="es-PE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PE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2DEAB0-06C3-497F-86C9-B58425AD667E}" type="slidenum">
              <a:rPr lang="es-PE" smtClean="0"/>
              <a:t>‹Nº›</a:t>
            </a:fld>
            <a:endParaRPr lang="es-PE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9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4683919"/>
            <a:ext cx="2133600" cy="357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ransition advTm="900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P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png"/><Relationship Id="rId3" Type="http://schemas.openxmlformats.org/officeDocument/2006/relationships/image" Target="../media/image1.jpeg"/><Relationship Id="rId7" Type="http://schemas.openxmlformats.org/officeDocument/2006/relationships/image" Target="../media/image5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png"/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13" Type="http://schemas.openxmlformats.org/officeDocument/2006/relationships/image" Target="../media/image63.png"/><Relationship Id="rId18" Type="http://schemas.openxmlformats.org/officeDocument/2006/relationships/image" Target="../media/image66.png"/><Relationship Id="rId3" Type="http://schemas.openxmlformats.org/officeDocument/2006/relationships/audio" Target="../media/audio2.wav"/><Relationship Id="rId7" Type="http://schemas.openxmlformats.org/officeDocument/2006/relationships/hyperlink" Target="http://www.mispps.com/boletin.html" TargetMode="External"/><Relationship Id="rId12" Type="http://schemas.openxmlformats.org/officeDocument/2006/relationships/hyperlink" Target="https://twitter.com/mispps" TargetMode="External"/><Relationship Id="rId17" Type="http://schemas.openxmlformats.org/officeDocument/2006/relationships/image" Target="../media/image65.png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s://vk.com/mispps" TargetMode="External"/><Relationship Id="rId1" Type="http://schemas.openxmlformats.org/officeDocument/2006/relationships/audio" Target="file:///C:\Users\colacho\Desktop\Logo_exclusivo-mispps_archivos\sound001.wav" TargetMode="External"/><Relationship Id="rId6" Type="http://schemas.openxmlformats.org/officeDocument/2006/relationships/image" Target="../media/image59.png"/><Relationship Id="rId11" Type="http://schemas.openxmlformats.org/officeDocument/2006/relationships/image" Target="../media/image62.png"/><Relationship Id="rId5" Type="http://schemas.openxmlformats.org/officeDocument/2006/relationships/hyperlink" Target="http://www.mispps.com/" TargetMode="External"/><Relationship Id="rId15" Type="http://schemas.openxmlformats.org/officeDocument/2006/relationships/image" Target="../media/image64.png"/><Relationship Id="rId10" Type="http://schemas.openxmlformats.org/officeDocument/2006/relationships/hyperlink" Target="https://www.facebook.com/mispps" TargetMode="External"/><Relationship Id="rId4" Type="http://schemas.openxmlformats.org/officeDocument/2006/relationships/image" Target="../media/image58.png"/><Relationship Id="rId9" Type="http://schemas.openxmlformats.org/officeDocument/2006/relationships/image" Target="../media/image61.png"/><Relationship Id="rId14" Type="http://schemas.openxmlformats.org/officeDocument/2006/relationships/hyperlink" Target="https://plus.google.com/+Mispps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bg1"/>
            </a:gs>
            <a:gs pos="50000">
              <a:srgbClr val="743A00">
                <a:shade val="67500"/>
                <a:satMod val="115000"/>
              </a:srgbClr>
            </a:gs>
            <a:gs pos="100000">
              <a:srgbClr val="743A00">
                <a:shade val="100000"/>
                <a:satMod val="115000"/>
              </a:srgbClr>
            </a:gs>
          </a:gsLst>
          <a:lin ang="162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6e1c62171d726ecc5483907ba7aac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6e1c62171d726ecc5483907ba7aac80.jpg"/>
          <p:cNvPicPr>
            <a:picLocks noGrp="1" noChangeAspect="1"/>
          </p:cNvPicPr>
          <p:nvPr isPhoto="1"/>
        </p:nvPicPr>
        <p:blipFill>
          <a:blip r:embed="rId3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20486" name="Picture 6" descr="Rendered Image"/>
          <p:cNvPicPr>
            <a:picLocks noChangeAspect="1" noChangeArrowheads="1"/>
          </p:cNvPicPr>
          <p:nvPr/>
        </p:nvPicPr>
        <p:blipFill>
          <a:blip r:embed="rId4">
            <a:lum contrast="20000"/>
          </a:blip>
          <a:srcRect/>
          <a:stretch>
            <a:fillRect/>
          </a:stretch>
        </p:blipFill>
        <p:spPr bwMode="auto">
          <a:xfrm>
            <a:off x="214282" y="428610"/>
            <a:ext cx="2614643" cy="631826"/>
          </a:xfrm>
          <a:prstGeom prst="rect">
            <a:avLst/>
          </a:prstGeom>
          <a:noFill/>
        </p:spPr>
      </p:pic>
      <p:pic>
        <p:nvPicPr>
          <p:cNvPr id="20488" name="Picture 8" descr="Rendered Image"/>
          <p:cNvPicPr>
            <a:picLocks noChangeAspect="1" noChangeArrowheads="1"/>
          </p:cNvPicPr>
          <p:nvPr/>
        </p:nvPicPr>
        <p:blipFill>
          <a:blip r:embed="rId5">
            <a:lum contrast="20000"/>
          </a:blip>
          <a:srcRect/>
          <a:stretch>
            <a:fillRect/>
          </a:stretch>
        </p:blipFill>
        <p:spPr bwMode="auto">
          <a:xfrm>
            <a:off x="6215074" y="428610"/>
            <a:ext cx="2316163" cy="631826"/>
          </a:xfrm>
          <a:prstGeom prst="rect">
            <a:avLst/>
          </a:prstGeom>
          <a:noFill/>
        </p:spPr>
      </p:pic>
      <p:pic>
        <p:nvPicPr>
          <p:cNvPr id="20490" name="Picture 10" descr="Rendered Image"/>
          <p:cNvPicPr>
            <a:picLocks noChangeAspect="1" noChangeArrowheads="1"/>
          </p:cNvPicPr>
          <p:nvPr/>
        </p:nvPicPr>
        <p:blipFill>
          <a:blip r:embed="rId6">
            <a:lum contrast="20000"/>
          </a:blip>
          <a:srcRect/>
          <a:stretch>
            <a:fillRect/>
          </a:stretch>
        </p:blipFill>
        <p:spPr bwMode="auto">
          <a:xfrm>
            <a:off x="928662" y="1285866"/>
            <a:ext cx="906463" cy="623888"/>
          </a:xfrm>
          <a:prstGeom prst="rect">
            <a:avLst/>
          </a:prstGeom>
          <a:noFill/>
        </p:spPr>
      </p:pic>
      <p:pic>
        <p:nvPicPr>
          <p:cNvPr id="20492" name="Picture 12" descr="Rendered Image"/>
          <p:cNvPicPr>
            <a:picLocks noChangeAspect="1" noChangeArrowheads="1"/>
          </p:cNvPicPr>
          <p:nvPr/>
        </p:nvPicPr>
        <p:blipFill>
          <a:blip r:embed="rId7">
            <a:lum contrast="20000"/>
          </a:blip>
          <a:srcRect/>
          <a:stretch>
            <a:fillRect/>
          </a:stretch>
        </p:blipFill>
        <p:spPr bwMode="auto">
          <a:xfrm>
            <a:off x="6215074" y="1285866"/>
            <a:ext cx="2520950" cy="606425"/>
          </a:xfrm>
          <a:prstGeom prst="rect">
            <a:avLst/>
          </a:prstGeom>
          <a:noFill/>
        </p:spPr>
      </p:pic>
      <p:pic>
        <p:nvPicPr>
          <p:cNvPr id="20494" name="Picture 14" descr="Rendered Image"/>
          <p:cNvPicPr>
            <a:picLocks noChangeAspect="1" noChangeArrowheads="1"/>
          </p:cNvPicPr>
          <p:nvPr/>
        </p:nvPicPr>
        <p:blipFill>
          <a:blip r:embed="rId8">
            <a:duotone>
              <a:prstClr val="black"/>
              <a:schemeClr val="accent6">
                <a:tint val="45000"/>
                <a:satMod val="400000"/>
              </a:schemeClr>
            </a:duotone>
            <a:lum bright="20000" contrast="40000"/>
          </a:blip>
          <a:srcRect/>
          <a:stretch>
            <a:fillRect/>
          </a:stretch>
        </p:blipFill>
        <p:spPr bwMode="auto">
          <a:xfrm>
            <a:off x="6643702" y="4357700"/>
            <a:ext cx="2143140" cy="392211"/>
          </a:xfrm>
          <a:prstGeom prst="rect">
            <a:avLst/>
          </a:prstGeom>
          <a:noFill/>
        </p:spPr>
      </p:pic>
    </p:spTree>
  </p:cSld>
  <p:clrMapOvr>
    <a:masterClrMapping/>
  </p:clrMapOvr>
  <p:transition advTm="22000">
    <p:sndAc>
      <p:stSnd loop="1">
        <p:snd r:embed="rId2" name="Andromeda_-_Chris_Geith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50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000" fill="hold"/>
                                        <p:tgtEl>
                                          <p:spTgt spid="204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3000"/>
                                        <p:tgtEl>
                                          <p:spTgt spid="204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8000"/>
                            </p:stCondLst>
                            <p:childTnLst>
                              <p:par>
                                <p:cTn id="31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000" fill="hold"/>
                                        <p:tgtEl>
                                          <p:spTgt spid="2048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3000"/>
                                        <p:tgtEl>
                                          <p:spTgt spid="204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>
                            <p:stCondLst>
                              <p:cond delay="11000"/>
                            </p:stCondLst>
                            <p:childTnLst>
                              <p:par>
                                <p:cTn id="38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0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3000" fill="hold"/>
                                        <p:tgtEl>
                                          <p:spTgt spid="204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3" dur="3000"/>
                                        <p:tgtEl>
                                          <p:spTgt spid="204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14000"/>
                            </p:stCondLst>
                            <p:childTnLst>
                              <p:par>
                                <p:cTn id="45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7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000" fill="hold"/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0" dur="3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17000"/>
                            </p:stCondLst>
                            <p:childTnLst>
                              <p:par>
                                <p:cTn id="52" presetID="17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2000" fill="hold"/>
                                        <p:tgtEl>
                                          <p:spTgt spid="204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p03lhk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p03lhk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27bfe21d1b540068d5db766ec069a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27bfe21d1b540068d5db766ec069a2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d258a4beb034e11e2534cff1a7516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d258a4beb034e11e2534cff1a75161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a78c0df517d16ddf3cd045961740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a78c0df517d16ddf3cd04596174033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c1f9580874cdd90ba16ae9990e399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4c1f9580874cdd90ba16ae9990e3995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a924b46b982fb8e783d4c39ca9c26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a924b46b982fb8e783d4c39ca9c268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cbdad0c4c3fdb557caaa09380180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cbdad0c4c3fdb557caaa093801801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b3e2d0b041b23dee5b30583711d5a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b3e2d0b041b23dee5b30583711d5a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bb404e7c89b2d7f9deeb47ae4c017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bb404e7c89b2d7f9deeb47ae4c0179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ca0cfca320bb4af4037b2c43abd3c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ca0cfca320bb4af4037b2c43abd3c4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d197fe84366d6ea8debed4306846b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d197fe84366d6ea8debed4306846b3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36b161a58fd2460cbb0bf52da111a6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36b161a58fd2460cbb0bf52da111a62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dow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45a162b5867dffde0d1715dbe1257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45a162b5867dffde0d1715dbe12577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2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in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8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9d2c88ea4dd95ef620520d87a296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9d2c88ea4dd95ef620520d87a29628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98e1331c9a4fa5d4eca2bb2400d9ac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98e1331c9a4fa5d4eca2bb2400d9ac4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20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60f87920592678e0f7702c33615b7a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60f87920592678e0f7702c33615b7aa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37fb7623cc39060f33abfc412014f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37fb7623cc39060f33abfc412014f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26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6a072ba3a279132890fac294084dc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6a072ba3a279132890fac294084dc4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0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7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54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87ab31bf8ad32f7cdf989f301fb4d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587ab31bf8ad32f7cdf989f301fb4d5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8639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21c88c087aa8b3a07b32746f39620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21c88c087aa8b3a07b32746f396201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214956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57eae614f29ab37c57c8a69591e75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57eae614f29ab37c57c8a69591e75c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790a7948dddab040ffb6d41d82bc49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790a7948dddab040ffb6d41d82bc49fa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B4A1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1972b761db04a096be807d1cd29f3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1972b761db04a096be807d1cd29f3491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807d682d1c853bd08cc5d8084529edf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807d682d1c853bd08cc5d8084529edf(1)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26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5240a66ebf7ab2df7c8db681f11bd2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4" name="3 Imagen" descr="5240a66ebf7ab2df7c8db681f11bd2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5258b29274c7acf55441fac0f39ef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5258b29274c7acf55441fac0f39ef7d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E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8486b917ccd41b0bf1826980624eab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8486b917ccd41b0bf1826980624eab1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plus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1620a9d9b8614527b225c98e27751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1620a9d9b8614527b225c98e27751c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9261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24858917d759408bb703c2c6d8d3e6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24858917d759408bb703c2c6d8d3e65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6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705c5b91aadbcd185ad41a633f80c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705c5b91aadbcd185ad41a633f80c0e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5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75536b38afeb871ee3aa8584d2d8a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075536b38afeb871ee3aa8584d2d8ae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15139f855004dadfa801a6492db8e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15139f855004dadfa801a6492db8ef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4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15394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Buhos y sus crias-1529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Buhos y sus crias-152995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3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38990100a0f5240ce7615f36fa6aa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38990100a0f5240ce7615f36fa6aae3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059547f08d99187a57eebb402c734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059547f08d99187a57eebb402c734f7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4cc00ef1dc8fd920b637f2a2b34c9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4cc00ef1dc8fd920b637f2a2b34c902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ab3be4bdcde6fe2f140975ee6475fb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ab3be4bdcde6fe2f140975ee6475fb59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cb0b13de217fe553c10c148da4525a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cb0b13de217fe553c10c148da4525ab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206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elfin listado + criaU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elfin listado + criaUV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2">
            <a:lumMod val="60000"/>
            <a:lumOff val="4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91b091af6a39a266158b2a22d8fc8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91b091af6a39a266158b2a22d8fc86c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6" presetClass="entr" presetSubtype="3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ddc26169cdf41df0b8812273f5abaf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ddc26169cdf41df0b8812273f5abaf5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4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663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0328d61b4926b1021db6a719b7add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0328d61b4926b1021db6a719b7add04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af9e81572f403e91cfd86ca0e1e8b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af9e81572f403e91cfd86ca0e1e8bbf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0" presetClass="exit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16" presetClass="entr" presetSubtype="37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ee8bc1468c103364f1b04bb2557c1d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ee8bc1468c103364f1b04bb2557c1d20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7b5693b43536112b644f9c8fc52aff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7b5693b43536112b644f9c8fc52aff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66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fb4d39639a395a2f5e902a6b170139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fb4d39639a395a2f5e902a6b170139a8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1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-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strVal val="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4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3" presetClass="entr" presetSubtype="5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rinoceronte-bebe-madre-e-hij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rinoceronte-bebe-madre-e-hijo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5" presetClass="exit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los-10-embarazos-más-salvajes-del-reino-animal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2 Imagen" descr="los-10-embarazos-más-salvajes-del-reino-animal-6.jpg"/>
          <p:cNvPicPr>
            <a:picLocks noGrp="1" noChangeAspect="1"/>
          </p:cNvPicPr>
          <p:nvPr isPhoto="1"/>
        </p:nvPicPr>
        <p:blipFill>
          <a:blip r:embed="rId2">
            <a:lum/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42" name="Picture 2" descr="Rendered Image"/>
          <p:cNvPicPr>
            <a:picLocks noChangeAspect="1" noChangeArrowheads="1"/>
          </p:cNvPicPr>
          <p:nvPr/>
        </p:nvPicPr>
        <p:blipFill>
          <a:blip r:embed="rId3">
            <a:lum contrast="40000"/>
          </a:blip>
          <a:srcRect/>
          <a:stretch>
            <a:fillRect/>
          </a:stretch>
        </p:blipFill>
        <p:spPr bwMode="auto">
          <a:xfrm rot="20700529">
            <a:off x="6286512" y="3286130"/>
            <a:ext cx="1863725" cy="1222376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2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16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animEffect transition="out" filter="box(in)">
                                      <p:cBhvr>
                                        <p:cTn id="12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8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0" presetID="5" presetClass="entr" presetSubtype="1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2" dur="3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4500"/>
                            </p:stCondLst>
                            <p:childTnLst>
                              <p:par>
                                <p:cTn id="24" presetID="31" presetClass="entr" presetSubtype="0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000" fill="hold"/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20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24" name="sound001.wav">
            <a:hlinkClick r:id="" action="ppaction://media"/>
          </p:cNvPr>
          <p:cNvPicPr>
            <a:picLocks noRot="1" noChangeAspect="1" noChangeArrowheads="1"/>
          </p:cNvPicPr>
          <p:nvPr>
            <a:audioFile r:link="rId1"/>
          </p:nvPr>
        </p:nvPicPr>
        <p:blipFill>
          <a:blip r:embed="rId4"/>
          <a:srcRect/>
          <a:stretch>
            <a:fillRect/>
          </a:stretch>
        </p:blipFill>
        <p:spPr bwMode="auto">
          <a:xfrm>
            <a:off x="4419600" y="2457450"/>
            <a:ext cx="304800" cy="228600"/>
          </a:xfrm>
          <a:prstGeom prst="rect">
            <a:avLst/>
          </a:prstGeom>
          <a:noFill/>
        </p:spPr>
      </p:pic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200150"/>
            <a:ext cx="9144000" cy="17145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PE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371600"/>
            <a:ext cx="9144000" cy="37719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PE"/>
          </a:p>
        </p:txBody>
      </p:sp>
      <p:pic>
        <p:nvPicPr>
          <p:cNvPr id="4103" name="Picture 7" descr="logo_grande">
            <a:hlinkClick r:id="rId5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981200" y="1"/>
            <a:ext cx="4876800" cy="1171575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428750"/>
            <a:ext cx="9144000" cy="236988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5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3543300"/>
            <a:ext cx="2667000" cy="189282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7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5638800" y="3143250"/>
            <a:ext cx="2362200" cy="177165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4038600" y="3657600"/>
            <a:ext cx="1219200" cy="74295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10"/>
          </p:cNvPr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0" y="2228850"/>
            <a:ext cx="533400" cy="40005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12"/>
          </p:cNvPr>
          <p:cNvPicPr>
            <a:picLocks noChangeAspect="1" noChangeArrowheads="1"/>
          </p:cNvPicPr>
          <p:nvPr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0" y="2628900"/>
            <a:ext cx="533400" cy="40005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4"/>
          </p:cNvPr>
          <p:cNvPicPr>
            <a:picLocks noChangeAspect="1" noChangeArrowheads="1"/>
          </p:cNvPicPr>
          <p:nvPr/>
        </p:nvPicPr>
        <p:blipFill>
          <a:blip r:embed="rId15" cstate="print"/>
          <a:srcRect/>
          <a:stretch>
            <a:fillRect/>
          </a:stretch>
        </p:blipFill>
        <p:spPr bwMode="auto">
          <a:xfrm>
            <a:off x="0" y="3028950"/>
            <a:ext cx="533400" cy="40005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6"/>
          </p:cNvPr>
          <p:cNvPicPr>
            <a:picLocks noChangeAspect="1" noChangeArrowheads="1"/>
          </p:cNvPicPr>
          <p:nvPr/>
        </p:nvPicPr>
        <p:blipFill>
          <a:blip r:embed="rId17" cstate="print"/>
          <a:srcRect/>
          <a:stretch>
            <a:fillRect/>
          </a:stretch>
        </p:blipFill>
        <p:spPr bwMode="auto">
          <a:xfrm>
            <a:off x="0" y="3429000"/>
            <a:ext cx="533400" cy="400050"/>
          </a:xfrm>
          <a:prstGeom prst="rect">
            <a:avLst/>
          </a:prstGeom>
          <a:noFill/>
        </p:spPr>
      </p:pic>
      <p:sp>
        <p:nvSpPr>
          <p:cNvPr id="4122" name="Text Box 26"/>
          <p:cNvSpPr txBox="1">
            <a:spLocks noChangeArrowheads="1"/>
          </p:cNvSpPr>
          <p:nvPr/>
        </p:nvSpPr>
        <p:spPr bwMode="auto">
          <a:xfrm>
            <a:off x="0" y="4914901"/>
            <a:ext cx="9144000" cy="307777"/>
          </a:xfrm>
          <a:prstGeom prst="rect">
            <a:avLst/>
          </a:prstGeom>
          <a:solidFill>
            <a:srgbClr val="34495E"/>
          </a:solidFill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1400">
                <a:solidFill>
                  <a:srgbClr val="40F903"/>
                </a:solidFill>
                <a:latin typeface="Kristen ITC" pitchFamily="66" charset="0"/>
              </a:rPr>
              <a:t>Esta presentación powerpoint ha sido creada y compartida única y exclusivamente para mispps.com</a:t>
            </a:r>
          </a:p>
        </p:txBody>
      </p:sp>
      <p:pic>
        <p:nvPicPr>
          <p:cNvPr id="4123" name="Picture 27" descr="slide0006_image010"/>
          <p:cNvPicPr>
            <a:picLocks noChangeAspect="1" noChangeArrowheads="1"/>
          </p:cNvPicPr>
          <p:nvPr/>
        </p:nvPicPr>
        <p:blipFill>
          <a:blip r:embed="rId18"/>
          <a:srcRect/>
          <a:stretch>
            <a:fillRect/>
          </a:stretch>
        </p:blipFill>
        <p:spPr bwMode="auto">
          <a:xfrm rot="20093988">
            <a:off x="4114800" y="628650"/>
            <a:ext cx="4826000" cy="1581150"/>
          </a:xfrm>
          <a:prstGeom prst="rect">
            <a:avLst/>
          </a:prstGeom>
          <a:noFill/>
        </p:spPr>
      </p:pic>
    </p:spTree>
  </p:cSld>
  <p:clrMapOvr>
    <a:masterClrMapping/>
  </p:clrMapOvr>
  <p:transition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  <p:subTnLst>
                                    <p:audio>
                                      <p:cMediaNode>
                                        <p:cTn display="0" masterRel="sameClick">
                                          <p:stCondLst>
                                            <p:cond evt="begin" delay="0">
                                              <p:tn val="5"/>
                                            </p:cond>
                                          </p:stCondLst>
                                          <p:endCondLst>
                                            <p:cond evt="onStopAudio" delay="0">
                                              <p:tgtEl>
                                                <p:sldTgt/>
                                              </p:tgtEl>
                                            </p:cond>
                                          </p:endCondLst>
                                        </p:cTn>
                                        <p:tgtEl>
                                          <p:sndTgt r:embed="rId3" name="sound001.wav"/>
                                        </p:tgtEl>
                                      </p:cMediaNode>
                                    </p:audio>
                                  </p:sub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124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29</Words>
  <Application>Microsoft Office PowerPoint</Application>
  <PresentationFormat>Presentación en pantalla (16:9)</PresentationFormat>
  <Paragraphs>3</Paragraphs>
  <Slides>52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52</vt:i4>
      </vt:variant>
    </vt:vector>
  </HeadingPairs>
  <TitlesOfParts>
    <vt:vector size="54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/>
  <cp:lastModifiedBy/>
  <cp:revision>149</cp:revision>
  <dcterms:created xsi:type="dcterms:W3CDTF">2016-07-11T14:24:28Z</dcterms:created>
  <dcterms:modified xsi:type="dcterms:W3CDTF">2016-07-11T17:05:01Z</dcterms:modified>
</cp:coreProperties>
</file>