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87" r:id="rId3"/>
    <p:sldId id="279" r:id="rId4"/>
    <p:sldId id="282" r:id="rId5"/>
    <p:sldId id="299" r:id="rId6"/>
    <p:sldId id="273" r:id="rId7"/>
    <p:sldId id="300" r:id="rId8"/>
    <p:sldId id="269" r:id="rId9"/>
    <p:sldId id="298" r:id="rId10"/>
    <p:sldId id="301" r:id="rId11"/>
    <p:sldId id="265" r:id="rId12"/>
    <p:sldId id="305" r:id="rId13"/>
    <p:sldId id="306" r:id="rId14"/>
    <p:sldId id="264" r:id="rId15"/>
    <p:sldId id="310" r:id="rId16"/>
    <p:sldId id="261" r:id="rId17"/>
    <p:sldId id="263" r:id="rId18"/>
    <p:sldId id="302" r:id="rId19"/>
    <p:sldId id="267" r:id="rId20"/>
    <p:sldId id="303" r:id="rId21"/>
    <p:sldId id="304" r:id="rId22"/>
    <p:sldId id="262" r:id="rId23"/>
    <p:sldId id="309" r:id="rId24"/>
    <p:sldId id="260" r:id="rId25"/>
    <p:sldId id="281" r:id="rId26"/>
    <p:sldId id="266" r:id="rId27"/>
    <p:sldId id="311" r:id="rId28"/>
    <p:sldId id="286" r:id="rId29"/>
    <p:sldId id="312" r:id="rId30"/>
    <p:sldId id="285" r:id="rId31"/>
    <p:sldId id="313" r:id="rId32"/>
    <p:sldId id="284" r:id="rId33"/>
    <p:sldId id="314" r:id="rId34"/>
    <p:sldId id="283" r:id="rId35"/>
    <p:sldId id="315" r:id="rId36"/>
    <p:sldId id="280" r:id="rId37"/>
    <p:sldId id="316" r:id="rId38"/>
    <p:sldId id="278" r:id="rId39"/>
    <p:sldId id="317" r:id="rId40"/>
    <p:sldId id="277" r:id="rId41"/>
    <p:sldId id="318" r:id="rId42"/>
    <p:sldId id="319" r:id="rId43"/>
    <p:sldId id="276" r:id="rId44"/>
    <p:sldId id="320" r:id="rId45"/>
    <p:sldId id="259" r:id="rId46"/>
    <p:sldId id="322" r:id="rId47"/>
    <p:sldId id="297" r:id="rId48"/>
    <p:sldId id="323" r:id="rId49"/>
    <p:sldId id="321" r:id="rId50"/>
    <p:sldId id="324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sYpQBU06bTs5a2IytK70A" hashData="cORepTdFzlQiZ1guc1CCZ/HYaZ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FF0000"/>
    <a:srgbClr val="FF9933"/>
    <a:srgbClr val="CC3399"/>
    <a:srgbClr val="E863EB"/>
    <a:srgbClr val="00297A"/>
    <a:srgbClr val="6E1C53"/>
    <a:srgbClr val="6B1B2E"/>
    <a:srgbClr val="5C176F"/>
    <a:srgbClr val="8F24A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298" autoAdjust="0"/>
  </p:normalViewPr>
  <p:slideViewPr>
    <p:cSldViewPr>
      <p:cViewPr varScale="1">
        <p:scale>
          <a:sx n="63" d="100"/>
          <a:sy n="63" d="100"/>
        </p:scale>
        <p:origin x="-53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F327E8-BA81-488F-803A-D8809381137A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57AB3-A2A1-45E5-90F6-2A19D3898F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57AB3-A2A1-45E5-90F6-2A19D3898F94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57AB3-A2A1-45E5-90F6-2A19D3898F94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57AB3-A2A1-45E5-90F6-2A19D3898F94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57AB3-A2A1-45E5-90F6-2A19D3898F94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57AB3-A2A1-45E5-90F6-2A19D3898F94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2BC53-03BA-4D1C-8E84-F932641636A6}" type="datetimeFigureOut">
              <a:rPr lang="es-ES" smtClean="0"/>
              <a:pPr/>
              <a:t>12/04/2015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18262-535A-4E4F-8772-7D2E669CE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22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</p:spPr>
        <p:txBody>
          <a:bodyPr/>
          <a:lstStyle/>
          <a:p>
            <a:r>
              <a:rPr lang="es-ES_tradnl" dirty="0" smtClean="0"/>
              <a:t>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ñp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571736" y="0"/>
            <a:ext cx="8286808" cy="540147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115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iolex Girls" pitchFamily="34" charset="0"/>
              </a:rPr>
              <a:t>Te  Regalo </a:t>
            </a:r>
          </a:p>
          <a:p>
            <a:pPr algn="ctr"/>
            <a:r>
              <a:rPr lang="es-ES_tradnl" sz="115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iolex Girls" pitchFamily="34" charset="0"/>
              </a:rPr>
              <a:t>      Una </a:t>
            </a:r>
          </a:p>
          <a:p>
            <a:pPr algn="ctr"/>
            <a:r>
              <a:rPr lang="es-ES_tradnl" sz="115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iolex Girls" pitchFamily="34" charset="0"/>
              </a:rPr>
              <a:t>      Rosa</a:t>
            </a:r>
            <a:endParaRPr lang="es-ES" sz="11500" b="1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6777070" y="5357826"/>
            <a:ext cx="23669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altograph" pitchFamily="66" charset="0"/>
                <a:ea typeface="Airplanes in the Night Sky" pitchFamily="2" charset="0"/>
              </a:rPr>
              <a:t>Tema musical: Te Regalo una Rosa</a:t>
            </a:r>
          </a:p>
          <a:p>
            <a:r>
              <a:rPr lang="es-ES_tradnl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altograph" pitchFamily="66" charset="0"/>
                <a:ea typeface="Airplanes in the Night Sky" pitchFamily="2" charset="0"/>
              </a:rPr>
              <a:t>Interpreta: Juan Luis Guerra</a:t>
            </a:r>
            <a:endParaRPr lang="es-E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altograph" pitchFamily="66" charset="0"/>
              <a:ea typeface="Airplanes in the Night Sky" pitchFamily="2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0" y="5857892"/>
            <a:ext cx="279275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3200" b="1" dirty="0" smtClean="0">
                <a:ln w="3175">
                  <a:noFill/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nabelle Script Light" pitchFamily="2" charset="0"/>
              </a:rPr>
              <a:t>Esta es una creación de Raquel</a:t>
            </a:r>
            <a:endParaRPr lang="es-ES" sz="3200" b="1" dirty="0">
              <a:ln w="3175">
                <a:noFill/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nabelle Script Light" pitchFamily="2" charset="0"/>
            </a:endParaRPr>
          </a:p>
        </p:txBody>
      </p:sp>
      <p:pic>
        <p:nvPicPr>
          <p:cNvPr id="27" name="26 Imagen" descr="ñp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3000">
    <p:sndAc>
      <p:stSnd loop="1">
        <p:snd r:embed="rId2" name="TE REGALO UNA ROSA..JUAN LUIS GUERRA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31200"/>
                            </p:stCondLst>
                            <p:childTnLst>
                              <p:par>
                                <p:cTn id="16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3200"/>
                            </p:stCondLst>
                            <p:childTnLst>
                              <p:par>
                                <p:cTn id="17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/>
      <p:bldP spid="24" grpId="1"/>
      <p:bldP spid="25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'8lo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9" name="38 Luna"/>
          <p:cNvSpPr/>
          <p:nvPr/>
        </p:nvSpPr>
        <p:spPr>
          <a:xfrm>
            <a:off x="2000232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4"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flipH="1">
            <a:off x="4357686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4"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>
            <a:off x="1643042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4"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flipH="1">
            <a:off x="4643438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4"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>
            <a:off x="1357290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4"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flipH="1">
            <a:off x="4929190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4"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>
            <a:off x="1000100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4"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 flipH="1">
            <a:off x="5214942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4">
              <a:lum bright="-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714412" y="-714404"/>
            <a:ext cx="10501386" cy="1107289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0521948">
            <a:off x="3018751" y="522461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7024081">
            <a:off x="4523149" y="541475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40101">
            <a:off x="5113854" y="1347784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521948">
            <a:off x="2636594" y="1282404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521948">
            <a:off x="2136529" y="2139661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40101">
            <a:off x="5653620" y="2172347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521948">
            <a:off x="1565025" y="3068355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40101">
            <a:off x="6225123" y="3029602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521948">
            <a:off x="1136397" y="4139926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40101">
            <a:off x="6796628" y="3958296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521948">
            <a:off x="636331" y="5068618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177058">
            <a:off x="7225256" y="4815552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714412" y="-500090"/>
            <a:ext cx="10501386" cy="864399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22000">
                <a:srgbClr val="007033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¡.+-+ç+ç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857224" y="0"/>
            <a:ext cx="7429552" cy="6858000"/>
          </a:xfrm>
          <a:prstGeom prst="triangle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857224" y="357166"/>
            <a:ext cx="7429552" cy="6500834"/>
          </a:xfrm>
          <a:prstGeom prst="triangle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857224" y="785794"/>
            <a:ext cx="7429552" cy="6072206"/>
          </a:xfrm>
          <a:prstGeom prst="triangle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857224" y="1285860"/>
            <a:ext cx="7429552" cy="5572140"/>
          </a:xfrm>
          <a:prstGeom prst="triangle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857224" y="1785926"/>
            <a:ext cx="7429552" cy="5072074"/>
          </a:xfrm>
          <a:prstGeom prst="triangle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857224" y="2357406"/>
            <a:ext cx="7429552" cy="4500594"/>
          </a:xfrm>
          <a:prstGeom prst="triangle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857224" y="2857496"/>
            <a:ext cx="7429552" cy="4000504"/>
          </a:xfrm>
          <a:prstGeom prst="triangle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857224" y="3357562"/>
            <a:ext cx="7429552" cy="3500438"/>
          </a:xfrm>
          <a:prstGeom prst="triangle">
            <a:avLst/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714412" y="0"/>
            <a:ext cx="10501386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9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0u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16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317734" y="111126"/>
            <a:ext cx="2222516" cy="2000264"/>
          </a:xfrm>
          <a:prstGeom prst="rect">
            <a:avLst/>
          </a:prstGeom>
        </p:spPr>
      </p:pic>
      <p:pic>
        <p:nvPicPr>
          <p:cNvPr id="18" name="17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246296" y="1254110"/>
            <a:ext cx="2222516" cy="2000264"/>
          </a:xfrm>
          <a:prstGeom prst="rect">
            <a:avLst/>
          </a:prstGeom>
        </p:spPr>
      </p:pic>
      <p:pic>
        <p:nvPicPr>
          <p:cNvPr id="19" name="18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317734" y="2397118"/>
            <a:ext cx="2222516" cy="2000264"/>
          </a:xfrm>
          <a:prstGeom prst="rect">
            <a:avLst/>
          </a:prstGeom>
        </p:spPr>
      </p:pic>
      <p:pic>
        <p:nvPicPr>
          <p:cNvPr id="20" name="19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246296" y="3611564"/>
            <a:ext cx="2222516" cy="2000264"/>
          </a:xfrm>
          <a:prstGeom prst="rect">
            <a:avLst/>
          </a:prstGeom>
        </p:spPr>
      </p:pic>
      <p:pic>
        <p:nvPicPr>
          <p:cNvPr id="21" name="20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174857" y="4746610"/>
            <a:ext cx="2222516" cy="2000264"/>
          </a:xfrm>
          <a:prstGeom prst="rect">
            <a:avLst/>
          </a:prstGeom>
        </p:spPr>
      </p:pic>
      <p:pic>
        <p:nvPicPr>
          <p:cNvPr id="22" name="21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451837">
            <a:off x="4458153" y="172544"/>
            <a:ext cx="2222516" cy="2000264"/>
          </a:xfrm>
          <a:prstGeom prst="rect">
            <a:avLst/>
          </a:prstGeom>
        </p:spPr>
      </p:pic>
      <p:pic>
        <p:nvPicPr>
          <p:cNvPr id="23" name="2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4386716" y="1244089"/>
            <a:ext cx="2222516" cy="2000264"/>
          </a:xfrm>
          <a:prstGeom prst="rect">
            <a:avLst/>
          </a:prstGeom>
        </p:spPr>
      </p:pic>
      <p:pic>
        <p:nvPicPr>
          <p:cNvPr id="24" name="23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377463">
            <a:off x="4529592" y="2315660"/>
            <a:ext cx="2222516" cy="2000264"/>
          </a:xfrm>
          <a:prstGeom prst="rect">
            <a:avLst/>
          </a:prstGeom>
        </p:spPr>
      </p:pic>
      <p:pic>
        <p:nvPicPr>
          <p:cNvPr id="25" name="24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4458154" y="3530106"/>
            <a:ext cx="2222516" cy="2000264"/>
          </a:xfrm>
          <a:prstGeom prst="rect">
            <a:avLst/>
          </a:prstGeom>
        </p:spPr>
      </p:pic>
      <p:pic>
        <p:nvPicPr>
          <p:cNvPr id="26" name="25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4386715" y="4685192"/>
            <a:ext cx="2222516" cy="200026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928726" y="0"/>
            <a:ext cx="10501386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3465574"/>
          </a:xfrm>
          <a:blipFill>
            <a:blip r:embed="rId3"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iu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pic>
      <p:pic>
        <p:nvPicPr>
          <p:cNvPr id="9" name="8 Imagen" descr="17.png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214290"/>
            <a:ext cx="6701246" cy="6643710"/>
          </a:xfrm>
          <a:prstGeom prst="ellipse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868" y="2357430"/>
            <a:ext cx="2071702" cy="207170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0501386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9000">
                <a:schemeClr val="tx1"/>
              </a:gs>
              <a:gs pos="50000">
                <a:srgbClr val="920000">
                  <a:shade val="67500"/>
                  <a:satMod val="115000"/>
                </a:srgbClr>
              </a:gs>
              <a:gs pos="100000">
                <a:srgbClr val="92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</p:pic>
      <p:sp>
        <p:nvSpPr>
          <p:cNvPr id="20" name="19 Luna"/>
          <p:cNvSpPr/>
          <p:nvPr/>
        </p:nvSpPr>
        <p:spPr>
          <a:xfrm rot="5400000">
            <a:off x="2666329" y="-1380500"/>
            <a:ext cx="3668470" cy="5857919"/>
          </a:xfrm>
          <a:prstGeom prst="moon">
            <a:avLst>
              <a:gd name="adj" fmla="val 815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5400000">
            <a:off x="2737767" y="-893961"/>
            <a:ext cx="3668470" cy="5857919"/>
          </a:xfrm>
          <a:prstGeom prst="moon">
            <a:avLst>
              <a:gd name="adj" fmla="val 860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5400000">
            <a:off x="2737765" y="-251017"/>
            <a:ext cx="3668470" cy="5857915"/>
          </a:xfrm>
          <a:prstGeom prst="moon">
            <a:avLst>
              <a:gd name="adj" fmla="val 9508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5400000">
            <a:off x="2737765" y="391925"/>
            <a:ext cx="3668470" cy="5857915"/>
          </a:xfrm>
          <a:prstGeom prst="moon">
            <a:avLst>
              <a:gd name="adj" fmla="val 9508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5400000">
            <a:off x="2737767" y="1034869"/>
            <a:ext cx="3668466" cy="5857915"/>
          </a:xfrm>
          <a:prstGeom prst="moon">
            <a:avLst>
              <a:gd name="adj" fmla="val 860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5400000">
            <a:off x="2737766" y="1677811"/>
            <a:ext cx="3668467" cy="5857915"/>
          </a:xfrm>
          <a:prstGeom prst="moon">
            <a:avLst>
              <a:gd name="adj" fmla="val 860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5400000">
            <a:off x="3014170" y="2129310"/>
            <a:ext cx="3154879" cy="5754259"/>
          </a:xfrm>
          <a:prstGeom prst="moon">
            <a:avLst>
              <a:gd name="adj" fmla="val 1010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1000156"/>
            <a:ext cx="10501386" cy="1064426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B04700">
                  <a:shade val="67500"/>
                  <a:satMod val="115000"/>
                </a:srgbClr>
              </a:gs>
              <a:gs pos="100000">
                <a:srgbClr val="B04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`lñp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0"/>
            <a:ext cx="10501386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C1E68">
                  <a:shade val="30000"/>
                  <a:satMod val="115000"/>
                </a:srgbClr>
              </a:gs>
              <a:gs pos="50000">
                <a:srgbClr val="5C1E68">
                  <a:shade val="67500"/>
                  <a:satMod val="115000"/>
                </a:srgbClr>
              </a:gs>
              <a:gs pos="100000">
                <a:srgbClr val="5C1E6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j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</p:pic>
      <p:sp>
        <p:nvSpPr>
          <p:cNvPr id="5" name="4 Marco"/>
          <p:cNvSpPr/>
          <p:nvPr/>
        </p:nvSpPr>
        <p:spPr>
          <a:xfrm>
            <a:off x="1071538" y="714356"/>
            <a:ext cx="6929486" cy="5500726"/>
          </a:xfrm>
          <a:prstGeom prst="frame">
            <a:avLst>
              <a:gd name="adj1" fmla="val 5734"/>
            </a:avLst>
          </a:prstGeom>
          <a:blipFill dpi="0" rotWithShape="1">
            <a:blip r:embed="rId4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71604" y="1214422"/>
            <a:ext cx="5929354" cy="4500594"/>
          </a:xfrm>
          <a:prstGeom prst="frame">
            <a:avLst>
              <a:gd name="adj1" fmla="val 7235"/>
            </a:avLst>
          </a:prstGeom>
          <a:blipFill dpi="0" rotWithShape="1">
            <a:blip r:embed="rId4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071670" y="1714488"/>
            <a:ext cx="4857784" cy="3429024"/>
          </a:xfrm>
          <a:prstGeom prst="frame">
            <a:avLst>
              <a:gd name="adj1" fmla="val 8346"/>
            </a:avLst>
          </a:prstGeom>
          <a:blipFill dpi="0" rotWithShape="1">
            <a:blip r:embed="rId4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2214554"/>
            <a:ext cx="3857652" cy="2428892"/>
          </a:xfrm>
          <a:prstGeom prst="frame">
            <a:avLst>
              <a:gd name="adj1" fmla="val 12513"/>
            </a:avLst>
          </a:prstGeom>
          <a:blipFill dpi="0" rotWithShape="1">
            <a:blip r:embed="rId4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00364" y="2643182"/>
            <a:ext cx="2928958" cy="1571636"/>
          </a:xfrm>
          <a:prstGeom prst="frame">
            <a:avLst>
              <a:gd name="adj1" fmla="val 19786"/>
            </a:avLst>
          </a:prstGeom>
          <a:blipFill dpi="0" rotWithShape="1">
            <a:blip r:embed="rId4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357386" y="0"/>
            <a:ext cx="10501386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98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402588">
            <a:off x="7626972" y="211369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402588">
            <a:off x="6698279" y="211369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402588">
            <a:off x="5626709" y="211369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402588">
            <a:off x="4831377" y="211369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402588">
            <a:off x="3902683" y="211369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402588">
            <a:off x="2902551" y="211369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402588">
            <a:off x="2045294" y="211369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402588">
            <a:off x="1116600" y="2113691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402588">
            <a:off x="-97846" y="211369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402588">
            <a:off x="7626972" y="354245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2402588">
            <a:off x="6698279" y="354245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2402588">
            <a:off x="5626709" y="354245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2402588">
            <a:off x="4831377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2402588">
            <a:off x="3902683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2402588">
            <a:off x="2902551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2402588">
            <a:off x="2045295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2402588">
            <a:off x="1188039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2402588">
            <a:off x="-26408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857288" y="-571528"/>
            <a:ext cx="10501386" cy="785818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12" grpId="0" animBg="1"/>
      <p:bldP spid="12" grpId="1" animBg="1"/>
      <p:bldP spid="12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DFFE4"/>
              </a:gs>
              <a:gs pos="50000">
                <a:srgbClr val="00682F">
                  <a:shade val="67500"/>
                  <a:satMod val="115000"/>
                </a:srgbClr>
              </a:gs>
              <a:gs pos="100000">
                <a:srgbClr val="00682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89i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>
            <a:lum contrast="40000"/>
          </a:blip>
          <a:srcRect l="20761" t="14052" r="19550" b="24473"/>
          <a:stretch>
            <a:fillRect/>
          </a:stretch>
        </p:blipFill>
        <p:spPr>
          <a:xfrm rot="19359846">
            <a:off x="3365042" y="800744"/>
            <a:ext cx="2286016" cy="1739360"/>
          </a:xfrm>
          <a:prstGeom prst="rect">
            <a:avLst/>
          </a:prstGeom>
        </p:spPr>
      </p:pic>
      <p:pic>
        <p:nvPicPr>
          <p:cNvPr id="15" name="14 Imagen" descr="3.png"/>
          <p:cNvPicPr>
            <a:picLocks noChangeAspect="1"/>
          </p:cNvPicPr>
          <p:nvPr/>
        </p:nvPicPr>
        <p:blipFill>
          <a:blip r:embed="rId3">
            <a:lum contrast="40000"/>
          </a:blip>
          <a:srcRect l="20761" t="14052" r="19550" b="24473"/>
          <a:stretch>
            <a:fillRect/>
          </a:stretch>
        </p:blipFill>
        <p:spPr>
          <a:xfrm rot="4759077">
            <a:off x="4143372" y="4429132"/>
            <a:ext cx="2286016" cy="1739360"/>
          </a:xfrm>
          <a:prstGeom prst="rect">
            <a:avLst/>
          </a:prstGeom>
        </p:spPr>
      </p:pic>
      <p:pic>
        <p:nvPicPr>
          <p:cNvPr id="16" name="15 Imagen" descr="3.png"/>
          <p:cNvPicPr>
            <a:picLocks noChangeAspect="1"/>
          </p:cNvPicPr>
          <p:nvPr/>
        </p:nvPicPr>
        <p:blipFill>
          <a:blip r:embed="rId3">
            <a:lum contrast="40000"/>
          </a:blip>
          <a:srcRect l="20761" t="14052" r="19550" b="24473"/>
          <a:stretch>
            <a:fillRect/>
          </a:stretch>
        </p:blipFill>
        <p:spPr>
          <a:xfrm rot="6762509">
            <a:off x="2713797" y="4555089"/>
            <a:ext cx="2286016" cy="1739360"/>
          </a:xfrm>
          <a:prstGeom prst="rect">
            <a:avLst/>
          </a:prstGeom>
        </p:spPr>
      </p:pic>
      <p:pic>
        <p:nvPicPr>
          <p:cNvPr id="17" name="16 Imagen" descr="3.png"/>
          <p:cNvPicPr>
            <a:picLocks noChangeAspect="1"/>
          </p:cNvPicPr>
          <p:nvPr/>
        </p:nvPicPr>
        <p:blipFill>
          <a:blip r:embed="rId3">
            <a:lum contrast="40000"/>
          </a:blip>
          <a:srcRect l="20761" t="14052" r="19550" b="24473"/>
          <a:stretch>
            <a:fillRect/>
          </a:stretch>
        </p:blipFill>
        <p:spPr>
          <a:xfrm rot="1490560">
            <a:off x="4617294" y="1042652"/>
            <a:ext cx="2286016" cy="1739360"/>
          </a:xfrm>
          <a:prstGeom prst="rect">
            <a:avLst/>
          </a:prstGeom>
        </p:spPr>
      </p:pic>
      <p:pic>
        <p:nvPicPr>
          <p:cNvPr id="18" name="17 Imagen" descr="3.png"/>
          <p:cNvPicPr>
            <a:picLocks noChangeAspect="1"/>
          </p:cNvPicPr>
          <p:nvPr/>
        </p:nvPicPr>
        <p:blipFill>
          <a:blip r:embed="rId3"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505550" y="2060447"/>
            <a:ext cx="2286016" cy="1739360"/>
          </a:xfrm>
          <a:prstGeom prst="rect">
            <a:avLst/>
          </a:prstGeom>
        </p:spPr>
      </p:pic>
      <p:pic>
        <p:nvPicPr>
          <p:cNvPr id="19" name="18 Imagen" descr="3.png"/>
          <p:cNvPicPr>
            <a:picLocks noChangeAspect="1"/>
          </p:cNvPicPr>
          <p:nvPr/>
        </p:nvPicPr>
        <p:blipFill>
          <a:blip r:embed="rId3"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362676" y="3346332"/>
            <a:ext cx="2286016" cy="1739360"/>
          </a:xfrm>
          <a:prstGeom prst="rect">
            <a:avLst/>
          </a:prstGeom>
        </p:spPr>
      </p:pic>
      <p:pic>
        <p:nvPicPr>
          <p:cNvPr id="20" name="19 Imagen" descr="3.png"/>
          <p:cNvPicPr>
            <a:picLocks noChangeAspect="1"/>
          </p:cNvPicPr>
          <p:nvPr/>
        </p:nvPicPr>
        <p:blipFill>
          <a:blip r:embed="rId3">
            <a:lum contrast="40000"/>
          </a:blip>
          <a:srcRect l="20761" t="14052" r="19550" b="24473"/>
          <a:stretch>
            <a:fillRect/>
          </a:stretch>
        </p:blipFill>
        <p:spPr>
          <a:xfrm rot="8199083">
            <a:off x="1628512" y="3740991"/>
            <a:ext cx="2286016" cy="1739360"/>
          </a:xfrm>
          <a:prstGeom prst="rect">
            <a:avLst/>
          </a:prstGeom>
        </p:spPr>
      </p:pic>
      <p:pic>
        <p:nvPicPr>
          <p:cNvPr id="21" name="20 Imagen" descr="3.png"/>
          <p:cNvPicPr>
            <a:picLocks noChangeAspect="1"/>
          </p:cNvPicPr>
          <p:nvPr/>
        </p:nvPicPr>
        <p:blipFill>
          <a:blip r:embed="rId3">
            <a:lum contrast="40000"/>
          </a:blip>
          <a:srcRect l="20761" t="14052" r="19550" b="24473"/>
          <a:stretch>
            <a:fillRect/>
          </a:stretch>
        </p:blipFill>
        <p:spPr>
          <a:xfrm rot="11193556">
            <a:off x="1449152" y="2410867"/>
            <a:ext cx="2286016" cy="1739360"/>
          </a:xfrm>
          <a:prstGeom prst="rect">
            <a:avLst/>
          </a:prstGeom>
        </p:spPr>
      </p:pic>
      <p:pic>
        <p:nvPicPr>
          <p:cNvPr id="22" name="21 Imagen" descr="3.png"/>
          <p:cNvPicPr>
            <a:picLocks noChangeAspect="1"/>
          </p:cNvPicPr>
          <p:nvPr/>
        </p:nvPicPr>
        <p:blipFill>
          <a:blip r:embed="rId3">
            <a:lum contrast="40000"/>
          </a:blip>
          <a:srcRect l="20761" t="14052" r="19550" b="24473"/>
          <a:stretch>
            <a:fillRect/>
          </a:stretch>
        </p:blipFill>
        <p:spPr>
          <a:xfrm rot="14233888">
            <a:off x="1992843" y="1133625"/>
            <a:ext cx="2286016" cy="1739360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92" y="2214554"/>
            <a:ext cx="2438400" cy="243840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785850" y="-571528"/>
            <a:ext cx="10501386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785850" y="-571528"/>
            <a:ext cx="10501386" cy="807249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2143108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85918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786314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50016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072066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14297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357818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785850" y="-785842"/>
            <a:ext cx="10501386" cy="957269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99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714348" y="-571504"/>
            <a:ext cx="7429552" cy="68580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9A57CD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714348" y="-214338"/>
            <a:ext cx="7429552" cy="650083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9A57CD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714348" y="214290"/>
            <a:ext cx="7429552" cy="6072206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9A57CD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714348" y="714356"/>
            <a:ext cx="7429552" cy="557214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9A57CD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48" y="1214422"/>
            <a:ext cx="7429552" cy="507207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9A57CD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714348" y="1785902"/>
            <a:ext cx="7429552" cy="450059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9A57CD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714348" y="2285992"/>
            <a:ext cx="7429552" cy="400050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9A57CD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714348" y="2786058"/>
            <a:ext cx="7429552" cy="3500438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9A57CD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571528"/>
            <a:ext cx="10501386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apetus_pl.phptyt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0521948">
            <a:off x="3018751" y="522461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7024081">
            <a:off x="4523149" y="541475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40101">
            <a:off x="5113854" y="1347784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521948">
            <a:off x="2636594" y="1282404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521948">
            <a:off x="2136529" y="2139661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40101">
            <a:off x="5653620" y="2172347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521948">
            <a:off x="1565025" y="3068355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40101">
            <a:off x="6225123" y="3029602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521948">
            <a:off x="1136397" y="4139926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40101">
            <a:off x="6796628" y="3958296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521948">
            <a:off x="636331" y="5068618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177058">
            <a:off x="7225256" y="4815552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785850" y="-571528"/>
            <a:ext cx="10501386" cy="835824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2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u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317734" y="111126"/>
            <a:ext cx="2222516" cy="2000264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246296" y="1254110"/>
            <a:ext cx="2222516" cy="2000264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317734" y="2397118"/>
            <a:ext cx="2222516" cy="2000264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246296" y="3611564"/>
            <a:ext cx="2222516" cy="2000264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2174857" y="4746610"/>
            <a:ext cx="2222516" cy="2000264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 rot="16451837">
            <a:off x="4458153" y="172544"/>
            <a:ext cx="2222516" cy="2000264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4386716" y="1244089"/>
            <a:ext cx="2222516" cy="2000264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 rot="16377463">
            <a:off x="4529592" y="2315660"/>
            <a:ext cx="2222516" cy="2000264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4458154" y="3530106"/>
            <a:ext cx="2222516" cy="2000264"/>
          </a:xfrm>
          <a:prstGeom prst="rect">
            <a:avLst/>
          </a:prstGeom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4386715" y="4685192"/>
            <a:ext cx="2222516" cy="200026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714412" y="0"/>
            <a:ext cx="10501386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8A2267">
                  <a:shade val="67500"/>
                  <a:satMod val="115000"/>
                </a:srgbClr>
              </a:gs>
              <a:gs pos="100000">
                <a:srgbClr val="8A226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k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20413" y="571480"/>
            <a:ext cx="5774612" cy="5715040"/>
          </a:xfrm>
          <a:prstGeom prst="ellipse">
            <a:avLst/>
          </a:prstGeom>
          <a:ln>
            <a:noFill/>
          </a:ln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357430"/>
            <a:ext cx="2071702" cy="2071702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</p:pic>
      <p:sp>
        <p:nvSpPr>
          <p:cNvPr id="6" name="5 Luna"/>
          <p:cNvSpPr/>
          <p:nvPr/>
        </p:nvSpPr>
        <p:spPr>
          <a:xfrm rot="5400000">
            <a:off x="2666329" y="-1380500"/>
            <a:ext cx="3668470" cy="5857919"/>
          </a:xfrm>
          <a:prstGeom prst="moon">
            <a:avLst>
              <a:gd name="adj" fmla="val 8157"/>
            </a:avLst>
          </a:prstGeom>
          <a:blipFill dpi="0" rotWithShape="1">
            <a:blip r:embed="rId4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2737767" y="-893961"/>
            <a:ext cx="3668470" cy="5857919"/>
          </a:xfrm>
          <a:prstGeom prst="moon">
            <a:avLst>
              <a:gd name="adj" fmla="val 8607"/>
            </a:avLst>
          </a:prstGeom>
          <a:blipFill dpi="0" rotWithShape="1">
            <a:blip r:embed="rId4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2737765" y="-251017"/>
            <a:ext cx="3668470" cy="5857915"/>
          </a:xfrm>
          <a:prstGeom prst="moon">
            <a:avLst>
              <a:gd name="adj" fmla="val 9508"/>
            </a:avLst>
          </a:prstGeom>
          <a:blipFill dpi="0" rotWithShape="1">
            <a:blip r:embed="rId4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2737765" y="391925"/>
            <a:ext cx="3668470" cy="5857915"/>
          </a:xfrm>
          <a:prstGeom prst="moon">
            <a:avLst>
              <a:gd name="adj" fmla="val 9508"/>
            </a:avLst>
          </a:prstGeom>
          <a:blipFill dpi="0" rotWithShape="1">
            <a:blip r:embed="rId4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2737767" y="1034869"/>
            <a:ext cx="3668466" cy="5857915"/>
          </a:xfrm>
          <a:prstGeom prst="moon">
            <a:avLst>
              <a:gd name="adj" fmla="val 8607"/>
            </a:avLst>
          </a:prstGeom>
          <a:blipFill dpi="0" rotWithShape="1">
            <a:blip r:embed="rId4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2737766" y="1677811"/>
            <a:ext cx="3668467" cy="5857915"/>
          </a:xfrm>
          <a:prstGeom prst="moon">
            <a:avLst>
              <a:gd name="adj" fmla="val 8607"/>
            </a:avLst>
          </a:prstGeom>
          <a:blipFill dpi="0" rotWithShape="1">
            <a:blip r:embed="rId4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014170" y="2129310"/>
            <a:ext cx="3154879" cy="5754259"/>
          </a:xfrm>
          <a:prstGeom prst="moon">
            <a:avLst>
              <a:gd name="adj" fmla="val 10105"/>
            </a:avLst>
          </a:prstGeom>
          <a:blipFill dpi="0" rotWithShape="1">
            <a:blip r:embed="rId4">
              <a:duotone>
                <a:prstClr val="black"/>
                <a:srgbClr val="FF3399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642966"/>
            <a:ext cx="9572660" cy="1000132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oou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71538" y="714356"/>
            <a:ext cx="6929486" cy="5500726"/>
          </a:xfrm>
          <a:prstGeom prst="frame">
            <a:avLst>
              <a:gd name="adj1" fmla="val 573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71604" y="1214422"/>
            <a:ext cx="5929354" cy="4500594"/>
          </a:xfrm>
          <a:prstGeom prst="frame">
            <a:avLst>
              <a:gd name="adj1" fmla="val 7235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071670" y="1714488"/>
            <a:ext cx="4857784" cy="3429024"/>
          </a:xfrm>
          <a:prstGeom prst="frame">
            <a:avLst>
              <a:gd name="adj1" fmla="val 834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2214554"/>
            <a:ext cx="3857652" cy="2428892"/>
          </a:xfrm>
          <a:prstGeom prst="frame">
            <a:avLst>
              <a:gd name="adj1" fmla="val 12513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00364" y="2643182"/>
            <a:ext cx="2928958" cy="1571636"/>
          </a:xfrm>
          <a:prstGeom prst="frame">
            <a:avLst>
              <a:gd name="adj1" fmla="val 1978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'u76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02588">
            <a:off x="7626972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402588">
            <a:off x="6698279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402588">
            <a:off x="5626709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402588">
            <a:off x="4831377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402588">
            <a:off x="3902683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402588">
            <a:off x="2902551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402588">
            <a:off x="2045294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402588">
            <a:off x="1116600" y="2113691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402588">
            <a:off x="-97846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402588">
            <a:off x="7626972" y="354245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402588">
            <a:off x="6698279" y="354245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402588">
            <a:off x="5626709" y="354245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402588">
            <a:off x="4831377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402588">
            <a:off x="3902683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402588">
            <a:off x="2902551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402588">
            <a:off x="2045295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402588">
            <a:off x="1188039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2402588">
            <a:off x="-26408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7599"/>
              </a:gs>
              <a:gs pos="50000">
                <a:srgbClr val="A01039">
                  <a:shade val="67500"/>
                  <a:satMod val="115000"/>
                </a:srgbClr>
              </a:gs>
              <a:gs pos="100000">
                <a:srgbClr val="A010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7599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9359846">
            <a:off x="3365042" y="800744"/>
            <a:ext cx="2286016" cy="1739360"/>
          </a:xfrm>
          <a:prstGeom prst="rect">
            <a:avLst/>
          </a:prstGeom>
        </p:spPr>
      </p:pic>
      <p:pic>
        <p:nvPicPr>
          <p:cNvPr id="7" name="6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7599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4759077">
            <a:off x="4143372" y="4429132"/>
            <a:ext cx="2286016" cy="1739360"/>
          </a:xfrm>
          <a:prstGeom prst="rect">
            <a:avLst/>
          </a:prstGeom>
        </p:spPr>
      </p:pic>
      <p:pic>
        <p:nvPicPr>
          <p:cNvPr id="8" name="7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7599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6762509">
            <a:off x="2713797" y="4555089"/>
            <a:ext cx="2286016" cy="1739360"/>
          </a:xfrm>
          <a:prstGeom prst="rect">
            <a:avLst/>
          </a:prstGeom>
        </p:spPr>
      </p:pic>
      <p:pic>
        <p:nvPicPr>
          <p:cNvPr id="9" name="8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7599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90560">
            <a:off x="4617294" y="1042652"/>
            <a:ext cx="2286016" cy="1739360"/>
          </a:xfrm>
          <a:prstGeom prst="rect">
            <a:avLst/>
          </a:prstGeom>
        </p:spPr>
      </p:pic>
      <p:pic>
        <p:nvPicPr>
          <p:cNvPr id="10" name="9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7599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505550" y="2060447"/>
            <a:ext cx="2286016" cy="1739360"/>
          </a:xfrm>
          <a:prstGeom prst="rect">
            <a:avLst/>
          </a:prstGeom>
        </p:spPr>
      </p:pic>
      <p:pic>
        <p:nvPicPr>
          <p:cNvPr id="11" name="10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7599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362676" y="3346332"/>
            <a:ext cx="2286016" cy="1739360"/>
          </a:xfrm>
          <a:prstGeom prst="rect">
            <a:avLst/>
          </a:prstGeom>
        </p:spPr>
      </p:pic>
      <p:pic>
        <p:nvPicPr>
          <p:cNvPr id="12" name="11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7599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8199083">
            <a:off x="1628512" y="3740991"/>
            <a:ext cx="2286016" cy="1739360"/>
          </a:xfrm>
          <a:prstGeom prst="rect">
            <a:avLst/>
          </a:prstGeom>
        </p:spPr>
      </p:pic>
      <p:pic>
        <p:nvPicPr>
          <p:cNvPr id="13" name="12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7599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1193556">
            <a:off x="1449152" y="2410867"/>
            <a:ext cx="2286016" cy="1739360"/>
          </a:xfrm>
          <a:prstGeom prst="rect">
            <a:avLst/>
          </a:prstGeom>
        </p:spPr>
      </p:pic>
      <p:pic>
        <p:nvPicPr>
          <p:cNvPr id="14" name="13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7599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233888">
            <a:off x="1992843" y="1133625"/>
            <a:ext cx="2286016" cy="173936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75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2214554"/>
            <a:ext cx="2438400" cy="24384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80064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221454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18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86314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072066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14297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357818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714404"/>
            <a:ext cx="9572660" cy="1028707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571528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oo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0521948">
            <a:off x="3018751" y="522461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7024081">
            <a:off x="4523149" y="541475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40101">
            <a:off x="5113854" y="1347784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521948">
            <a:off x="2636594" y="1282404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521948">
            <a:off x="2136529" y="2139661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40101">
            <a:off x="5653620" y="2172347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521948">
            <a:off x="1565025" y="3068355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40101">
            <a:off x="6225123" y="3029602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521948">
            <a:off x="1136397" y="4139926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940101">
            <a:off x="6796628" y="3958296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521948">
            <a:off x="636331" y="5068618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177058">
            <a:off x="7225256" y="4815552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428660" y="0"/>
            <a:ext cx="9572660" cy="835824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400000">
            <a:off x="2317734" y="111126"/>
            <a:ext cx="2222516" cy="2000264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400000">
            <a:off x="2246296" y="1254110"/>
            <a:ext cx="2222516" cy="2000264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400000">
            <a:off x="2317734" y="2397118"/>
            <a:ext cx="2222516" cy="2000264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400000">
            <a:off x="2246296" y="3611564"/>
            <a:ext cx="2222516" cy="2000264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400000">
            <a:off x="2174857" y="4746610"/>
            <a:ext cx="2222516" cy="2000264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451837">
            <a:off x="4458153" y="172544"/>
            <a:ext cx="2222516" cy="2000264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200000">
            <a:off x="4386716" y="1244089"/>
            <a:ext cx="2222516" cy="2000264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377463">
            <a:off x="4529592" y="2315660"/>
            <a:ext cx="2222516" cy="2000264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200000">
            <a:off x="4458154" y="3530106"/>
            <a:ext cx="2222516" cy="2000264"/>
          </a:xfrm>
          <a:prstGeom prst="rect">
            <a:avLst/>
          </a:prstGeom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200000">
            <a:off x="4386715" y="4685192"/>
            <a:ext cx="2222516" cy="200026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-571528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90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20413" y="571480"/>
            <a:ext cx="5774612" cy="5715040"/>
          </a:xfrm>
          <a:prstGeom prst="ellipse">
            <a:avLst/>
          </a:prstGeom>
          <a:ln>
            <a:noFill/>
          </a:ln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357430"/>
            <a:ext cx="2071702" cy="207170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-571528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2666329" y="-1094724"/>
            <a:ext cx="3668470" cy="5857919"/>
          </a:xfrm>
          <a:prstGeom prst="moon">
            <a:avLst>
              <a:gd name="adj" fmla="val 815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2737767" y="-608185"/>
            <a:ext cx="3668470" cy="5857919"/>
          </a:xfrm>
          <a:prstGeom prst="moon">
            <a:avLst>
              <a:gd name="adj" fmla="val 860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2737765" y="34759"/>
            <a:ext cx="3668470" cy="5857915"/>
          </a:xfrm>
          <a:prstGeom prst="moon">
            <a:avLst>
              <a:gd name="adj" fmla="val 950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2737765" y="677701"/>
            <a:ext cx="3668470" cy="5857915"/>
          </a:xfrm>
          <a:prstGeom prst="moon">
            <a:avLst>
              <a:gd name="adj" fmla="val 950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2737767" y="1320645"/>
            <a:ext cx="3668466" cy="5857915"/>
          </a:xfrm>
          <a:prstGeom prst="moon">
            <a:avLst>
              <a:gd name="adj" fmla="val 860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2737766" y="1963587"/>
            <a:ext cx="3668467" cy="5857915"/>
          </a:xfrm>
          <a:prstGeom prst="moon">
            <a:avLst>
              <a:gd name="adj" fmla="val 860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014170" y="2415086"/>
            <a:ext cx="3154879" cy="5754259"/>
          </a:xfrm>
          <a:prstGeom prst="moon">
            <a:avLst>
              <a:gd name="adj" fmla="val 1010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863EB"/>
              </a:gs>
              <a:gs pos="50000">
                <a:srgbClr val="6E1C53">
                  <a:shade val="67500"/>
                  <a:satMod val="115000"/>
                </a:srgbClr>
              </a:gs>
              <a:gs pos="100000">
                <a:srgbClr val="6E1C5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lkkju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Marco"/>
          <p:cNvSpPr/>
          <p:nvPr/>
        </p:nvSpPr>
        <p:spPr>
          <a:xfrm>
            <a:off x="1071538" y="714356"/>
            <a:ext cx="6929486" cy="5500726"/>
          </a:xfrm>
          <a:prstGeom prst="frame">
            <a:avLst>
              <a:gd name="adj1" fmla="val 5734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1571604" y="1214422"/>
            <a:ext cx="5929354" cy="4500594"/>
          </a:xfrm>
          <a:prstGeom prst="frame">
            <a:avLst>
              <a:gd name="adj1" fmla="val 7235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2071670" y="1714488"/>
            <a:ext cx="4857784" cy="3429024"/>
          </a:xfrm>
          <a:prstGeom prst="frame">
            <a:avLst>
              <a:gd name="adj1" fmla="val 8346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571736" y="2214554"/>
            <a:ext cx="3857652" cy="2428892"/>
          </a:xfrm>
          <a:prstGeom prst="frame">
            <a:avLst>
              <a:gd name="adj1" fmla="val 12513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000364" y="2643182"/>
            <a:ext cx="2928958" cy="1571636"/>
          </a:xfrm>
          <a:prstGeom prst="frame">
            <a:avLst>
              <a:gd name="adj1" fmla="val 19786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02588">
            <a:off x="7626972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402588">
            <a:off x="6698279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402588">
            <a:off x="5626709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402588">
            <a:off x="4831377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402588">
            <a:off x="3902683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402588">
            <a:off x="2902551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402588">
            <a:off x="2045294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402588">
            <a:off x="1116600" y="2113691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402588">
            <a:off x="-97846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402588">
            <a:off x="7626972" y="354245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402588">
            <a:off x="6698279" y="354245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402588">
            <a:off x="5626709" y="354245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402588">
            <a:off x="4831377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402588">
            <a:off x="3902683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402588">
            <a:off x="2902551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402588">
            <a:off x="2045295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402588">
            <a:off x="1188039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2402588">
            <a:off x="-26408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0p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9359846">
            <a:off x="3365042" y="800744"/>
            <a:ext cx="2286016" cy="1739360"/>
          </a:xfrm>
          <a:prstGeom prst="rect">
            <a:avLst/>
          </a:prstGeom>
        </p:spPr>
      </p:pic>
      <p:pic>
        <p:nvPicPr>
          <p:cNvPr id="6" name="5 Imagen" descr="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4759077">
            <a:off x="4143372" y="4429132"/>
            <a:ext cx="2286016" cy="1739360"/>
          </a:xfrm>
          <a:prstGeom prst="rect">
            <a:avLst/>
          </a:prstGeom>
        </p:spPr>
      </p:pic>
      <p:pic>
        <p:nvPicPr>
          <p:cNvPr id="7" name="6 Imagen" descr="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6762509">
            <a:off x="2713797" y="4555089"/>
            <a:ext cx="2286016" cy="1739360"/>
          </a:xfrm>
          <a:prstGeom prst="rect">
            <a:avLst/>
          </a:prstGeom>
        </p:spPr>
      </p:pic>
      <p:pic>
        <p:nvPicPr>
          <p:cNvPr id="8" name="7 Imagen" descr="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90560">
            <a:off x="4617294" y="1042652"/>
            <a:ext cx="2286016" cy="1739360"/>
          </a:xfrm>
          <a:prstGeom prst="rect">
            <a:avLst/>
          </a:prstGeom>
        </p:spPr>
      </p:pic>
      <p:pic>
        <p:nvPicPr>
          <p:cNvPr id="9" name="8 Imagen" descr="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505550" y="2060447"/>
            <a:ext cx="2286016" cy="1739360"/>
          </a:xfrm>
          <a:prstGeom prst="rect">
            <a:avLst/>
          </a:prstGeom>
        </p:spPr>
      </p:pic>
      <p:pic>
        <p:nvPicPr>
          <p:cNvPr id="10" name="9 Imagen" descr="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362676" y="3346332"/>
            <a:ext cx="2286016" cy="1739360"/>
          </a:xfrm>
          <a:prstGeom prst="rect">
            <a:avLst/>
          </a:prstGeom>
        </p:spPr>
      </p:pic>
      <p:pic>
        <p:nvPicPr>
          <p:cNvPr id="11" name="10 Imagen" descr="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8199083">
            <a:off x="1628512" y="3740991"/>
            <a:ext cx="2286016" cy="1739360"/>
          </a:xfrm>
          <a:prstGeom prst="rect">
            <a:avLst/>
          </a:prstGeom>
        </p:spPr>
      </p:pic>
      <p:pic>
        <p:nvPicPr>
          <p:cNvPr id="12" name="11 Imagen" descr="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1193556">
            <a:off x="1449152" y="2410867"/>
            <a:ext cx="2286016" cy="1739360"/>
          </a:xfrm>
          <a:prstGeom prst="rect">
            <a:avLst/>
          </a:prstGeom>
        </p:spPr>
      </p:pic>
      <p:pic>
        <p:nvPicPr>
          <p:cNvPr id="13" name="12 Imagen" descr="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233888">
            <a:off x="1992843" y="1133625"/>
            <a:ext cx="2286016" cy="173936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2214554"/>
            <a:ext cx="2438400" cy="24384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8i89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221454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18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86314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072066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14297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357818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572660" cy="1028707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puu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i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714348" y="-571504"/>
            <a:ext cx="7429552" cy="68580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714348" y="-214338"/>
            <a:ext cx="7429552" cy="650083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714348" y="214290"/>
            <a:ext cx="7429552" cy="6072206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714348" y="714356"/>
            <a:ext cx="7429552" cy="557214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48" y="1214422"/>
            <a:ext cx="7429552" cy="507207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714348" y="1785902"/>
            <a:ext cx="7429552" cy="450059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714348" y="2285992"/>
            <a:ext cx="7429552" cy="400050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714348" y="2786058"/>
            <a:ext cx="7429552" cy="3500438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71528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u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0521948">
            <a:off x="3018751" y="522461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7024081">
            <a:off x="4523149" y="541475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940101">
            <a:off x="5113854" y="1347784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521948">
            <a:off x="2636594" y="1282404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521948">
            <a:off x="2136529" y="2139661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940101">
            <a:off x="5653620" y="2172347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521948">
            <a:off x="1565025" y="3068355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940101">
            <a:off x="6225123" y="3029602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521948">
            <a:off x="1136397" y="4139926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940101">
            <a:off x="6796628" y="3958296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0521948">
            <a:off x="636331" y="5068618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7058">
            <a:off x="7225256" y="4815552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0"/>
            <a:ext cx="9572660" cy="84296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400000">
            <a:off x="2317734" y="111126"/>
            <a:ext cx="2222516" cy="2000264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400000">
            <a:off x="2246296" y="1254110"/>
            <a:ext cx="2222516" cy="2000264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400000">
            <a:off x="2317734" y="2397118"/>
            <a:ext cx="2222516" cy="2000264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400000">
            <a:off x="2246296" y="3611564"/>
            <a:ext cx="2222516" cy="2000264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400000">
            <a:off x="2174857" y="4746610"/>
            <a:ext cx="2222516" cy="2000264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451837">
            <a:off x="4458153" y="172544"/>
            <a:ext cx="2222516" cy="2000264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200000">
            <a:off x="4386716" y="1244089"/>
            <a:ext cx="2222516" cy="2000264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377463">
            <a:off x="4529592" y="2315660"/>
            <a:ext cx="2222516" cy="2000264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200000">
            <a:off x="4458154" y="3530106"/>
            <a:ext cx="2222516" cy="2000264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200000">
            <a:off x="4386715" y="4685192"/>
            <a:ext cx="2222516" cy="200026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20413" y="571480"/>
            <a:ext cx="5774612" cy="5715040"/>
          </a:xfrm>
          <a:prstGeom prst="ellipse">
            <a:avLst/>
          </a:prstGeom>
          <a:ln>
            <a:noFill/>
          </a:ln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357430"/>
            <a:ext cx="2071702" cy="207170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2666329" y="-1106379"/>
            <a:ext cx="3668470" cy="5857919"/>
          </a:xfrm>
          <a:prstGeom prst="moon">
            <a:avLst>
              <a:gd name="adj" fmla="val 815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2737767" y="-619840"/>
            <a:ext cx="3668470" cy="5857919"/>
          </a:xfrm>
          <a:prstGeom prst="moon">
            <a:avLst>
              <a:gd name="adj" fmla="val 860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2737765" y="23104"/>
            <a:ext cx="3668470" cy="5857915"/>
          </a:xfrm>
          <a:prstGeom prst="moon">
            <a:avLst>
              <a:gd name="adj" fmla="val 950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2737765" y="666046"/>
            <a:ext cx="3668470" cy="5857915"/>
          </a:xfrm>
          <a:prstGeom prst="moon">
            <a:avLst>
              <a:gd name="adj" fmla="val 950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2737767" y="1308990"/>
            <a:ext cx="3668466" cy="5857915"/>
          </a:xfrm>
          <a:prstGeom prst="moon">
            <a:avLst>
              <a:gd name="adj" fmla="val 860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2737766" y="1951932"/>
            <a:ext cx="3668467" cy="5857915"/>
          </a:xfrm>
          <a:prstGeom prst="moon">
            <a:avLst>
              <a:gd name="adj" fmla="val 860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014170" y="2403431"/>
            <a:ext cx="3154879" cy="5754259"/>
          </a:xfrm>
          <a:prstGeom prst="moon">
            <a:avLst>
              <a:gd name="adj" fmla="val 10105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-500090"/>
            <a:ext cx="9572660" cy="1050138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3399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8i98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71538" y="714356"/>
            <a:ext cx="6929486" cy="5500726"/>
          </a:xfrm>
          <a:prstGeom prst="frame">
            <a:avLst>
              <a:gd name="adj1" fmla="val 5734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71604" y="1214422"/>
            <a:ext cx="5929354" cy="4500594"/>
          </a:xfrm>
          <a:prstGeom prst="frame">
            <a:avLst>
              <a:gd name="adj1" fmla="val 7235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071670" y="1714488"/>
            <a:ext cx="4857784" cy="3429024"/>
          </a:xfrm>
          <a:prstGeom prst="frame">
            <a:avLst>
              <a:gd name="adj1" fmla="val 8346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2214554"/>
            <a:ext cx="3857652" cy="2428892"/>
          </a:xfrm>
          <a:prstGeom prst="frame">
            <a:avLst>
              <a:gd name="adj1" fmla="val 12513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00364" y="2643182"/>
            <a:ext cx="2928958" cy="1571636"/>
          </a:xfrm>
          <a:prstGeom prst="frame">
            <a:avLst>
              <a:gd name="adj1" fmla="val 19786"/>
            </a:avLst>
          </a:prstGeom>
          <a:blipFill dpi="0" rotWithShape="1">
            <a:blip r:embed="rId3">
              <a:duotone>
                <a:prstClr val="black"/>
                <a:srgbClr val="E863EB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7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02588">
            <a:off x="7626972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402588">
            <a:off x="6698279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402588">
            <a:off x="5626709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402588">
            <a:off x="4831377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402588">
            <a:off x="3902683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402588">
            <a:off x="2902551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402588">
            <a:off x="2045294" y="211369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402588">
            <a:off x="1116600" y="2113691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402588">
            <a:off x="-97846" y="211369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402588">
            <a:off x="7626972" y="354245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402588">
            <a:off x="6698279" y="354245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402588">
            <a:off x="5626709" y="3542453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402588">
            <a:off x="4831377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402588">
            <a:off x="3902683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402588">
            <a:off x="2902551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402588">
            <a:off x="2045295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402588">
            <a:off x="1188039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2402588">
            <a:off x="-26408" y="3542452"/>
            <a:ext cx="1257651" cy="1264597"/>
          </a:xfrm>
          <a:prstGeom prst="teardrop">
            <a:avLst>
              <a:gd name="adj" fmla="val 126979"/>
            </a:avLst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-571528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90'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9359846">
            <a:off x="3365042" y="800744"/>
            <a:ext cx="2286016" cy="1739360"/>
          </a:xfrm>
          <a:prstGeom prst="rect">
            <a:avLst/>
          </a:prstGeom>
        </p:spPr>
      </p:pic>
      <p:pic>
        <p:nvPicPr>
          <p:cNvPr id="6" name="5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4759077">
            <a:off x="4143372" y="4429132"/>
            <a:ext cx="2286016" cy="1739360"/>
          </a:xfrm>
          <a:prstGeom prst="rect">
            <a:avLst/>
          </a:prstGeom>
        </p:spPr>
      </p:pic>
      <p:pic>
        <p:nvPicPr>
          <p:cNvPr id="7" name="6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6762509">
            <a:off x="2713797" y="4555089"/>
            <a:ext cx="2286016" cy="1739360"/>
          </a:xfrm>
          <a:prstGeom prst="rect">
            <a:avLst/>
          </a:prstGeom>
        </p:spPr>
      </p:pic>
      <p:pic>
        <p:nvPicPr>
          <p:cNvPr id="8" name="7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90560">
            <a:off x="4617294" y="1042652"/>
            <a:ext cx="2286016" cy="1739360"/>
          </a:xfrm>
          <a:prstGeom prst="rect">
            <a:avLst/>
          </a:prstGeom>
        </p:spPr>
      </p:pic>
      <p:pic>
        <p:nvPicPr>
          <p:cNvPr id="9" name="8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505550" y="2060447"/>
            <a:ext cx="2286016" cy="1739360"/>
          </a:xfrm>
          <a:prstGeom prst="rect">
            <a:avLst/>
          </a:prstGeom>
        </p:spPr>
      </p:pic>
      <p:pic>
        <p:nvPicPr>
          <p:cNvPr id="10" name="9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362676" y="3346332"/>
            <a:ext cx="2286016" cy="1739360"/>
          </a:xfrm>
          <a:prstGeom prst="rect">
            <a:avLst/>
          </a:prstGeom>
        </p:spPr>
      </p:pic>
      <p:pic>
        <p:nvPicPr>
          <p:cNvPr id="11" name="10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8199083">
            <a:off x="1628512" y="3740991"/>
            <a:ext cx="2286016" cy="1739360"/>
          </a:xfrm>
          <a:prstGeom prst="rect">
            <a:avLst/>
          </a:prstGeom>
        </p:spPr>
      </p:pic>
      <p:pic>
        <p:nvPicPr>
          <p:cNvPr id="12" name="11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1193556">
            <a:off x="1449152" y="2410867"/>
            <a:ext cx="2286016" cy="1739360"/>
          </a:xfrm>
          <a:prstGeom prst="rect">
            <a:avLst/>
          </a:prstGeom>
        </p:spPr>
      </p:pic>
      <p:pic>
        <p:nvPicPr>
          <p:cNvPr id="13" name="12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233888">
            <a:off x="1992843" y="1133625"/>
            <a:ext cx="2286016" cy="173936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428992" y="2214554"/>
            <a:ext cx="2438400" cy="24384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0908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221454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18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86314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072066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14297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357818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428652"/>
            <a:ext cx="9572660" cy="1014419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571528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iui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714348" y="-571504"/>
            <a:ext cx="7429552" cy="68580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714348" y="-214338"/>
            <a:ext cx="7429552" cy="650083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714348" y="214290"/>
            <a:ext cx="7429552" cy="6072206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714348" y="714356"/>
            <a:ext cx="7429552" cy="557214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48" y="1214422"/>
            <a:ext cx="7429552" cy="507207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714348" y="1785902"/>
            <a:ext cx="7429552" cy="450059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714348" y="2285992"/>
            <a:ext cx="7429552" cy="400050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714348" y="2786058"/>
            <a:ext cx="7429552" cy="3500438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71528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20413" y="571480"/>
            <a:ext cx="5774612" cy="5715040"/>
          </a:xfrm>
          <a:prstGeom prst="ellipse">
            <a:avLst/>
          </a:prstGeom>
          <a:ln>
            <a:noFill/>
          </a:ln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2357430"/>
            <a:ext cx="2071702" cy="207170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-571528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A40000">
                  <a:shade val="67500"/>
                  <a:satMod val="115000"/>
                </a:srgbClr>
              </a:gs>
              <a:gs pos="100000">
                <a:srgbClr val="A4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yh7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317734" y="111126"/>
            <a:ext cx="2222516" cy="2000264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246296" y="1254110"/>
            <a:ext cx="2222516" cy="2000264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317734" y="2397118"/>
            <a:ext cx="2222516" cy="2000264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246296" y="3611564"/>
            <a:ext cx="2222516" cy="2000264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174857" y="4746610"/>
            <a:ext cx="2222516" cy="2000264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451837">
            <a:off x="4458153" y="172544"/>
            <a:ext cx="2222516" cy="2000264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386716" y="1244089"/>
            <a:ext cx="2222516" cy="2000264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377463">
            <a:off x="4529592" y="2315660"/>
            <a:ext cx="2222516" cy="2000264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458154" y="3530106"/>
            <a:ext cx="2222516" cy="2000264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386715" y="4685192"/>
            <a:ext cx="2222516" cy="200026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40000">
                  <a:shade val="67500"/>
                  <a:satMod val="115000"/>
                </a:srgbClr>
              </a:gs>
              <a:gs pos="100000">
                <a:srgbClr val="A4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0521948">
            <a:off x="3018751" y="522461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7024081">
            <a:off x="4523149" y="541475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940101">
            <a:off x="5113854" y="1347784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521948">
            <a:off x="2636594" y="1282404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521948">
            <a:off x="2136529" y="2139661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940101">
            <a:off x="5653620" y="2172347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521948">
            <a:off x="1565025" y="3068355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940101">
            <a:off x="6225123" y="3029602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521948">
            <a:off x="1136397" y="4139926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940101">
            <a:off x="6796628" y="3958296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0521948">
            <a:off x="636331" y="5068618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7058">
            <a:off x="7225256" y="4815552"/>
            <a:ext cx="1364106" cy="1341266"/>
          </a:xfrm>
          <a:prstGeom prst="teardrop">
            <a:avLst>
              <a:gd name="adj" fmla="val 14927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0"/>
            <a:ext cx="9572660" cy="828680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udryt7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 rot="5400000">
            <a:off x="2666329" y="-1106379"/>
            <a:ext cx="3668470" cy="5857919"/>
          </a:xfrm>
          <a:prstGeom prst="moon">
            <a:avLst>
              <a:gd name="adj" fmla="val 815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2737767" y="-619840"/>
            <a:ext cx="3668470" cy="5857919"/>
          </a:xfrm>
          <a:prstGeom prst="moon">
            <a:avLst>
              <a:gd name="adj" fmla="val 860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2737765" y="23104"/>
            <a:ext cx="3668470" cy="5857915"/>
          </a:xfrm>
          <a:prstGeom prst="moon">
            <a:avLst>
              <a:gd name="adj" fmla="val 950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2737765" y="666046"/>
            <a:ext cx="3668470" cy="5857915"/>
          </a:xfrm>
          <a:prstGeom prst="moon">
            <a:avLst>
              <a:gd name="adj" fmla="val 950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2737767" y="1308990"/>
            <a:ext cx="3668466" cy="5857915"/>
          </a:xfrm>
          <a:prstGeom prst="moon">
            <a:avLst>
              <a:gd name="adj" fmla="val 860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2737766" y="1951932"/>
            <a:ext cx="3668467" cy="5857915"/>
          </a:xfrm>
          <a:prstGeom prst="moon">
            <a:avLst>
              <a:gd name="adj" fmla="val 860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014170" y="2403431"/>
            <a:ext cx="3154879" cy="5754259"/>
          </a:xfrm>
          <a:prstGeom prst="moon">
            <a:avLst>
              <a:gd name="adj" fmla="val 1010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-500090"/>
            <a:ext cx="9572660" cy="1021563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u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 rot="20158512">
            <a:off x="5702596" y="4689054"/>
            <a:ext cx="15584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0" dirty="0" smtClean="0">
                <a:ln w="3175">
                  <a:noFill/>
                </a:ln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Raquel</a:t>
            </a:r>
            <a:endParaRPr lang="es-ES" sz="8000" dirty="0">
              <a:ln w="3175">
                <a:noFill/>
              </a:ln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572660" cy="74295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394  0.033 -0.05853  0.058 -0.05853  C 0.095 -0.05853  0.125 -0.02261  0.125 0.02261  C 0.125 0.03725  0.122 0.05055  0.116 0.06252  C 0.117 0.06252  0 0.24211  0 0.24344  C 0 0.24211  -0.117 0.06252  -0.116 0.06252  C -0.122 0.05055  -0.125 0.03725  -0.125 0.02261  C -0.125 -0.02261  -0.095 -0.05853  -0.057 -0.05853  C -0.033 -0.05853  -0.012 -0.02394  0 0  Z" pathEditMode="relative" ptsTypes="">
                                      <p:cBhvr>
                                        <p:cTn id="164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TE REGALO UNA ROS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-TE REGALO UNA ROSA-</Template>
  <TotalTime>0</TotalTime>
  <Words>60</Words>
  <Application>Microsoft Office PowerPoint</Application>
  <PresentationFormat>Presentación en pantalla (4:3)</PresentationFormat>
  <Paragraphs>16</Paragraphs>
  <Slides>49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-TE REGALO UNA ROSA-</vt:lpstr>
      <vt:lpstr>Diseño predeterminado</vt:lpstr>
      <vt:lpstr>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2015-04-12T19:00:00Z</dcterms:created>
  <dcterms:modified xsi:type="dcterms:W3CDTF">2015-04-12T19:01:49Z</dcterms:modified>
</cp:coreProperties>
</file>